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21" Type="http://schemas.openxmlformats.org/officeDocument/2006/relationships/slide" Target="slides/slide10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8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1f488ccb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1f488ccb7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f488cc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1f488ccb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f488c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1f488cc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f488cc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1f488ccb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1f488ccb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1f488ccb7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1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3" Type="http://schemas.openxmlformats.org/officeDocument/2006/relationships/image" Target="../media/image4.png"/><Relationship Id="rId12" Type="http://schemas.openxmlformats.org/officeDocument/2006/relationships/image" Target="../media/image17.png"/><Relationship Id="rId1" Type="http://schemas.openxmlformats.org/officeDocument/2006/relationships/image" Target="../media/image18.png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2.png"/><Relationship Id="rId13" Type="http://schemas.openxmlformats.org/officeDocument/2006/relationships/image" Target="../media/image19.png"/><Relationship Id="rId12" Type="http://schemas.openxmlformats.org/officeDocument/2006/relationships/image" Target="../media/image29.png"/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6" Type="http://schemas.openxmlformats.org/officeDocument/2006/relationships/image" Target="../media/image50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1.png"/><Relationship Id="rId13" Type="http://schemas.openxmlformats.org/officeDocument/2006/relationships/image" Target="../media/image27.png"/><Relationship Id="rId12" Type="http://schemas.openxmlformats.org/officeDocument/2006/relationships/image" Target="../media/image29.png"/><Relationship Id="rId1" Type="http://schemas.openxmlformats.org/officeDocument/2006/relationships/image" Target="../media/image25.png"/><Relationship Id="rId2" Type="http://schemas.openxmlformats.org/officeDocument/2006/relationships/image" Target="../media/image32.png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9" Type="http://schemas.openxmlformats.org/officeDocument/2006/relationships/image" Target="../media/image30.png"/><Relationship Id="rId15" Type="http://schemas.openxmlformats.org/officeDocument/2006/relationships/image" Target="../media/image46.png"/><Relationship Id="rId14" Type="http://schemas.openxmlformats.org/officeDocument/2006/relationships/image" Target="../media/image43.png"/><Relationship Id="rId17" Type="http://schemas.openxmlformats.org/officeDocument/2006/relationships/theme" Target="../theme/theme8.xml"/><Relationship Id="rId16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6" Type="http://schemas.openxmlformats.org/officeDocument/2006/relationships/image" Target="../media/image33.png"/><Relationship Id="rId7" Type="http://schemas.openxmlformats.org/officeDocument/2006/relationships/image" Target="../media/image28.png"/><Relationship Id="rId8" Type="http://schemas.openxmlformats.org/officeDocument/2006/relationships/image" Target="../media/image34.png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image" Target="../media/image60.png"/><Relationship Id="rId11" Type="http://schemas.openxmlformats.org/officeDocument/2006/relationships/image" Target="../media/image45.png"/><Relationship Id="rId22" Type="http://schemas.openxmlformats.org/officeDocument/2006/relationships/image" Target="../media/image68.png"/><Relationship Id="rId10" Type="http://schemas.openxmlformats.org/officeDocument/2006/relationships/image" Target="../media/image38.png"/><Relationship Id="rId21" Type="http://schemas.openxmlformats.org/officeDocument/2006/relationships/image" Target="../media/image64.png"/><Relationship Id="rId13" Type="http://schemas.openxmlformats.org/officeDocument/2006/relationships/image" Target="../media/image56.png"/><Relationship Id="rId24" Type="http://schemas.openxmlformats.org/officeDocument/2006/relationships/theme" Target="../theme/theme2.xml"/><Relationship Id="rId12" Type="http://schemas.openxmlformats.org/officeDocument/2006/relationships/image" Target="../media/image48.png"/><Relationship Id="rId23" Type="http://schemas.openxmlformats.org/officeDocument/2006/relationships/slideLayout" Target="../slideLayouts/slideLayout4.xml"/><Relationship Id="rId1" Type="http://schemas.openxmlformats.org/officeDocument/2006/relationships/image" Target="../media/image18.png"/><Relationship Id="rId2" Type="http://schemas.openxmlformats.org/officeDocument/2006/relationships/image" Target="../media/image49.png"/><Relationship Id="rId3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36.png"/><Relationship Id="rId15" Type="http://schemas.openxmlformats.org/officeDocument/2006/relationships/image" Target="../media/image52.png"/><Relationship Id="rId14" Type="http://schemas.openxmlformats.org/officeDocument/2006/relationships/image" Target="../media/image42.png"/><Relationship Id="rId17" Type="http://schemas.openxmlformats.org/officeDocument/2006/relationships/image" Target="../media/image53.png"/><Relationship Id="rId16" Type="http://schemas.openxmlformats.org/officeDocument/2006/relationships/image" Target="../media/image47.png"/><Relationship Id="rId5" Type="http://schemas.openxmlformats.org/officeDocument/2006/relationships/image" Target="../media/image37.png"/><Relationship Id="rId19" Type="http://schemas.openxmlformats.org/officeDocument/2006/relationships/image" Target="../media/image27.png"/><Relationship Id="rId6" Type="http://schemas.openxmlformats.org/officeDocument/2006/relationships/image" Target="../media/image39.png"/><Relationship Id="rId18" Type="http://schemas.openxmlformats.org/officeDocument/2006/relationships/image" Target="../media/image62.png"/><Relationship Id="rId7" Type="http://schemas.openxmlformats.org/officeDocument/2006/relationships/image" Target="../media/image51.png"/><Relationship Id="rId8" Type="http://schemas.openxmlformats.org/officeDocument/2006/relationships/image" Target="../media/image40.png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65.png"/><Relationship Id="rId13" Type="http://schemas.openxmlformats.org/officeDocument/2006/relationships/image" Target="../media/image76.png"/><Relationship Id="rId12" Type="http://schemas.openxmlformats.org/officeDocument/2006/relationships/image" Target="../media/image70.png"/><Relationship Id="rId1" Type="http://schemas.openxmlformats.org/officeDocument/2006/relationships/image" Target="../media/image61.png"/><Relationship Id="rId2" Type="http://schemas.openxmlformats.org/officeDocument/2006/relationships/image" Target="../media/image59.png"/><Relationship Id="rId3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55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69.png"/><Relationship Id="rId16" Type="http://schemas.openxmlformats.org/officeDocument/2006/relationships/theme" Target="../theme/theme1.xml"/><Relationship Id="rId5" Type="http://schemas.openxmlformats.org/officeDocument/2006/relationships/image" Target="../media/image58.png"/><Relationship Id="rId6" Type="http://schemas.openxmlformats.org/officeDocument/2006/relationships/image" Target="../media/image54.png"/><Relationship Id="rId7" Type="http://schemas.openxmlformats.org/officeDocument/2006/relationships/image" Target="../media/image57.png"/><Relationship Id="rId8" Type="http://schemas.openxmlformats.org/officeDocument/2006/relationships/image" Target="../media/image66.png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image" Target="../media/image84.png"/><Relationship Id="rId11" Type="http://schemas.openxmlformats.org/officeDocument/2006/relationships/image" Target="../media/image80.png"/><Relationship Id="rId22" Type="http://schemas.openxmlformats.org/officeDocument/2006/relationships/theme" Target="../theme/theme4.xml"/><Relationship Id="rId10" Type="http://schemas.openxmlformats.org/officeDocument/2006/relationships/image" Target="../media/image86.png"/><Relationship Id="rId21" Type="http://schemas.openxmlformats.org/officeDocument/2006/relationships/slideLayout" Target="../slideLayouts/slideLayout6.xml"/><Relationship Id="rId13" Type="http://schemas.openxmlformats.org/officeDocument/2006/relationships/image" Target="../media/image103.png"/><Relationship Id="rId12" Type="http://schemas.openxmlformats.org/officeDocument/2006/relationships/image" Target="../media/image65.png"/><Relationship Id="rId1" Type="http://schemas.openxmlformats.org/officeDocument/2006/relationships/image" Target="../media/image77.png"/><Relationship Id="rId2" Type="http://schemas.openxmlformats.org/officeDocument/2006/relationships/image" Target="../media/image85.png"/><Relationship Id="rId3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72.png"/><Relationship Id="rId15" Type="http://schemas.openxmlformats.org/officeDocument/2006/relationships/image" Target="../media/image83.png"/><Relationship Id="rId14" Type="http://schemas.openxmlformats.org/officeDocument/2006/relationships/image" Target="../media/image81.png"/><Relationship Id="rId17" Type="http://schemas.openxmlformats.org/officeDocument/2006/relationships/image" Target="../media/image79.png"/><Relationship Id="rId16" Type="http://schemas.openxmlformats.org/officeDocument/2006/relationships/image" Target="../media/image100.png"/><Relationship Id="rId5" Type="http://schemas.openxmlformats.org/officeDocument/2006/relationships/image" Target="../media/image82.png"/><Relationship Id="rId19" Type="http://schemas.openxmlformats.org/officeDocument/2006/relationships/image" Target="../media/image69.png"/><Relationship Id="rId6" Type="http://schemas.openxmlformats.org/officeDocument/2006/relationships/image" Target="../media/image71.png"/><Relationship Id="rId18" Type="http://schemas.openxmlformats.org/officeDocument/2006/relationships/image" Target="../media/image76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9.png"/><Relationship Id="rId10" Type="http://schemas.openxmlformats.org/officeDocument/2006/relationships/image" Target="../media/image97.png"/><Relationship Id="rId13" Type="http://schemas.openxmlformats.org/officeDocument/2006/relationships/image" Target="../media/image98.png"/><Relationship Id="rId12" Type="http://schemas.openxmlformats.org/officeDocument/2006/relationships/image" Target="../media/image91.png"/><Relationship Id="rId1" Type="http://schemas.openxmlformats.org/officeDocument/2006/relationships/image" Target="../media/image92.png"/><Relationship Id="rId2" Type="http://schemas.openxmlformats.org/officeDocument/2006/relationships/image" Target="../media/image95.png"/><Relationship Id="rId3" Type="http://schemas.openxmlformats.org/officeDocument/2006/relationships/image" Target="../media/image88.png"/><Relationship Id="rId4" Type="http://schemas.openxmlformats.org/officeDocument/2006/relationships/image" Target="../media/image93.png"/><Relationship Id="rId9" Type="http://schemas.openxmlformats.org/officeDocument/2006/relationships/image" Target="../media/image96.png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6" Type="http://schemas.openxmlformats.org/officeDocument/2006/relationships/image" Target="../media/image89.png"/><Relationship Id="rId7" Type="http://schemas.openxmlformats.org/officeDocument/2006/relationships/image" Target="../media/image94.png"/><Relationship Id="rId8" Type="http://schemas.openxmlformats.org/officeDocument/2006/relationships/image" Target="../media/image87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7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72" name="Google Shape;7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2.png"/><Relationship Id="rId4" Type="http://schemas.openxmlformats.org/officeDocument/2006/relationships/hyperlink" Target="https://www.forestgt.com.au/latest-news/2018/3/2/knime-2018-gartner-magic-quadrant-market-lead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orestgt.com.au/latest-news/2018/3/2/knime-2018-gartner-magic-quadrant-market-lea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ctrTitle"/>
          </p:nvPr>
        </p:nvSpPr>
        <p:spPr>
          <a:xfrm>
            <a:off x="576938" y="2950028"/>
            <a:ext cx="61416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Ferramenta Prática</a:t>
            </a:r>
            <a:endParaRPr/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>
            <a:off x="561698" y="3752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4095988" y="2133496"/>
            <a:ext cx="3580200" cy="103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Criado em 2004, a Universidade de Constança, Alemanha</a:t>
            </a:r>
            <a:br>
              <a:rPr lang="pt-BR"/>
            </a:br>
            <a:br>
              <a:rPr lang="pt-BR"/>
            </a:br>
            <a:r>
              <a:rPr lang="pt-BR"/>
              <a:t>Livre (open source)</a:t>
            </a:r>
            <a:br>
              <a:rPr lang="pt-BR"/>
            </a:br>
            <a:br>
              <a:rPr lang="pt-BR"/>
            </a:br>
            <a:r>
              <a:rPr lang="pt-BR"/>
              <a:t>Baixa curva de aprendizado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875" y="2670288"/>
            <a:ext cx="49339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U</a:t>
            </a:r>
            <a:r>
              <a:rPr lang="pt-BR"/>
              <a:t>ma das poucas ferramentas que tem mecanismos de Text Mining </a:t>
            </a:r>
            <a:r>
              <a:rPr b="1" lang="pt-BR"/>
              <a:t>eficientes</a:t>
            </a:r>
            <a:br>
              <a:rPr lang="pt-BR"/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Aplicações </a:t>
            </a:r>
            <a:r>
              <a:rPr b="1" lang="pt-BR"/>
              <a:t>reais</a:t>
            </a:r>
            <a:r>
              <a:rPr lang="pt-BR"/>
              <a:t>: não é meramente educativa. Se você não for o analista, pode ser o profissional que vai desenvolver o fluxo para o analista.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000"/>
              <a:t>L</a:t>
            </a:r>
            <a:r>
              <a:rPr lang="pt-BR" sz="4000"/>
              <a:t>íder entre plataformas de #DataScience e #MachineLearning !⠀</a:t>
            </a:r>
            <a:endParaRPr b="1" i="0" sz="4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425" y="1208401"/>
            <a:ext cx="4741523" cy="50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2894000" y="5574500"/>
            <a:ext cx="814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Fluxos Ágeis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Análise de dados ágil com workflows</a:t>
            </a:r>
            <a:br>
              <a:rPr lang="pt-BR"/>
            </a:br>
            <a:br>
              <a:rPr lang="pt-BR"/>
            </a:br>
            <a:r>
              <a:rPr lang="pt-BR"/>
              <a:t>Componentes modulares facilitam</a:t>
            </a:r>
            <a:br>
              <a:rPr lang="pt-BR"/>
            </a:br>
            <a:r>
              <a:rPr lang="pt-BR"/>
              <a:t>a criação, modificação e manutenção dos fluxos de análise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188" y="4507200"/>
            <a:ext cx="5029624" cy="9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t/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3864" l="0" r="0" t="0"/>
          <a:stretch/>
        </p:blipFill>
        <p:spPr>
          <a:xfrm>
            <a:off x="674700" y="1542650"/>
            <a:ext cx="9212446" cy="4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Programadores?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Requer o mínimo de programação (embora programadores possam construir módulos personalizados, incluindo outras linguagens como R, Python, Java)</a:t>
            </a:r>
            <a:br>
              <a:rPr lang="pt-BR"/>
            </a:br>
            <a:br>
              <a:rPr lang="pt-BR"/>
            </a:br>
            <a:r>
              <a:rPr lang="pt-BR"/>
              <a:t>Opções de importação/exportação de dados e conexões com outros sistemas</a:t>
            </a:r>
            <a:br>
              <a:rPr lang="pt-BR"/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27" name="Google Shape;227;p23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000"/>
              <a:t>KNIME - 2018 Gartner Magic Quadrant Market Leader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https://www.forestgt.com.au/latest-news/2018/3/2/knime-2018-gartner-magic-quadrant-market-leader</a:t>
            </a:r>
            <a:endParaRPr sz="2400"/>
          </a:p>
        </p:txBody>
      </p:sp>
      <p:sp>
        <p:nvSpPr>
          <p:cNvPr id="228" name="Google Shape;228;p2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