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5" r:id="rId4"/>
    <p:sldMasterId id="2147483656" r:id="rId5"/>
    <p:sldMasterId id="2147483657" r:id="rId6"/>
    <p:sldMasterId id="2147483658" r:id="rId7"/>
    <p:sldMasterId id="2147483659" r:id="rId8"/>
    <p:sldMasterId id="2147483660" r:id="rId9"/>
    <p:sldMasterId id="2147483661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00">
          <p15:clr>
            <a:srgbClr val="000000"/>
          </p15:clr>
        </p15:guide>
        <p15:guide id="2" orient="horz" pos="3825">
          <p15:clr>
            <a:srgbClr val="000000"/>
          </p15:clr>
        </p15:guide>
        <p15:guide id="3" pos="7262">
          <p15:clr>
            <a:srgbClr val="000000"/>
          </p15:clr>
        </p15:guide>
        <p15:guide id="4" pos="42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00" orient="horz"/>
        <p:guide pos="3825" orient="horz"/>
        <p:guide pos="7262"/>
        <p:guide pos="42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9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8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11" Type="http://schemas.openxmlformats.org/officeDocument/2006/relationships/notesMaster" Target="notesMasters/notesMaster1.xml"/><Relationship Id="rId33" Type="http://schemas.openxmlformats.org/officeDocument/2006/relationships/slide" Target="slides/slide22.xml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21.xml"/><Relationship Id="rId13" Type="http://schemas.openxmlformats.org/officeDocument/2006/relationships/slide" Target="slides/slide2.xml"/><Relationship Id="rId12" Type="http://schemas.openxmlformats.org/officeDocument/2006/relationships/slide" Target="slides/slide1.xml"/><Relationship Id="rId34" Type="http://schemas.openxmlformats.org/officeDocument/2006/relationships/slide" Target="slides/slide23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9" Type="http://schemas.openxmlformats.org/officeDocument/2006/relationships/slide" Target="slides/slide8.xml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1f488ccb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41f488ccb8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1f488ccb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41f488ccb8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1f488ccb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41f488ccb8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1f488ccb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41f488ccb8_0_1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1f488ccb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41f488ccb8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1f488ccb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41f488ccb8_0_1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1f488ccb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41f488ccb8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1f488ccb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41f488ccb8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1f488ccb8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41f488ccb8_0_1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1f488cc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41f488ccb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41f488ccb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41f488ccb8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e9402d75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3e9402d758_0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1f488ccb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41f488ccb8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1f488cc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41f488ccb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f488ccb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41f488ccb8_0_1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1f488cc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41f488ccb8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1f488ccb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41f488ccb8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1f488ccb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41f488ccb8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1f488ccb8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41f488ccb8_0_1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>
            <p:ph type="ctrTitle"/>
          </p:nvPr>
        </p:nvSpPr>
        <p:spPr>
          <a:xfrm>
            <a:off x="576938" y="2362200"/>
            <a:ext cx="61416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561698" y="3429000"/>
            <a:ext cx="6156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00A1B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pos="46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corrido 2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p4"/>
          <p:cNvSpPr txBox="1"/>
          <p:nvPr>
            <p:ph idx="1" type="subTitle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  <a:defRPr b="0" i="0" sz="3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IMAGENS E QUADRO">
  <p:cSld name="SLIDE IMAGENS E QUADRO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/>
          <p:nvPr>
            <p:ph idx="1" type="subTitle"/>
          </p:nvPr>
        </p:nvSpPr>
        <p:spPr>
          <a:xfrm>
            <a:off x="1469570" y="5855398"/>
            <a:ext cx="91440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6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ÇÃO DE CAPÍTULOS">
  <p:cSld name="SEPARAÇÃO DE CAPÍTULO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/>
          <p:nvPr>
            <p:ph type="ctrTitle"/>
          </p:nvPr>
        </p:nvSpPr>
        <p:spPr>
          <a:xfrm>
            <a:off x="576940" y="2232725"/>
            <a:ext cx="5909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 ENCERRAMENTO">
  <p:cSld name="CAPA ENCERRAMEN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TÓPICOS" type="title">
  <p:cSld name="TITLE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1" name="Google Shape;141;p12"/>
          <p:cNvSpPr txBox="1"/>
          <p:nvPr>
            <p:ph idx="1" type="subTitle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▪"/>
              <a:defRPr b="0" i="0" sz="3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PARA PERGUNTAS">
  <p:cSld name="SLIDE PARA PERGUNTAS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/>
          <p:nvPr>
            <p:ph type="ctrTitle"/>
          </p:nvPr>
        </p:nvSpPr>
        <p:spPr>
          <a:xfrm>
            <a:off x="544286" y="2235200"/>
            <a:ext cx="6009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4500"/>
              <a:buFont typeface="Calibri"/>
              <a:buNone/>
              <a:defRPr b="1" i="0" sz="45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3657">
          <p15:clr>
            <a:srgbClr val="FBAE40"/>
          </p15:clr>
        </p15:guide>
        <p15:guide id="2" pos="48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16.png"/><Relationship Id="rId13" Type="http://schemas.openxmlformats.org/officeDocument/2006/relationships/image" Target="../media/image6.png"/><Relationship Id="rId12" Type="http://schemas.openxmlformats.org/officeDocument/2006/relationships/image" Target="../media/image1.png"/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6" Type="http://schemas.openxmlformats.org/officeDocument/2006/relationships/image" Target="../media/image18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41.png"/><Relationship Id="rId13" Type="http://schemas.openxmlformats.org/officeDocument/2006/relationships/image" Target="../media/image21.png"/><Relationship Id="rId12" Type="http://schemas.openxmlformats.org/officeDocument/2006/relationships/image" Target="../media/image45.png"/><Relationship Id="rId1" Type="http://schemas.openxmlformats.org/officeDocument/2006/relationships/image" Target="../media/image3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39.png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6" Type="http://schemas.openxmlformats.org/officeDocument/2006/relationships/image" Target="../media/image19.png"/><Relationship Id="rId7" Type="http://schemas.openxmlformats.org/officeDocument/2006/relationships/image" Target="../media/image32.png"/><Relationship Id="rId8" Type="http://schemas.openxmlformats.org/officeDocument/2006/relationships/image" Target="../media/image38.png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image" Target="../media/image42.png"/><Relationship Id="rId11" Type="http://schemas.openxmlformats.org/officeDocument/2006/relationships/image" Target="../media/image31.png"/><Relationship Id="rId22" Type="http://schemas.openxmlformats.org/officeDocument/2006/relationships/image" Target="../media/image49.png"/><Relationship Id="rId10" Type="http://schemas.openxmlformats.org/officeDocument/2006/relationships/image" Target="../media/image28.png"/><Relationship Id="rId21" Type="http://schemas.openxmlformats.org/officeDocument/2006/relationships/image" Target="../media/image44.png"/><Relationship Id="rId13" Type="http://schemas.openxmlformats.org/officeDocument/2006/relationships/image" Target="../media/image37.png"/><Relationship Id="rId24" Type="http://schemas.openxmlformats.org/officeDocument/2006/relationships/theme" Target="../theme/theme7.xml"/><Relationship Id="rId12" Type="http://schemas.openxmlformats.org/officeDocument/2006/relationships/image" Target="../media/image29.png"/><Relationship Id="rId23" Type="http://schemas.openxmlformats.org/officeDocument/2006/relationships/slideLayout" Target="../slideLayouts/slideLayout3.xml"/><Relationship Id="rId1" Type="http://schemas.openxmlformats.org/officeDocument/2006/relationships/image" Target="../media/image5.png"/><Relationship Id="rId2" Type="http://schemas.openxmlformats.org/officeDocument/2006/relationships/image" Target="../media/image22.png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3.png"/><Relationship Id="rId15" Type="http://schemas.openxmlformats.org/officeDocument/2006/relationships/image" Target="../media/image33.png"/><Relationship Id="rId14" Type="http://schemas.openxmlformats.org/officeDocument/2006/relationships/image" Target="../media/image36.png"/><Relationship Id="rId17" Type="http://schemas.openxmlformats.org/officeDocument/2006/relationships/image" Target="../media/image40.png"/><Relationship Id="rId16" Type="http://schemas.openxmlformats.org/officeDocument/2006/relationships/image" Target="../media/image35.png"/><Relationship Id="rId5" Type="http://schemas.openxmlformats.org/officeDocument/2006/relationships/image" Target="../media/image24.png"/><Relationship Id="rId19" Type="http://schemas.openxmlformats.org/officeDocument/2006/relationships/image" Target="../media/image20.png"/><Relationship Id="rId6" Type="http://schemas.openxmlformats.org/officeDocument/2006/relationships/image" Target="../media/image27.png"/><Relationship Id="rId18" Type="http://schemas.openxmlformats.org/officeDocument/2006/relationships/image" Target="../media/image50.png"/><Relationship Id="rId7" Type="http://schemas.openxmlformats.org/officeDocument/2006/relationships/image" Target="../media/image30.png"/><Relationship Id="rId8" Type="http://schemas.openxmlformats.org/officeDocument/2006/relationships/image" Target="../media/image34.png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8.png"/><Relationship Id="rId10" Type="http://schemas.openxmlformats.org/officeDocument/2006/relationships/image" Target="../media/image62.png"/><Relationship Id="rId13" Type="http://schemas.openxmlformats.org/officeDocument/2006/relationships/image" Target="../media/image61.png"/><Relationship Id="rId12" Type="http://schemas.openxmlformats.org/officeDocument/2006/relationships/image" Target="../media/image64.png"/><Relationship Id="rId1" Type="http://schemas.openxmlformats.org/officeDocument/2006/relationships/image" Target="../media/image55.png"/><Relationship Id="rId2" Type="http://schemas.openxmlformats.org/officeDocument/2006/relationships/image" Target="../media/image43.png"/><Relationship Id="rId3" Type="http://schemas.openxmlformats.org/officeDocument/2006/relationships/image" Target="../media/image56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5" Type="http://schemas.openxmlformats.org/officeDocument/2006/relationships/slideLayout" Target="../slideLayouts/slideLayout4.xml"/><Relationship Id="rId14" Type="http://schemas.openxmlformats.org/officeDocument/2006/relationships/image" Target="../media/image59.png"/><Relationship Id="rId16" Type="http://schemas.openxmlformats.org/officeDocument/2006/relationships/theme" Target="../theme/theme6.xml"/><Relationship Id="rId5" Type="http://schemas.openxmlformats.org/officeDocument/2006/relationships/image" Target="../media/image51.png"/><Relationship Id="rId6" Type="http://schemas.openxmlformats.org/officeDocument/2006/relationships/image" Target="../media/image54.png"/><Relationship Id="rId7" Type="http://schemas.openxmlformats.org/officeDocument/2006/relationships/image" Target="../media/image48.png"/><Relationship Id="rId8" Type="http://schemas.openxmlformats.org/officeDocument/2006/relationships/image" Target="../media/image46.png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image" Target="../media/image75.png"/><Relationship Id="rId11" Type="http://schemas.openxmlformats.org/officeDocument/2006/relationships/image" Target="../media/image67.png"/><Relationship Id="rId22" Type="http://schemas.openxmlformats.org/officeDocument/2006/relationships/theme" Target="../theme/theme5.xml"/><Relationship Id="rId10" Type="http://schemas.openxmlformats.org/officeDocument/2006/relationships/image" Target="../media/image71.png"/><Relationship Id="rId21" Type="http://schemas.openxmlformats.org/officeDocument/2006/relationships/slideLayout" Target="../slideLayouts/slideLayout5.xml"/><Relationship Id="rId13" Type="http://schemas.openxmlformats.org/officeDocument/2006/relationships/image" Target="../media/image74.png"/><Relationship Id="rId12" Type="http://schemas.openxmlformats.org/officeDocument/2006/relationships/image" Target="../media/image62.png"/><Relationship Id="rId1" Type="http://schemas.openxmlformats.org/officeDocument/2006/relationships/image" Target="../media/image53.png"/><Relationship Id="rId2" Type="http://schemas.openxmlformats.org/officeDocument/2006/relationships/image" Target="../media/image65.png"/><Relationship Id="rId3" Type="http://schemas.openxmlformats.org/officeDocument/2006/relationships/image" Target="../media/image57.png"/><Relationship Id="rId4" Type="http://schemas.openxmlformats.org/officeDocument/2006/relationships/image" Target="../media/image60.png"/><Relationship Id="rId9" Type="http://schemas.openxmlformats.org/officeDocument/2006/relationships/image" Target="../media/image68.png"/><Relationship Id="rId15" Type="http://schemas.openxmlformats.org/officeDocument/2006/relationships/image" Target="../media/image76.png"/><Relationship Id="rId14" Type="http://schemas.openxmlformats.org/officeDocument/2006/relationships/image" Target="../media/image80.png"/><Relationship Id="rId17" Type="http://schemas.openxmlformats.org/officeDocument/2006/relationships/image" Target="../media/image58.png"/><Relationship Id="rId16" Type="http://schemas.openxmlformats.org/officeDocument/2006/relationships/image" Target="../media/image73.png"/><Relationship Id="rId5" Type="http://schemas.openxmlformats.org/officeDocument/2006/relationships/image" Target="../media/image69.png"/><Relationship Id="rId19" Type="http://schemas.openxmlformats.org/officeDocument/2006/relationships/image" Target="../media/image59.png"/><Relationship Id="rId6" Type="http://schemas.openxmlformats.org/officeDocument/2006/relationships/image" Target="../media/image63.png"/><Relationship Id="rId18" Type="http://schemas.openxmlformats.org/officeDocument/2006/relationships/image" Target="../media/image61.png"/><Relationship Id="rId7" Type="http://schemas.openxmlformats.org/officeDocument/2006/relationships/image" Target="../media/image70.png"/><Relationship Id="rId8" Type="http://schemas.openxmlformats.org/officeDocument/2006/relationships/image" Target="../media/image66.png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image" Target="../media/image84.png"/><Relationship Id="rId10" Type="http://schemas.openxmlformats.org/officeDocument/2006/relationships/image" Target="../media/image83.png"/><Relationship Id="rId13" Type="http://schemas.openxmlformats.org/officeDocument/2006/relationships/image" Target="../media/image87.png"/><Relationship Id="rId12" Type="http://schemas.openxmlformats.org/officeDocument/2006/relationships/image" Target="../media/image81.png"/><Relationship Id="rId1" Type="http://schemas.openxmlformats.org/officeDocument/2006/relationships/image" Target="../media/image77.png"/><Relationship Id="rId2" Type="http://schemas.openxmlformats.org/officeDocument/2006/relationships/image" Target="../media/image78.png"/><Relationship Id="rId3" Type="http://schemas.openxmlformats.org/officeDocument/2006/relationships/image" Target="../media/image90.png"/><Relationship Id="rId4" Type="http://schemas.openxmlformats.org/officeDocument/2006/relationships/image" Target="../media/image85.png"/><Relationship Id="rId9" Type="http://schemas.openxmlformats.org/officeDocument/2006/relationships/image" Target="../media/image86.png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6.xml"/><Relationship Id="rId5" Type="http://schemas.openxmlformats.org/officeDocument/2006/relationships/image" Target="../media/image82.png"/><Relationship Id="rId6" Type="http://schemas.openxmlformats.org/officeDocument/2006/relationships/image" Target="../media/image79.png"/><Relationship Id="rId7" Type="http://schemas.openxmlformats.org/officeDocument/2006/relationships/image" Target="../media/image72.png"/><Relationship Id="rId8" Type="http://schemas.openxmlformats.org/officeDocument/2006/relationships/image" Target="../media/image89.png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image" Target="../media/image95.png"/><Relationship Id="rId10" Type="http://schemas.openxmlformats.org/officeDocument/2006/relationships/image" Target="../media/image100.png"/><Relationship Id="rId13" Type="http://schemas.openxmlformats.org/officeDocument/2006/relationships/image" Target="../media/image101.png"/><Relationship Id="rId12" Type="http://schemas.openxmlformats.org/officeDocument/2006/relationships/image" Target="../media/image91.png"/><Relationship Id="rId1" Type="http://schemas.openxmlformats.org/officeDocument/2006/relationships/image" Target="../media/image105.png"/><Relationship Id="rId2" Type="http://schemas.openxmlformats.org/officeDocument/2006/relationships/image" Target="../media/image94.png"/><Relationship Id="rId3" Type="http://schemas.openxmlformats.org/officeDocument/2006/relationships/image" Target="../media/image96.png"/><Relationship Id="rId4" Type="http://schemas.openxmlformats.org/officeDocument/2006/relationships/image" Target="../media/image88.png"/><Relationship Id="rId9" Type="http://schemas.openxmlformats.org/officeDocument/2006/relationships/image" Target="../media/image97.png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7.xml"/><Relationship Id="rId5" Type="http://schemas.openxmlformats.org/officeDocument/2006/relationships/image" Target="../media/image92.png"/><Relationship Id="rId6" Type="http://schemas.openxmlformats.org/officeDocument/2006/relationships/image" Target="../media/image98.png"/><Relationship Id="rId7" Type="http://schemas.openxmlformats.org/officeDocument/2006/relationships/image" Target="../media/image93.png"/><Relationship Id="rId8" Type="http://schemas.openxmlformats.org/officeDocument/2006/relationships/image" Target="../media/image99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3500" y="2124075"/>
            <a:ext cx="3308350" cy="3028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8166100" y="1577975"/>
            <a:ext cx="2343150" cy="2584450"/>
            <a:chOff x="8166100" y="1047750"/>
            <a:chExt cx="2343150" cy="2584450"/>
          </a:xfrm>
        </p:grpSpPr>
        <p:pic>
          <p:nvPicPr>
            <p:cNvPr id="12" name="Google Shape;12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66100" y="1593850"/>
              <a:ext cx="2343150" cy="203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378825" y="1047750"/>
              <a:ext cx="1917700" cy="2565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" name="Google Shape;14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1875" y="1958975"/>
            <a:ext cx="13716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85050" y="23717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614150" y="49879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334750" y="17049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56550" y="13493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176000" y="519747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055350" y="1349375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46950" y="479107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6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53600" y="4356100"/>
            <a:ext cx="243840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14050" y="2476500"/>
            <a:ext cx="137795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4650" y="841375"/>
            <a:ext cx="3873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45850" y="4864100"/>
            <a:ext cx="946150" cy="19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79100" y="5162550"/>
            <a:ext cx="1301750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34750" y="2851150"/>
            <a:ext cx="8572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83900" y="3143250"/>
            <a:ext cx="10160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96550" y="6153150"/>
            <a:ext cx="1466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563350" y="1837870"/>
            <a:ext cx="69850" cy="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71150" y="63500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96550" y="509905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591800" y="49847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49050" y="457200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303000" y="185692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506200" y="434340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36200" y="6197600"/>
            <a:ext cx="190500" cy="190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450" y="4381500"/>
            <a:ext cx="38100" cy="38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5"/>
          <p:cNvGrpSpPr/>
          <p:nvPr/>
        </p:nvGrpSpPr>
        <p:grpSpPr>
          <a:xfrm>
            <a:off x="-64394" y="-63500"/>
            <a:ext cx="12321233" cy="3645032"/>
            <a:chOff x="0" y="0"/>
            <a:chExt cx="12191998" cy="3606800"/>
          </a:xfrm>
        </p:grpSpPr>
        <p:pic>
          <p:nvPicPr>
            <p:cNvPr id="51" name="Google Shape;51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58950" y="0"/>
              <a:ext cx="10433048" cy="360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0420350" cy="3606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3" name="Google Shape;53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47250" y="2842683"/>
            <a:ext cx="1390650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96600" y="1079500"/>
            <a:ext cx="831850" cy="7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46016" y="2349500"/>
            <a:ext cx="7239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1850" y="3390900"/>
            <a:ext cx="126365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333064" y="3972983"/>
            <a:ext cx="1282700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92100" y="4413250"/>
            <a:ext cx="2165350" cy="25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58750" y="895350"/>
            <a:ext cx="10858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17150" y="5448300"/>
            <a:ext cx="18351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93962" y="3336925"/>
            <a:ext cx="9525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1289661" y="3051175"/>
            <a:ext cx="120650" cy="12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031179" y="2563283"/>
            <a:ext cx="95250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552617" y="3832045"/>
            <a:ext cx="95250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46114" y="4386262"/>
            <a:ext cx="1206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352550" y="1771650"/>
            <a:ext cx="107950" cy="1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12" y="3317875"/>
            <a:ext cx="381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479550" y="17462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913012" y="3502025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69914" y="4360862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1005779" y="2741083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1257911" y="3184525"/>
            <a:ext cx="31750" cy="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1685967" y="3959045"/>
            <a:ext cx="31750" cy="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5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1709400" y="2870200"/>
            <a:ext cx="190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5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368983" y="-196850"/>
            <a:ext cx="9474201" cy="71310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3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5700" y="2435225"/>
            <a:ext cx="3568700" cy="21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8350" y="1958975"/>
            <a:ext cx="18097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36000" y="2206625"/>
            <a:ext cx="577850" cy="5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42550" y="2219325"/>
            <a:ext cx="59055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83750" y="2536825"/>
            <a:ext cx="273050" cy="16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58150" y="3190875"/>
            <a:ext cx="8064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70750" y="18192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417300" y="50323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531600" y="21304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51650" y="19018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99850" y="467042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696700" y="2200275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51650" y="535622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5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5822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0750" y="952500"/>
            <a:ext cx="9721850" cy="44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4700" y="2476500"/>
            <a:ext cx="19494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1750" y="2794000"/>
            <a:ext cx="25273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3450" y="863600"/>
            <a:ext cx="21399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52000" y="4476750"/>
            <a:ext cx="1962150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55950" y="1543050"/>
            <a:ext cx="5791200" cy="427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13200" y="571500"/>
            <a:ext cx="4146551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87700" y="4311650"/>
            <a:ext cx="1568450" cy="14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934450" y="5099050"/>
            <a:ext cx="12065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28000" y="4127500"/>
            <a:ext cx="11112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271000" y="117475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226550" y="90805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676400" y="270510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625600" y="22225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060950" y="1511300"/>
            <a:ext cx="21717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544300" y="1797050"/>
            <a:ext cx="381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832850" y="9906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645900" y="1905000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758950" y="2355850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0217150" y="4006850"/>
            <a:ext cx="647700" cy="9207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1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53600" y="4356100"/>
            <a:ext cx="243840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14050" y="2476500"/>
            <a:ext cx="137795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4650" y="841375"/>
            <a:ext cx="3873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45850" y="4864100"/>
            <a:ext cx="946150" cy="19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79100" y="5162550"/>
            <a:ext cx="1301750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34750" y="2851150"/>
            <a:ext cx="8572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83900" y="3143250"/>
            <a:ext cx="10160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96550" y="6153150"/>
            <a:ext cx="1466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563350" y="1837870"/>
            <a:ext cx="69850" cy="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71150" y="63500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96550" y="509905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591800" y="49847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49050" y="457200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303000" y="185692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506200" y="434340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36200" y="6197600"/>
            <a:ext cx="190500" cy="190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32450" y="1371600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2300" y="1066800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7231" y="1565532"/>
            <a:ext cx="2241550" cy="353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92950" y="4718050"/>
            <a:ext cx="24892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88200" y="159385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00950" y="546100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239500" y="533400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55350" y="155575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64350" y="132715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347450" y="5054600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137900" y="1295400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70750" y="5302250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092950" y="1952625"/>
            <a:ext cx="22542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699500" y="2762250"/>
            <a:ext cx="2628900" cy="21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890000" y="2971800"/>
            <a:ext cx="2247900" cy="12890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3.png"/><Relationship Id="rId4" Type="http://schemas.openxmlformats.org/officeDocument/2006/relationships/hyperlink" Target="http://economia.ig.com.br/2015-06-18/conar-recomenda-suspensao-de-pecas-publicitarias-da-itaipava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8.png"/><Relationship Id="rId4" Type="http://schemas.openxmlformats.org/officeDocument/2006/relationships/hyperlink" Target="https://paper.dropbox.com/doc/EAD-RI-PUCMINAS--AM4fYxeP5H7MVtGG3NhS9pslAg-OORhMJJkMCkUWrNYcoLEw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aper.dropbox.com/doc/EAD-RI-PUCMINAS--AM4fYxeP5H7MVtGG3NhS9pslAQ-OORhMJJkMCkUWrNYcoLEw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2.png"/><Relationship Id="rId4" Type="http://schemas.openxmlformats.org/officeDocument/2006/relationships/hyperlink" Target="https://www.youtube.com/watch?v=p4b8BMnolDI&amp;feature=youtu.b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ctrTitle"/>
          </p:nvPr>
        </p:nvSpPr>
        <p:spPr>
          <a:xfrm>
            <a:off x="576938" y="2950028"/>
            <a:ext cx="61416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Exemplos de Projetos</a:t>
            </a:r>
            <a:endParaRPr/>
          </a:p>
        </p:txBody>
      </p:sp>
      <p:sp>
        <p:nvSpPr>
          <p:cNvPr id="166" name="Google Shape;166;p15"/>
          <p:cNvSpPr txBox="1"/>
          <p:nvPr>
            <p:ph idx="1" type="subTitle"/>
          </p:nvPr>
        </p:nvSpPr>
        <p:spPr>
          <a:xfrm>
            <a:off x="561698" y="3752850"/>
            <a:ext cx="61569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</a:pPr>
            <a:r>
              <a:rPr lang="pt-BR"/>
              <a:t>Cristiano Carvalho</a:t>
            </a:r>
            <a:endParaRPr b="0" i="0" sz="2500" u="none" cap="none" strike="noStrike">
              <a:solidFill>
                <a:srgbClr val="00A1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14095988" y="2133496"/>
            <a:ext cx="3580200" cy="103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CAPA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QUADROS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PARA ACRESENTAR OU EXCLUIR COLUNAS 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Calibri"/>
              <a:buAutoNum type="arabicPeriod"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SELECIONE A COLUNA 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Calibri"/>
              <a:buAutoNum type="arabicPeriod"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CLICK COM O BOTÃO DIREITO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Calibri"/>
              <a:buAutoNum type="arabicPeriod"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VÁ EM INSERIR </a:t>
            </a:r>
            <a:endParaRPr/>
          </a:p>
        </p:txBody>
      </p:sp>
      <p:pic>
        <p:nvPicPr>
          <p:cNvPr id="235" name="Google Shape;2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612" y="1339363"/>
            <a:ext cx="9526788" cy="417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4"/>
          <p:cNvSpPr txBox="1"/>
          <p:nvPr/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rPr>
              <a:t>Figuras importantes na discussão</a:t>
            </a:r>
            <a:endParaRPr b="1" sz="400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QUADROS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PARA ACRESENTAR OU EXCLUIR COLUNAS 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Calibri"/>
              <a:buAutoNum type="arabicPeriod"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SELECIONE A COLUNA 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Calibri"/>
              <a:buAutoNum type="arabicPeriod"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CLICK COM O BOTÃO DIREITO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Calibri"/>
              <a:buAutoNum type="arabicPeriod"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VÁ EM INSERIR </a:t>
            </a:r>
            <a:endParaRPr/>
          </a:p>
        </p:txBody>
      </p:sp>
      <p:sp>
        <p:nvSpPr>
          <p:cNvPr id="242" name="Google Shape;242;p25"/>
          <p:cNvSpPr txBox="1"/>
          <p:nvPr/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rPr>
              <a:t>Busca &lt;&gt; Mineração</a:t>
            </a:r>
            <a:endParaRPr b="1" sz="480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25"/>
          <p:cNvPicPr preferRelativeResize="0"/>
          <p:nvPr/>
        </p:nvPicPr>
        <p:blipFill rotWithShape="1">
          <a:blip r:embed="rId3">
            <a:alphaModFix/>
          </a:blip>
          <a:srcRect b="0" l="0" r="0" t="6296"/>
          <a:stretch/>
        </p:blipFill>
        <p:spPr>
          <a:xfrm>
            <a:off x="2938463" y="1350751"/>
            <a:ext cx="6315075" cy="472145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5"/>
          <p:cNvSpPr/>
          <p:nvPr/>
        </p:nvSpPr>
        <p:spPr>
          <a:xfrm>
            <a:off x="3720825" y="4219375"/>
            <a:ext cx="5970300" cy="22008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QUADROS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PARA ACRESENTAR OU EXCLUIR COLUNAS 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Calibri"/>
              <a:buAutoNum type="arabicPeriod"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SELECIONE A COLUNA 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Calibri"/>
              <a:buAutoNum type="arabicPeriod"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CLICK COM O BOTÃO DIREITO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Calibri"/>
              <a:buAutoNum type="arabicPeriod"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VÁ EM INSERIR </a:t>
            </a:r>
            <a:endParaRPr/>
          </a:p>
        </p:txBody>
      </p:sp>
      <p:sp>
        <p:nvSpPr>
          <p:cNvPr id="250" name="Google Shape;250;p26"/>
          <p:cNvSpPr txBox="1"/>
          <p:nvPr/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rPr>
              <a:t>Itaipava? Faz sentido?</a:t>
            </a:r>
            <a:endParaRPr b="1" sz="480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26"/>
          <p:cNvPicPr preferRelativeResize="0"/>
          <p:nvPr/>
        </p:nvPicPr>
        <p:blipFill rotWithShape="1">
          <a:blip r:embed="rId3">
            <a:alphaModFix/>
          </a:blip>
          <a:srcRect b="0" l="6240" r="4481" t="0"/>
          <a:stretch/>
        </p:blipFill>
        <p:spPr>
          <a:xfrm>
            <a:off x="1755650" y="1652100"/>
            <a:ext cx="8713400" cy="354210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6"/>
          <p:cNvSpPr txBox="1"/>
          <p:nvPr/>
        </p:nvSpPr>
        <p:spPr>
          <a:xfrm>
            <a:off x="1755650" y="5194200"/>
            <a:ext cx="8100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rgbClr val="0000FF"/>
                </a:solidFill>
                <a:hlinkClick r:id="rId4"/>
              </a:rPr>
              <a:t>Fonte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/>
          <p:nvPr>
            <p:ph type="ctrTitle"/>
          </p:nvPr>
        </p:nvSpPr>
        <p:spPr>
          <a:xfrm>
            <a:off x="544286" y="2235200"/>
            <a:ext cx="6009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4500"/>
              <a:buFont typeface="Calibri"/>
              <a:buNone/>
            </a:pPr>
            <a:r>
              <a:rPr lang="pt-BR" sz="4800"/>
              <a:t>Algum movimento ou amplificador?</a:t>
            </a:r>
            <a:endParaRPr b="1" i="0" sz="3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7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PERGUNTAS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QUADROS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PARA ACRESENTAR OU EXCLUIR COLUNAS 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Calibri"/>
              <a:buAutoNum type="arabicPeriod"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SELECIONE A COLUNA 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Calibri"/>
              <a:buAutoNum type="arabicPeriod"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CLICK COM O BOTÃO DIREITO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Calibri"/>
              <a:buAutoNum type="arabicPeriod"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VÁ EM INSERIR </a:t>
            </a:r>
            <a:endParaRPr/>
          </a:p>
        </p:txBody>
      </p:sp>
      <p:sp>
        <p:nvSpPr>
          <p:cNvPr id="264" name="Google Shape;264;p28"/>
          <p:cNvSpPr txBox="1"/>
          <p:nvPr/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rPr>
              <a:t>Algum movimento/amplificador?</a:t>
            </a:r>
            <a:endParaRPr b="1" sz="480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28"/>
          <p:cNvPicPr preferRelativeResize="0"/>
          <p:nvPr/>
        </p:nvPicPr>
        <p:blipFill rotWithShape="1">
          <a:blip r:embed="rId3">
            <a:alphaModFix/>
          </a:blip>
          <a:srcRect b="45501" l="0" r="0" t="0"/>
          <a:stretch/>
        </p:blipFill>
        <p:spPr>
          <a:xfrm>
            <a:off x="2646650" y="2509225"/>
            <a:ext cx="6867525" cy="17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type="ctrTitle"/>
          </p:nvPr>
        </p:nvSpPr>
        <p:spPr>
          <a:xfrm>
            <a:off x="544286" y="2235200"/>
            <a:ext cx="6009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4500"/>
              <a:buFont typeface="Calibri"/>
              <a:buNone/>
            </a:pPr>
            <a:r>
              <a:rPr lang="pt-BR" sz="4800"/>
              <a:t>E o sentimento?</a:t>
            </a:r>
            <a:endParaRPr b="1" i="0" sz="3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9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PERGUNTAS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QUADROS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PARA ACRESENTAR OU EXCLUIR COLUNAS 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Calibri"/>
              <a:buAutoNum type="arabicPeriod"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SELECIONE A COLUNA 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Calibri"/>
              <a:buAutoNum type="arabicPeriod"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CLICK COM O BOTÃO DIREITO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Calibri"/>
              <a:buAutoNum type="arabicPeriod"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VÁ EM INSERIR </a:t>
            </a:r>
            <a:endParaRPr/>
          </a:p>
        </p:txBody>
      </p:sp>
      <p:sp>
        <p:nvSpPr>
          <p:cNvPr id="277" name="Google Shape;277;p30"/>
          <p:cNvSpPr txBox="1"/>
          <p:nvPr/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rPr>
              <a:t>Sentimento</a:t>
            </a:r>
            <a:endParaRPr b="1" sz="480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075" y="2129200"/>
            <a:ext cx="8814225" cy="31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0"/>
          <p:cNvSpPr/>
          <p:nvPr/>
        </p:nvSpPr>
        <p:spPr>
          <a:xfrm>
            <a:off x="2900450" y="3507988"/>
            <a:ext cx="717300" cy="3615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0"/>
          <p:cNvSpPr/>
          <p:nvPr/>
        </p:nvSpPr>
        <p:spPr>
          <a:xfrm>
            <a:off x="1946350" y="2864800"/>
            <a:ext cx="1397400" cy="3615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0"/>
          <p:cNvSpPr/>
          <p:nvPr/>
        </p:nvSpPr>
        <p:spPr>
          <a:xfrm>
            <a:off x="6792350" y="2361375"/>
            <a:ext cx="1397400" cy="3615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0"/>
          <p:cNvSpPr/>
          <p:nvPr/>
        </p:nvSpPr>
        <p:spPr>
          <a:xfrm>
            <a:off x="8318750" y="3571700"/>
            <a:ext cx="946800" cy="3615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0"/>
          <p:cNvSpPr/>
          <p:nvPr/>
        </p:nvSpPr>
        <p:spPr>
          <a:xfrm>
            <a:off x="5205488" y="2939375"/>
            <a:ext cx="1397400" cy="3615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QUADROS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PARA ACRESENTAR OU EXCLUIR COLUNAS 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Calibri"/>
              <a:buAutoNum type="arabicPeriod"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SELECIONE A COLUNA 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Calibri"/>
              <a:buAutoNum type="arabicPeriod"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CLICK COM O BOTÃO DIREITO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Calibri"/>
              <a:buAutoNum type="arabicPeriod"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VÁ EM INSERIR </a:t>
            </a:r>
            <a:endParaRPr/>
          </a:p>
        </p:txBody>
      </p:sp>
      <p:sp>
        <p:nvSpPr>
          <p:cNvPr id="289" name="Google Shape;289;p31"/>
          <p:cNvSpPr txBox="1"/>
          <p:nvPr/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rPr>
              <a:t>Sentimento</a:t>
            </a:r>
            <a:endParaRPr b="1" sz="480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075" y="2129200"/>
            <a:ext cx="8814225" cy="31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1"/>
          <p:cNvSpPr/>
          <p:nvPr/>
        </p:nvSpPr>
        <p:spPr>
          <a:xfrm>
            <a:off x="3343875" y="2864800"/>
            <a:ext cx="717300" cy="3615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1"/>
          <p:cNvSpPr/>
          <p:nvPr/>
        </p:nvSpPr>
        <p:spPr>
          <a:xfrm>
            <a:off x="2170875" y="3507975"/>
            <a:ext cx="717300" cy="3615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1"/>
          <p:cNvSpPr/>
          <p:nvPr/>
        </p:nvSpPr>
        <p:spPr>
          <a:xfrm>
            <a:off x="4487675" y="2809200"/>
            <a:ext cx="717300" cy="3615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1"/>
          <p:cNvSpPr/>
          <p:nvPr/>
        </p:nvSpPr>
        <p:spPr>
          <a:xfrm>
            <a:off x="7059825" y="3933200"/>
            <a:ext cx="717300" cy="3615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1"/>
          <p:cNvSpPr/>
          <p:nvPr/>
        </p:nvSpPr>
        <p:spPr>
          <a:xfrm>
            <a:off x="5412625" y="4596325"/>
            <a:ext cx="1007700" cy="2655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1"/>
          <p:cNvSpPr/>
          <p:nvPr/>
        </p:nvSpPr>
        <p:spPr>
          <a:xfrm>
            <a:off x="5504225" y="4294700"/>
            <a:ext cx="818700" cy="2655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/>
          <p:nvPr>
            <p:ph type="ctrTitle"/>
          </p:nvPr>
        </p:nvSpPr>
        <p:spPr>
          <a:xfrm>
            <a:off x="544286" y="2235200"/>
            <a:ext cx="6009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4500"/>
              <a:buFont typeface="Calibri"/>
              <a:buNone/>
            </a:pPr>
            <a:r>
              <a:rPr lang="pt-BR" sz="4800"/>
              <a:t>Quem seriam os influentes?</a:t>
            </a:r>
            <a:endParaRPr b="1" i="0" sz="3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2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PERGUNTAS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Influentes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3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pic>
        <p:nvPicPr>
          <p:cNvPr id="309" name="Google Shape;3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400" y="1313900"/>
            <a:ext cx="7088000" cy="50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>
            <p:ph type="ctrTitle"/>
          </p:nvPr>
        </p:nvSpPr>
        <p:spPr>
          <a:xfrm>
            <a:off x="559520" y="2231636"/>
            <a:ext cx="5909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O Boticário</a:t>
            </a:r>
            <a:endParaRPr b="1" i="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/>
          <p:nvPr>
            <p:ph type="ctrTitle"/>
          </p:nvPr>
        </p:nvSpPr>
        <p:spPr>
          <a:xfrm>
            <a:off x="559520" y="2231636"/>
            <a:ext cx="5909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Outros Trabalhos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4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340" y="1349700"/>
            <a:ext cx="8107494" cy="53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5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Opcional: Documento Extra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5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2053125" y="3954050"/>
            <a:ext cx="877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hlinkClick r:id="rId4"/>
              </a:rPr>
              <a:t>Link</a:t>
            </a:r>
            <a:endParaRPr sz="18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6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329" name="Google Shape;329;p36"/>
          <p:cNvSpPr txBox="1"/>
          <p:nvPr>
            <p:ph idx="1" type="subTitle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3000"/>
              <a:t>Documento Compartilhado (Opcional) :)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2400" u="sng">
                <a:solidFill>
                  <a:schemeClr val="hlink"/>
                </a:solidFill>
                <a:hlinkClick r:id="rId3"/>
              </a:rPr>
              <a:t>https://paper.dropbox.com/doc/EAD-RI-PUCMINAS--AM4fYxeP5H7MVtGG3NhS9pslAQ-OORhMJJkMCkUWrNYcoLEw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br>
              <a:rPr lang="pt-BR" sz="2400"/>
            </a:br>
            <a:endParaRPr sz="2400"/>
          </a:p>
        </p:txBody>
      </p:sp>
      <p:sp>
        <p:nvSpPr>
          <p:cNvPr id="330" name="Google Shape;330;p36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7"/>
          <p:cNvSpPr/>
          <p:nvPr/>
        </p:nvSpPr>
        <p:spPr>
          <a:xfrm>
            <a:off x="14889194" y="473533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DE ENCERRAMENTO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type="ctrTitle"/>
          </p:nvPr>
        </p:nvSpPr>
        <p:spPr>
          <a:xfrm>
            <a:off x="544286" y="2235200"/>
            <a:ext cx="6009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4500"/>
              <a:buFont typeface="Calibri"/>
              <a:buNone/>
            </a:pPr>
            <a:r>
              <a:rPr lang="pt-BR" sz="4800"/>
              <a:t>No próximo slide:</a:t>
            </a:r>
            <a:br>
              <a:rPr lang="pt-BR" sz="3000"/>
            </a:br>
            <a:r>
              <a:rPr lang="pt-BR" sz="3000"/>
              <a:t>Do que se trata o conjunto de documentos recuperados da Web?</a:t>
            </a:r>
            <a:endParaRPr b="1" i="0" sz="3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PERGUNTAS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QUADROS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PARA ACRESENTAR OU EXCLUIR COLUNAS 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Calibri"/>
              <a:buAutoNum type="arabicPeriod"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SELECIONE A COLUNA 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Calibri"/>
              <a:buAutoNum type="arabicPeriod"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CLICK COM O BOTÃO DIREITO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Calibri"/>
              <a:buAutoNum type="arabicPeriod"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VÁ EM INSERIR </a:t>
            </a:r>
            <a:endParaRPr/>
          </a:p>
        </p:txBody>
      </p:sp>
      <p:pic>
        <p:nvPicPr>
          <p:cNvPr id="185" name="Google Shape;1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435" y="1581150"/>
            <a:ext cx="8935125" cy="348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8"/>
          <p:cNvSpPr txBox="1"/>
          <p:nvPr/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rPr>
              <a:t>Do que se trata?</a:t>
            </a:r>
            <a:endParaRPr b="1" sz="480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ctrTitle"/>
          </p:nvPr>
        </p:nvSpPr>
        <p:spPr>
          <a:xfrm>
            <a:off x="544286" y="2235200"/>
            <a:ext cx="6009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4500"/>
              <a:buFont typeface="Calibri"/>
              <a:buNone/>
            </a:pPr>
            <a:r>
              <a:rPr lang="pt-BR" sz="4800"/>
              <a:t>O que mais chamou a atenção e qual o clima da discussão?</a:t>
            </a:r>
            <a:endParaRPr b="1" i="0" sz="3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PERGUNTAS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QUADROS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PARA ACRESENTAR OU EXCLUIR COLUNAS 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Calibri"/>
              <a:buAutoNum type="arabicPeriod"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SELECIONE A COLUNA 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Calibri"/>
              <a:buAutoNum type="arabicPeriod"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CLICK COM O BOTÃO DIREITO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Calibri"/>
              <a:buAutoNum type="arabicPeriod"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VÁ EM INSERIR </a:t>
            </a:r>
            <a:endParaRPr/>
          </a:p>
        </p:txBody>
      </p:sp>
      <p:pic>
        <p:nvPicPr>
          <p:cNvPr id="198" name="Google Shape;1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325" y="2014625"/>
            <a:ext cx="9476599" cy="369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0"/>
          <p:cNvSpPr/>
          <p:nvPr/>
        </p:nvSpPr>
        <p:spPr>
          <a:xfrm>
            <a:off x="8044499" y="4676597"/>
            <a:ext cx="1329600" cy="291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5102635" y="3583998"/>
            <a:ext cx="1744800" cy="7434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1455756" y="2584139"/>
            <a:ext cx="2445600" cy="4686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3200392" y="3281387"/>
            <a:ext cx="2031300" cy="7434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 txBox="1"/>
          <p:nvPr/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4800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rPr>
              <a:t>O que mais chamou a atenção? </a:t>
            </a:r>
            <a:endParaRPr b="1" sz="480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4800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rPr>
              <a:t>Qual o clima da discussão?</a:t>
            </a:r>
            <a:endParaRPr b="1" sz="480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QUADROS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PARA ACRESENTAR OU EXCLUIR COLUNAS 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Calibri"/>
              <a:buAutoNum type="arabicPeriod"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SELECIONE A COLUNA 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Calibri"/>
              <a:buAutoNum type="arabicPeriod"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CLICK COM O BOTÃO DIREITO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Calibri"/>
              <a:buAutoNum type="arabicPeriod"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VÁ EM INSERIR </a:t>
            </a:r>
            <a:endParaRPr/>
          </a:p>
        </p:txBody>
      </p:sp>
      <p:pic>
        <p:nvPicPr>
          <p:cNvPr id="209" name="Google Shape;2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325" y="2014625"/>
            <a:ext cx="9476599" cy="369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1"/>
          <p:cNvSpPr/>
          <p:nvPr/>
        </p:nvSpPr>
        <p:spPr>
          <a:xfrm>
            <a:off x="8044499" y="4676597"/>
            <a:ext cx="1329600" cy="291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7270175" y="2949900"/>
            <a:ext cx="2844900" cy="5016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"/>
          <p:cNvSpPr/>
          <p:nvPr/>
        </p:nvSpPr>
        <p:spPr>
          <a:xfrm>
            <a:off x="2680500" y="3852625"/>
            <a:ext cx="2601900" cy="5892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/>
          <p:nvPr/>
        </p:nvSpPr>
        <p:spPr>
          <a:xfrm>
            <a:off x="1665625" y="4230100"/>
            <a:ext cx="1395300" cy="5016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6635125" y="2604650"/>
            <a:ext cx="868200" cy="5016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"/>
          <p:cNvSpPr txBox="1"/>
          <p:nvPr/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4800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rPr>
              <a:t>O que mais chamou a atenção? </a:t>
            </a:r>
            <a:endParaRPr b="1" sz="480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4800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rPr>
              <a:t>Qual o clima da discussão?</a:t>
            </a:r>
            <a:endParaRPr b="1" sz="480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QUADROS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PARA ACRESENTAR OU EXCLUIR COLUNAS 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Calibri"/>
              <a:buAutoNum type="arabicPeriod"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SELECIONE A COLUNA 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Calibri"/>
              <a:buAutoNum type="arabicPeriod"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CLICK COM O BOTÃO DIREITO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Calibri"/>
              <a:buAutoNum type="arabicPeriod"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VÁ EM INSERIR </a:t>
            </a:r>
            <a:endParaRPr/>
          </a:p>
        </p:txBody>
      </p:sp>
      <p:pic>
        <p:nvPicPr>
          <p:cNvPr id="221" name="Google Shape;2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6000" y="1311625"/>
            <a:ext cx="6667500" cy="48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2"/>
          <p:cNvSpPr txBox="1"/>
          <p:nvPr/>
        </p:nvSpPr>
        <p:spPr>
          <a:xfrm>
            <a:off x="9032700" y="5705025"/>
            <a:ext cx="8703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rgbClr val="0000FF"/>
                </a:solidFill>
                <a:hlinkClick r:id="rId4"/>
              </a:rPr>
              <a:t>Vídeo</a:t>
            </a:r>
            <a:endParaRPr sz="1800"/>
          </a:p>
        </p:txBody>
      </p:sp>
      <p:sp>
        <p:nvSpPr>
          <p:cNvPr id="223" name="Google Shape;223;p22"/>
          <p:cNvSpPr txBox="1"/>
          <p:nvPr/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rPr>
              <a:t>O que mais chamou a atenção? </a:t>
            </a:r>
            <a:endParaRPr b="1" sz="360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rPr>
              <a:t>Qual o clima da discussão?</a:t>
            </a:r>
            <a:endParaRPr b="1" sz="360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type="ctrTitle"/>
          </p:nvPr>
        </p:nvSpPr>
        <p:spPr>
          <a:xfrm>
            <a:off x="544286" y="2235200"/>
            <a:ext cx="6009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4500"/>
              <a:buFont typeface="Calibri"/>
              <a:buNone/>
            </a:pPr>
            <a:r>
              <a:rPr lang="pt-BR" sz="4800"/>
              <a:t>Alguma entidade detectada?</a:t>
            </a:r>
            <a:endParaRPr b="1" i="0" sz="3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PERGUNTAS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4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xto corrido 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APA ENCERRAMEN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LIDE IMAGENS E QUADR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