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c80a8946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2c80a894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4b112f828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4b112f82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4b112f828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4b112f8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4b112f828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4b112f8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4b112f828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4b112f82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4b112f828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4b112f82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4b112f828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4b112f8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4b112f828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4b112f82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4b112f828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4b112f82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4b112f828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4b112f82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b112f828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b112f82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2c80a8946_0_4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2c80a894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4b112f828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4b112f82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4b112f828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4b112f82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4b112f828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4b112f82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4b112f828_0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4b112f82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4b112f828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4b112f82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4b112f828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4b112f82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5fb06b883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5fb06b8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b112f828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4b112f82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4b112f828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4b112f8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4b112f82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4b112f8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4b112f828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4b112f8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4b112f828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4b112f8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4b112f828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4b112f82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4b112f82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4b112f82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22.pn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6.png"/><Relationship Id="rId4" Type="http://schemas.openxmlformats.org/officeDocument/2006/relationships/image" Target="../media/image2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2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6.png"/><Relationship Id="rId4" Type="http://schemas.openxmlformats.org/officeDocument/2006/relationships/image" Target="../media/image2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2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16.png"/><Relationship Id="rId4" Type="http://schemas.openxmlformats.org/officeDocument/2006/relationships/image" Target="../media/image2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16.png"/><Relationship Id="rId5" Type="http://schemas.openxmlformats.org/officeDocument/2006/relationships/image" Target="../media/image2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16.png"/><Relationship Id="rId4" Type="http://schemas.openxmlformats.org/officeDocument/2006/relationships/image" Target="../media/image2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3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7BEBB"/>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0" l="0" r="0" t="0"/>
          <a:stretch/>
        </p:blipFill>
        <p:spPr>
          <a:xfrm>
            <a:off x="895738" y="1586205"/>
            <a:ext cx="7464491" cy="1309396"/>
          </a:xfrm>
          <a:prstGeom prst="rect">
            <a:avLst/>
          </a:prstGeom>
          <a:noFill/>
          <a:ln>
            <a:noFill/>
          </a:ln>
        </p:spPr>
      </p:pic>
      <p:pic>
        <p:nvPicPr>
          <p:cNvPr id="12" name="Google Shape;12;p2"/>
          <p:cNvPicPr preferRelativeResize="0"/>
          <p:nvPr/>
        </p:nvPicPr>
        <p:blipFill rotWithShape="1">
          <a:blip r:embed="rId3">
            <a:alphaModFix/>
          </a:blip>
          <a:srcRect b="0" l="0" r="0" t="0"/>
          <a:stretch/>
        </p:blipFill>
        <p:spPr>
          <a:xfrm>
            <a:off x="4558552" y="0"/>
            <a:ext cx="4585447" cy="5143500"/>
          </a:xfrm>
          <a:prstGeom prst="rect">
            <a:avLst/>
          </a:prstGeom>
          <a:noFill/>
          <a:ln>
            <a:noFill/>
          </a:ln>
        </p:spPr>
      </p:pic>
      <p:pic>
        <p:nvPicPr>
          <p:cNvPr id="13" name="Google Shape;13;p2"/>
          <p:cNvPicPr preferRelativeResize="0"/>
          <p:nvPr/>
        </p:nvPicPr>
        <p:blipFill rotWithShape="1">
          <a:blip r:embed="rId4">
            <a:alphaModFix/>
          </a:blip>
          <a:srcRect b="0" l="0" r="0" t="0"/>
          <a:stretch/>
        </p:blipFill>
        <p:spPr>
          <a:xfrm>
            <a:off x="824753" y="2796988"/>
            <a:ext cx="7467600" cy="806824"/>
          </a:xfrm>
          <a:prstGeom prst="rect">
            <a:avLst/>
          </a:prstGeom>
          <a:noFill/>
          <a:ln>
            <a:noFill/>
          </a:ln>
        </p:spPr>
      </p:pic>
      <p:sp>
        <p:nvSpPr>
          <p:cNvPr id="14" name="Google Shape;14;p2"/>
          <p:cNvSpPr txBox="1"/>
          <p:nvPr>
            <p:ph type="ctrTitle"/>
          </p:nvPr>
        </p:nvSpPr>
        <p:spPr>
          <a:xfrm>
            <a:off x="1037275" y="1023850"/>
            <a:ext cx="72129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474748"/>
              </a:buClr>
              <a:buSzPts val="5200"/>
              <a:buFont typeface="Calibri"/>
              <a:buNone/>
              <a:defRPr b="1" sz="5200">
                <a:solidFill>
                  <a:srgbClr val="474748"/>
                </a:solidFill>
                <a:latin typeface="Calibri"/>
                <a:ea typeface="Calibri"/>
                <a:cs typeface="Calibri"/>
                <a:sym typeface="Calibri"/>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2"/>
          <p:cNvSpPr txBox="1"/>
          <p:nvPr>
            <p:ph idx="1" type="subTitle"/>
          </p:nvPr>
        </p:nvSpPr>
        <p:spPr>
          <a:xfrm>
            <a:off x="1236750" y="2834125"/>
            <a:ext cx="68781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3000"/>
              <a:buFont typeface="Calibri"/>
              <a:buNone/>
              <a:defRPr sz="3000">
                <a:solidFill>
                  <a:schemeClr val="lt1"/>
                </a:solidFill>
                <a:latin typeface="Calibri"/>
                <a:ea typeface="Calibri"/>
                <a:cs typeface="Calibri"/>
                <a:sym typeface="Calibri"/>
              </a:defRPr>
            </a:lvl1pPr>
            <a:lvl2pPr lvl="1" algn="ctr">
              <a:lnSpc>
                <a:spcPct val="100000"/>
              </a:lnSpc>
              <a:spcBef>
                <a:spcPts val="0"/>
              </a:spcBef>
              <a:spcAft>
                <a:spcPts val="0"/>
              </a:spcAft>
              <a:buSzPts val="3000"/>
              <a:buFont typeface="Calibri"/>
              <a:buNone/>
              <a:defRPr sz="3000">
                <a:latin typeface="Calibri"/>
                <a:ea typeface="Calibri"/>
                <a:cs typeface="Calibri"/>
                <a:sym typeface="Calibri"/>
              </a:defRPr>
            </a:lvl2pPr>
            <a:lvl3pPr lvl="2" algn="ctr">
              <a:lnSpc>
                <a:spcPct val="100000"/>
              </a:lnSpc>
              <a:spcBef>
                <a:spcPts val="0"/>
              </a:spcBef>
              <a:spcAft>
                <a:spcPts val="0"/>
              </a:spcAft>
              <a:buSzPts val="3000"/>
              <a:buFont typeface="Calibri"/>
              <a:buNone/>
              <a:defRPr sz="3000">
                <a:latin typeface="Calibri"/>
                <a:ea typeface="Calibri"/>
                <a:cs typeface="Calibri"/>
                <a:sym typeface="Calibri"/>
              </a:defRPr>
            </a:lvl3pPr>
            <a:lvl4pPr lvl="3" algn="ctr">
              <a:lnSpc>
                <a:spcPct val="100000"/>
              </a:lnSpc>
              <a:spcBef>
                <a:spcPts val="0"/>
              </a:spcBef>
              <a:spcAft>
                <a:spcPts val="0"/>
              </a:spcAft>
              <a:buSzPts val="3000"/>
              <a:buFont typeface="Calibri"/>
              <a:buNone/>
              <a:defRPr sz="3000">
                <a:latin typeface="Calibri"/>
                <a:ea typeface="Calibri"/>
                <a:cs typeface="Calibri"/>
                <a:sym typeface="Calibri"/>
              </a:defRPr>
            </a:lvl4pPr>
            <a:lvl5pPr lvl="4" algn="ctr">
              <a:lnSpc>
                <a:spcPct val="100000"/>
              </a:lnSpc>
              <a:spcBef>
                <a:spcPts val="0"/>
              </a:spcBef>
              <a:spcAft>
                <a:spcPts val="0"/>
              </a:spcAft>
              <a:buSzPts val="3000"/>
              <a:buFont typeface="Calibri"/>
              <a:buNone/>
              <a:defRPr sz="3000">
                <a:latin typeface="Calibri"/>
                <a:ea typeface="Calibri"/>
                <a:cs typeface="Calibri"/>
                <a:sym typeface="Calibri"/>
              </a:defRPr>
            </a:lvl5pPr>
            <a:lvl6pPr lvl="5" algn="ctr">
              <a:lnSpc>
                <a:spcPct val="100000"/>
              </a:lnSpc>
              <a:spcBef>
                <a:spcPts val="0"/>
              </a:spcBef>
              <a:spcAft>
                <a:spcPts val="0"/>
              </a:spcAft>
              <a:buSzPts val="3000"/>
              <a:buFont typeface="Calibri"/>
              <a:buNone/>
              <a:defRPr sz="3000">
                <a:latin typeface="Calibri"/>
                <a:ea typeface="Calibri"/>
                <a:cs typeface="Calibri"/>
                <a:sym typeface="Calibri"/>
              </a:defRPr>
            </a:lvl6pPr>
            <a:lvl7pPr lvl="6" algn="ctr">
              <a:lnSpc>
                <a:spcPct val="100000"/>
              </a:lnSpc>
              <a:spcBef>
                <a:spcPts val="0"/>
              </a:spcBef>
              <a:spcAft>
                <a:spcPts val="0"/>
              </a:spcAft>
              <a:buSzPts val="3000"/>
              <a:buFont typeface="Calibri"/>
              <a:buNone/>
              <a:defRPr sz="3000">
                <a:latin typeface="Calibri"/>
                <a:ea typeface="Calibri"/>
                <a:cs typeface="Calibri"/>
                <a:sym typeface="Calibri"/>
              </a:defRPr>
            </a:lvl7pPr>
            <a:lvl8pPr lvl="7" algn="ctr">
              <a:lnSpc>
                <a:spcPct val="100000"/>
              </a:lnSpc>
              <a:spcBef>
                <a:spcPts val="0"/>
              </a:spcBef>
              <a:spcAft>
                <a:spcPts val="0"/>
              </a:spcAft>
              <a:buSzPts val="3000"/>
              <a:buFont typeface="Calibri"/>
              <a:buNone/>
              <a:defRPr sz="3000">
                <a:latin typeface="Calibri"/>
                <a:ea typeface="Calibri"/>
                <a:cs typeface="Calibri"/>
                <a:sym typeface="Calibri"/>
              </a:defRPr>
            </a:lvl8pPr>
            <a:lvl9pPr lvl="8" algn="ctr">
              <a:lnSpc>
                <a:spcPct val="100000"/>
              </a:lnSpc>
              <a:spcBef>
                <a:spcPts val="0"/>
              </a:spcBef>
              <a:spcAft>
                <a:spcPts val="0"/>
              </a:spcAft>
              <a:buSzPts val="3000"/>
              <a:buFont typeface="Calibri"/>
              <a:buNone/>
              <a:defRPr sz="3000">
                <a:latin typeface="Calibri"/>
                <a:ea typeface="Calibri"/>
                <a:cs typeface="Calibri"/>
                <a:sym typeface="Calibri"/>
              </a:defRPr>
            </a:lvl9pPr>
          </a:lstStyle>
          <a:p/>
        </p:txBody>
      </p:sp>
      <p:pic>
        <p:nvPicPr>
          <p:cNvPr id="16" name="Google Shape;16;p2"/>
          <p:cNvPicPr preferRelativeResize="0"/>
          <p:nvPr/>
        </p:nvPicPr>
        <p:blipFill rotWithShape="1">
          <a:blip r:embed="rId5">
            <a:alphaModFix/>
          </a:blip>
          <a:srcRect b="0" l="0" r="0" t="0"/>
          <a:stretch/>
        </p:blipFill>
        <p:spPr>
          <a:xfrm>
            <a:off x="6851274" y="4612105"/>
            <a:ext cx="2292725" cy="4251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1"/>
          <p:cNvPicPr preferRelativeResize="0"/>
          <p:nvPr/>
        </p:nvPicPr>
        <p:blipFill rotWithShape="1">
          <a:blip r:embed="rId2">
            <a:alphaModFix/>
          </a:blip>
          <a:srcRect b="0" l="0" r="0" t="0"/>
          <a:stretch/>
        </p:blipFill>
        <p:spPr>
          <a:xfrm>
            <a:off x="6762660" y="4604268"/>
            <a:ext cx="2037349" cy="360948"/>
          </a:xfrm>
          <a:prstGeom prst="rect">
            <a:avLst/>
          </a:prstGeom>
          <a:noFill/>
          <a:ln>
            <a:noFill/>
          </a:ln>
        </p:spPr>
      </p:pic>
      <p:pic>
        <p:nvPicPr>
          <p:cNvPr id="75" name="Google Shape;75;p11"/>
          <p:cNvPicPr preferRelativeResize="0"/>
          <p:nvPr/>
        </p:nvPicPr>
        <p:blipFill rotWithShape="1">
          <a:blip r:embed="rId3">
            <a:alphaModFix/>
          </a:blip>
          <a:srcRect b="18089" l="1520" r="-1520" t="-18090"/>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1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rgbClr val="17BEBB"/>
              </a:buClr>
              <a:buSzPts val="4800"/>
              <a:buNone/>
              <a:defRPr sz="4800">
                <a:solidFill>
                  <a:srgbClr val="17BEBB"/>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8" name="Google Shape;7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1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a:lvl1pPr>
          </a:lstStyle>
          <a:p/>
        </p:txBody>
      </p:sp>
      <p:sp>
        <p:nvSpPr>
          <p:cNvPr id="82" name="Google Shape;8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13"/>
          <p:cNvPicPr preferRelativeResize="0"/>
          <p:nvPr/>
        </p:nvPicPr>
        <p:blipFill rotWithShape="1">
          <a:blip r:embed="rId2">
            <a:alphaModFix/>
          </a:blip>
          <a:srcRect b="0" l="0" r="0" t="0"/>
          <a:stretch/>
        </p:blipFill>
        <p:spPr>
          <a:xfrm>
            <a:off x="6762660" y="4604268"/>
            <a:ext cx="2037349" cy="360948"/>
          </a:xfrm>
          <a:prstGeom prst="rect">
            <a:avLst/>
          </a:prstGeom>
          <a:noFill/>
          <a:ln>
            <a:noFill/>
          </a:ln>
        </p:spPr>
      </p:pic>
      <p:pic>
        <p:nvPicPr>
          <p:cNvPr id="84" name="Google Shape;84;p1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17BEBB"/>
        </a:solidFill>
      </p:bgPr>
    </p:bg>
    <p:spTree>
      <p:nvGrpSpPr>
        <p:cNvPr id="85"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b="0" l="0" r="0" t="0"/>
          <a:stretch/>
        </p:blipFill>
        <p:spPr>
          <a:xfrm>
            <a:off x="0" y="0"/>
            <a:ext cx="2061411" cy="5143500"/>
          </a:xfrm>
          <a:prstGeom prst="rect">
            <a:avLst/>
          </a:prstGeom>
          <a:noFill/>
          <a:ln>
            <a:noFill/>
          </a:ln>
        </p:spPr>
      </p:pic>
      <p:pic>
        <p:nvPicPr>
          <p:cNvPr id="87" name="Google Shape;87;p14"/>
          <p:cNvPicPr preferRelativeResize="0"/>
          <p:nvPr/>
        </p:nvPicPr>
        <p:blipFill rotWithShape="1">
          <a:blip r:embed="rId3">
            <a:alphaModFix/>
          </a:blip>
          <a:srcRect b="0" l="0" r="0" t="0"/>
          <a:stretch/>
        </p:blipFill>
        <p:spPr>
          <a:xfrm>
            <a:off x="3128211" y="1130968"/>
            <a:ext cx="2727158" cy="2815390"/>
          </a:xfrm>
          <a:prstGeom prst="rect">
            <a:avLst/>
          </a:prstGeom>
          <a:noFill/>
          <a:ln>
            <a:noFill/>
          </a:ln>
        </p:spPr>
      </p:pic>
      <p:pic>
        <p:nvPicPr>
          <p:cNvPr id="88" name="Google Shape;88;p14"/>
          <p:cNvPicPr preferRelativeResize="0"/>
          <p:nvPr/>
        </p:nvPicPr>
        <p:blipFill rotWithShape="1">
          <a:blip r:embed="rId2">
            <a:alphaModFix/>
          </a:blip>
          <a:srcRect b="0" l="0" r="0" t="0"/>
          <a:stretch/>
        </p:blipFill>
        <p:spPr>
          <a:xfrm flipH="1">
            <a:off x="7088469" y="-4496"/>
            <a:ext cx="2061411"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2">
    <p:bg>
      <p:bgPr>
        <a:solidFill>
          <a:srgbClr val="FFFFFF"/>
        </a:solidFill>
      </p:bgPr>
    </p:bg>
    <p:spTree>
      <p:nvGrpSpPr>
        <p:cNvPr id="89" name="Shape 89"/>
        <p:cNvGrpSpPr/>
        <p:nvPr/>
      </p:nvGrpSpPr>
      <p:grpSpPr>
        <a:xfrm>
          <a:off x="0" y="0"/>
          <a:ext cx="0" cy="0"/>
          <a:chOff x="0" y="0"/>
          <a:chExt cx="0" cy="0"/>
        </a:xfrm>
      </p:grpSpPr>
      <p:sp>
        <p:nvSpPr>
          <p:cNvPr id="90" name="Google Shape;90;p15"/>
          <p:cNvSpPr txBox="1"/>
          <p:nvPr>
            <p:ph type="ctrTitle"/>
          </p:nvPr>
        </p:nvSpPr>
        <p:spPr>
          <a:xfrm>
            <a:off x="1076325" y="1863600"/>
            <a:ext cx="4962600" cy="14163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SzPts val="3000"/>
              <a:buNone/>
              <a:defRPr/>
            </a:lvl1pPr>
            <a:lvl2pPr lvl="1" rtl="0">
              <a:lnSpc>
                <a:spcPct val="90000"/>
              </a:lnSpc>
              <a:spcBef>
                <a:spcPts val="0"/>
              </a:spcBef>
              <a:spcAft>
                <a:spcPts val="0"/>
              </a:spcAft>
              <a:buSzPts val="2800"/>
              <a:buNone/>
              <a:defRPr/>
            </a:lvl2pPr>
            <a:lvl3pPr lvl="2" rtl="0">
              <a:lnSpc>
                <a:spcPct val="90000"/>
              </a:lnSpc>
              <a:spcBef>
                <a:spcPts val="0"/>
              </a:spcBef>
              <a:spcAft>
                <a:spcPts val="0"/>
              </a:spcAft>
              <a:buSzPts val="2800"/>
              <a:buNone/>
              <a:defRPr/>
            </a:lvl3pPr>
            <a:lvl4pPr lvl="3" rtl="0">
              <a:lnSpc>
                <a:spcPct val="90000"/>
              </a:lnSpc>
              <a:spcBef>
                <a:spcPts val="0"/>
              </a:spcBef>
              <a:spcAft>
                <a:spcPts val="0"/>
              </a:spcAft>
              <a:buSzPts val="2800"/>
              <a:buNone/>
              <a:defRPr/>
            </a:lvl4pPr>
            <a:lvl5pPr lvl="4" rtl="0">
              <a:lnSpc>
                <a:spcPct val="90000"/>
              </a:lnSpc>
              <a:spcBef>
                <a:spcPts val="0"/>
              </a:spcBef>
              <a:spcAft>
                <a:spcPts val="0"/>
              </a:spcAft>
              <a:buSzPts val="2800"/>
              <a:buNone/>
              <a:defRPr/>
            </a:lvl5pPr>
            <a:lvl6pPr lvl="5" rtl="0">
              <a:lnSpc>
                <a:spcPct val="90000"/>
              </a:lnSpc>
              <a:spcBef>
                <a:spcPts val="0"/>
              </a:spcBef>
              <a:spcAft>
                <a:spcPts val="0"/>
              </a:spcAft>
              <a:buSzPts val="2800"/>
              <a:buNone/>
              <a:defRPr/>
            </a:lvl6pPr>
            <a:lvl7pPr lvl="6" rtl="0">
              <a:lnSpc>
                <a:spcPct val="90000"/>
              </a:lnSpc>
              <a:spcBef>
                <a:spcPts val="0"/>
              </a:spcBef>
              <a:spcAft>
                <a:spcPts val="0"/>
              </a:spcAft>
              <a:buSzPts val="2800"/>
              <a:buNone/>
              <a:defRPr/>
            </a:lvl7pPr>
            <a:lvl8pPr lvl="7" rtl="0">
              <a:lnSpc>
                <a:spcPct val="90000"/>
              </a:lnSpc>
              <a:spcBef>
                <a:spcPts val="0"/>
              </a:spcBef>
              <a:spcAft>
                <a:spcPts val="0"/>
              </a:spcAft>
              <a:buSzPts val="2800"/>
              <a:buNone/>
              <a:defRPr/>
            </a:lvl8pPr>
            <a:lvl9pPr lvl="8" rtl="0">
              <a:lnSpc>
                <a:spcPct val="90000"/>
              </a:lnSpc>
              <a:spcBef>
                <a:spcPts val="0"/>
              </a:spcBef>
              <a:spcAft>
                <a:spcPts val="0"/>
              </a:spcAft>
              <a:buSzPts val="2800"/>
              <a:buNone/>
              <a:defRPr/>
            </a:lvl9pPr>
          </a:lstStyle>
          <a:p/>
        </p:txBody>
      </p:sp>
      <p:sp>
        <p:nvSpPr>
          <p:cNvPr id="91" name="Google Shape;91;p15"/>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92" name="Shape 92"/>
        <p:cNvGrpSpPr/>
        <p:nvPr/>
      </p:nvGrpSpPr>
      <p:grpSpPr>
        <a:xfrm>
          <a:off x="0" y="0"/>
          <a:ext cx="0" cy="0"/>
          <a:chOff x="0" y="0"/>
          <a:chExt cx="0" cy="0"/>
        </a:xfrm>
      </p:grpSpPr>
      <p:sp>
        <p:nvSpPr>
          <p:cNvPr id="93" name="Google Shape;93;p16"/>
          <p:cNvSpPr txBox="1"/>
          <p:nvPr>
            <p:ph type="ctrTitle"/>
          </p:nvPr>
        </p:nvSpPr>
        <p:spPr>
          <a:xfrm>
            <a:off x="1085850" y="2031025"/>
            <a:ext cx="4676700" cy="11598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4" name="Google Shape;94;p16"/>
          <p:cNvSpPr txBox="1"/>
          <p:nvPr>
            <p:ph idx="1" type="subTitle"/>
          </p:nvPr>
        </p:nvSpPr>
        <p:spPr>
          <a:xfrm>
            <a:off x="1085850" y="3287726"/>
            <a:ext cx="46767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1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95" name="Google Shape;95;p16"/>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3">
    <p:bg>
      <p:bgPr>
        <a:solidFill>
          <a:srgbClr val="FFFFFF"/>
        </a:solidFill>
      </p:bgPr>
    </p:bg>
    <p:spTree>
      <p:nvGrpSpPr>
        <p:cNvPr id="96" name="Shape 96"/>
        <p:cNvGrpSpPr/>
        <p:nvPr/>
      </p:nvGrpSpPr>
      <p:grpSpPr>
        <a:xfrm>
          <a:off x="0" y="0"/>
          <a:ext cx="0" cy="0"/>
          <a:chOff x="0" y="0"/>
          <a:chExt cx="0" cy="0"/>
        </a:xfrm>
      </p:grpSpPr>
      <p:sp>
        <p:nvSpPr>
          <p:cNvPr id="97" name="Google Shape;97;p17"/>
          <p:cNvSpPr txBox="1"/>
          <p:nvPr>
            <p:ph type="ctrTitle"/>
          </p:nvPr>
        </p:nvSpPr>
        <p:spPr>
          <a:xfrm>
            <a:off x="1076325" y="1863600"/>
            <a:ext cx="4962600" cy="14163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SzPts val="3000"/>
              <a:buNone/>
              <a:defRPr/>
            </a:lvl1pPr>
            <a:lvl2pPr lvl="1" rtl="0">
              <a:lnSpc>
                <a:spcPct val="90000"/>
              </a:lnSpc>
              <a:spcBef>
                <a:spcPts val="0"/>
              </a:spcBef>
              <a:spcAft>
                <a:spcPts val="0"/>
              </a:spcAft>
              <a:buSzPts val="2800"/>
              <a:buNone/>
              <a:defRPr/>
            </a:lvl2pPr>
            <a:lvl3pPr lvl="2" rtl="0">
              <a:lnSpc>
                <a:spcPct val="90000"/>
              </a:lnSpc>
              <a:spcBef>
                <a:spcPts val="0"/>
              </a:spcBef>
              <a:spcAft>
                <a:spcPts val="0"/>
              </a:spcAft>
              <a:buSzPts val="2800"/>
              <a:buNone/>
              <a:defRPr/>
            </a:lvl3pPr>
            <a:lvl4pPr lvl="3" rtl="0">
              <a:lnSpc>
                <a:spcPct val="90000"/>
              </a:lnSpc>
              <a:spcBef>
                <a:spcPts val="0"/>
              </a:spcBef>
              <a:spcAft>
                <a:spcPts val="0"/>
              </a:spcAft>
              <a:buSzPts val="2800"/>
              <a:buNone/>
              <a:defRPr/>
            </a:lvl4pPr>
            <a:lvl5pPr lvl="4" rtl="0">
              <a:lnSpc>
                <a:spcPct val="90000"/>
              </a:lnSpc>
              <a:spcBef>
                <a:spcPts val="0"/>
              </a:spcBef>
              <a:spcAft>
                <a:spcPts val="0"/>
              </a:spcAft>
              <a:buSzPts val="2800"/>
              <a:buNone/>
              <a:defRPr/>
            </a:lvl5pPr>
            <a:lvl6pPr lvl="5" rtl="0">
              <a:lnSpc>
                <a:spcPct val="90000"/>
              </a:lnSpc>
              <a:spcBef>
                <a:spcPts val="0"/>
              </a:spcBef>
              <a:spcAft>
                <a:spcPts val="0"/>
              </a:spcAft>
              <a:buSzPts val="2800"/>
              <a:buNone/>
              <a:defRPr/>
            </a:lvl6pPr>
            <a:lvl7pPr lvl="6" rtl="0">
              <a:lnSpc>
                <a:spcPct val="90000"/>
              </a:lnSpc>
              <a:spcBef>
                <a:spcPts val="0"/>
              </a:spcBef>
              <a:spcAft>
                <a:spcPts val="0"/>
              </a:spcAft>
              <a:buSzPts val="2800"/>
              <a:buNone/>
              <a:defRPr/>
            </a:lvl7pPr>
            <a:lvl8pPr lvl="7" rtl="0">
              <a:lnSpc>
                <a:spcPct val="90000"/>
              </a:lnSpc>
              <a:spcBef>
                <a:spcPts val="0"/>
              </a:spcBef>
              <a:spcAft>
                <a:spcPts val="0"/>
              </a:spcAft>
              <a:buSzPts val="2800"/>
              <a:buNone/>
              <a:defRPr/>
            </a:lvl8pPr>
            <a:lvl9pPr lvl="8" rtl="0">
              <a:lnSpc>
                <a:spcPct val="90000"/>
              </a:lnSpc>
              <a:spcBef>
                <a:spcPts val="0"/>
              </a:spcBef>
              <a:spcAft>
                <a:spcPts val="0"/>
              </a:spcAft>
              <a:buSzPts val="2800"/>
              <a:buNone/>
              <a:defRPr/>
            </a:lvl9pPr>
          </a:lstStyle>
          <a:p/>
        </p:txBody>
      </p:sp>
      <p:sp>
        <p:nvSpPr>
          <p:cNvPr id="98" name="Google Shape;98;p17"/>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1">
  <p:cSld name="TITLE_1_2">
    <p:spTree>
      <p:nvGrpSpPr>
        <p:cNvPr id="99" name="Shape 99"/>
        <p:cNvGrpSpPr/>
        <p:nvPr/>
      </p:nvGrpSpPr>
      <p:grpSpPr>
        <a:xfrm>
          <a:off x="0" y="0"/>
          <a:ext cx="0" cy="0"/>
          <a:chOff x="0" y="0"/>
          <a:chExt cx="0" cy="0"/>
        </a:xfrm>
      </p:grpSpPr>
      <p:sp>
        <p:nvSpPr>
          <p:cNvPr id="100" name="Google Shape;100;p18"/>
          <p:cNvSpPr txBox="1"/>
          <p:nvPr>
            <p:ph type="ctrTitle"/>
          </p:nvPr>
        </p:nvSpPr>
        <p:spPr>
          <a:xfrm>
            <a:off x="1085850" y="2031025"/>
            <a:ext cx="4676700" cy="11598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1" name="Google Shape;101;p18"/>
          <p:cNvSpPr txBox="1"/>
          <p:nvPr>
            <p:ph idx="1" type="subTitle"/>
          </p:nvPr>
        </p:nvSpPr>
        <p:spPr>
          <a:xfrm>
            <a:off x="1085850" y="3287726"/>
            <a:ext cx="46767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1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02" name="Google Shape;102;p18"/>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7BEBB"/>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9" name="Google Shape;109;p20"/>
          <p:cNvPicPr preferRelativeResize="0"/>
          <p:nvPr/>
        </p:nvPicPr>
        <p:blipFill rotWithShape="1">
          <a:blip r:embed="rId2">
            <a:alphaModFix/>
          </a:blip>
          <a:srcRect b="0" l="0" r="0" t="0"/>
          <a:stretch/>
        </p:blipFill>
        <p:spPr>
          <a:xfrm>
            <a:off x="895738" y="1586205"/>
            <a:ext cx="7464491" cy="1309396"/>
          </a:xfrm>
          <a:prstGeom prst="rect">
            <a:avLst/>
          </a:prstGeom>
          <a:noFill/>
          <a:ln>
            <a:noFill/>
          </a:ln>
        </p:spPr>
      </p:pic>
      <p:pic>
        <p:nvPicPr>
          <p:cNvPr id="110" name="Google Shape;110;p20"/>
          <p:cNvPicPr preferRelativeResize="0"/>
          <p:nvPr/>
        </p:nvPicPr>
        <p:blipFill rotWithShape="1">
          <a:blip r:embed="rId3">
            <a:alphaModFix/>
          </a:blip>
          <a:srcRect b="0" l="0" r="0" t="0"/>
          <a:stretch/>
        </p:blipFill>
        <p:spPr>
          <a:xfrm>
            <a:off x="4558552" y="0"/>
            <a:ext cx="4585447" cy="5143500"/>
          </a:xfrm>
          <a:prstGeom prst="rect">
            <a:avLst/>
          </a:prstGeom>
          <a:noFill/>
          <a:ln>
            <a:noFill/>
          </a:ln>
        </p:spPr>
      </p:pic>
      <p:pic>
        <p:nvPicPr>
          <p:cNvPr id="111" name="Google Shape;111;p20"/>
          <p:cNvPicPr preferRelativeResize="0"/>
          <p:nvPr/>
        </p:nvPicPr>
        <p:blipFill rotWithShape="1">
          <a:blip r:embed="rId4">
            <a:alphaModFix/>
          </a:blip>
          <a:srcRect b="0" l="0" r="0" t="0"/>
          <a:stretch/>
        </p:blipFill>
        <p:spPr>
          <a:xfrm>
            <a:off x="824753" y="2796988"/>
            <a:ext cx="7467600" cy="806824"/>
          </a:xfrm>
          <a:prstGeom prst="rect">
            <a:avLst/>
          </a:prstGeom>
          <a:noFill/>
          <a:ln>
            <a:noFill/>
          </a:ln>
        </p:spPr>
      </p:pic>
      <p:sp>
        <p:nvSpPr>
          <p:cNvPr id="112" name="Google Shape;112;p20"/>
          <p:cNvSpPr txBox="1"/>
          <p:nvPr>
            <p:ph type="ctrTitle"/>
          </p:nvPr>
        </p:nvSpPr>
        <p:spPr>
          <a:xfrm>
            <a:off x="1037275" y="1023850"/>
            <a:ext cx="72129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474748"/>
              </a:buClr>
              <a:buSzPts val="5200"/>
              <a:buFont typeface="Calibri"/>
              <a:buNone/>
              <a:defRPr b="1" sz="5200">
                <a:solidFill>
                  <a:srgbClr val="474748"/>
                </a:solidFill>
                <a:latin typeface="Calibri"/>
                <a:ea typeface="Calibri"/>
                <a:cs typeface="Calibri"/>
                <a:sym typeface="Calibri"/>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3" name="Google Shape;113;p20"/>
          <p:cNvSpPr txBox="1"/>
          <p:nvPr>
            <p:ph idx="1" type="subTitle"/>
          </p:nvPr>
        </p:nvSpPr>
        <p:spPr>
          <a:xfrm>
            <a:off x="1236750" y="2834125"/>
            <a:ext cx="68781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3000"/>
              <a:buFont typeface="Calibri"/>
              <a:buNone/>
              <a:defRPr sz="3000">
                <a:solidFill>
                  <a:schemeClr val="lt1"/>
                </a:solidFill>
                <a:latin typeface="Calibri"/>
                <a:ea typeface="Calibri"/>
                <a:cs typeface="Calibri"/>
                <a:sym typeface="Calibri"/>
              </a:defRPr>
            </a:lvl1pPr>
            <a:lvl2pPr lvl="1" rtl="0" algn="ctr">
              <a:lnSpc>
                <a:spcPct val="100000"/>
              </a:lnSpc>
              <a:spcBef>
                <a:spcPts val="0"/>
              </a:spcBef>
              <a:spcAft>
                <a:spcPts val="0"/>
              </a:spcAft>
              <a:buSzPts val="3000"/>
              <a:buFont typeface="Calibri"/>
              <a:buNone/>
              <a:defRPr sz="3000">
                <a:latin typeface="Calibri"/>
                <a:ea typeface="Calibri"/>
                <a:cs typeface="Calibri"/>
                <a:sym typeface="Calibri"/>
              </a:defRPr>
            </a:lvl2pPr>
            <a:lvl3pPr lvl="2" rtl="0" algn="ctr">
              <a:lnSpc>
                <a:spcPct val="100000"/>
              </a:lnSpc>
              <a:spcBef>
                <a:spcPts val="0"/>
              </a:spcBef>
              <a:spcAft>
                <a:spcPts val="0"/>
              </a:spcAft>
              <a:buSzPts val="3000"/>
              <a:buFont typeface="Calibri"/>
              <a:buNone/>
              <a:defRPr sz="3000">
                <a:latin typeface="Calibri"/>
                <a:ea typeface="Calibri"/>
                <a:cs typeface="Calibri"/>
                <a:sym typeface="Calibri"/>
              </a:defRPr>
            </a:lvl3pPr>
            <a:lvl4pPr lvl="3" rtl="0" algn="ctr">
              <a:lnSpc>
                <a:spcPct val="100000"/>
              </a:lnSpc>
              <a:spcBef>
                <a:spcPts val="0"/>
              </a:spcBef>
              <a:spcAft>
                <a:spcPts val="0"/>
              </a:spcAft>
              <a:buSzPts val="3000"/>
              <a:buFont typeface="Calibri"/>
              <a:buNone/>
              <a:defRPr sz="3000">
                <a:latin typeface="Calibri"/>
                <a:ea typeface="Calibri"/>
                <a:cs typeface="Calibri"/>
                <a:sym typeface="Calibri"/>
              </a:defRPr>
            </a:lvl4pPr>
            <a:lvl5pPr lvl="4" rtl="0" algn="ctr">
              <a:lnSpc>
                <a:spcPct val="100000"/>
              </a:lnSpc>
              <a:spcBef>
                <a:spcPts val="0"/>
              </a:spcBef>
              <a:spcAft>
                <a:spcPts val="0"/>
              </a:spcAft>
              <a:buSzPts val="3000"/>
              <a:buFont typeface="Calibri"/>
              <a:buNone/>
              <a:defRPr sz="3000">
                <a:latin typeface="Calibri"/>
                <a:ea typeface="Calibri"/>
                <a:cs typeface="Calibri"/>
                <a:sym typeface="Calibri"/>
              </a:defRPr>
            </a:lvl5pPr>
            <a:lvl6pPr lvl="5" rtl="0" algn="ctr">
              <a:lnSpc>
                <a:spcPct val="100000"/>
              </a:lnSpc>
              <a:spcBef>
                <a:spcPts val="0"/>
              </a:spcBef>
              <a:spcAft>
                <a:spcPts val="0"/>
              </a:spcAft>
              <a:buSzPts val="3000"/>
              <a:buFont typeface="Calibri"/>
              <a:buNone/>
              <a:defRPr sz="3000">
                <a:latin typeface="Calibri"/>
                <a:ea typeface="Calibri"/>
                <a:cs typeface="Calibri"/>
                <a:sym typeface="Calibri"/>
              </a:defRPr>
            </a:lvl6pPr>
            <a:lvl7pPr lvl="6" rtl="0" algn="ctr">
              <a:lnSpc>
                <a:spcPct val="100000"/>
              </a:lnSpc>
              <a:spcBef>
                <a:spcPts val="0"/>
              </a:spcBef>
              <a:spcAft>
                <a:spcPts val="0"/>
              </a:spcAft>
              <a:buSzPts val="3000"/>
              <a:buFont typeface="Calibri"/>
              <a:buNone/>
              <a:defRPr sz="3000">
                <a:latin typeface="Calibri"/>
                <a:ea typeface="Calibri"/>
                <a:cs typeface="Calibri"/>
                <a:sym typeface="Calibri"/>
              </a:defRPr>
            </a:lvl7pPr>
            <a:lvl8pPr lvl="7" rtl="0" algn="ctr">
              <a:lnSpc>
                <a:spcPct val="100000"/>
              </a:lnSpc>
              <a:spcBef>
                <a:spcPts val="0"/>
              </a:spcBef>
              <a:spcAft>
                <a:spcPts val="0"/>
              </a:spcAft>
              <a:buSzPts val="3000"/>
              <a:buFont typeface="Calibri"/>
              <a:buNone/>
              <a:defRPr sz="3000">
                <a:latin typeface="Calibri"/>
                <a:ea typeface="Calibri"/>
                <a:cs typeface="Calibri"/>
                <a:sym typeface="Calibri"/>
              </a:defRPr>
            </a:lvl8pPr>
            <a:lvl9pPr lvl="8" rtl="0" algn="ctr">
              <a:lnSpc>
                <a:spcPct val="100000"/>
              </a:lnSpc>
              <a:spcBef>
                <a:spcPts val="0"/>
              </a:spcBef>
              <a:spcAft>
                <a:spcPts val="0"/>
              </a:spcAft>
              <a:buSzPts val="3000"/>
              <a:buFont typeface="Calibri"/>
              <a:buNone/>
              <a:defRPr sz="3000">
                <a:latin typeface="Calibri"/>
                <a:ea typeface="Calibri"/>
                <a:cs typeface="Calibri"/>
                <a:sym typeface="Calibri"/>
              </a:defRPr>
            </a:lvl9pPr>
          </a:lstStyle>
          <a:p/>
        </p:txBody>
      </p:sp>
      <p:pic>
        <p:nvPicPr>
          <p:cNvPr id="114" name="Google Shape;114;p20"/>
          <p:cNvPicPr preferRelativeResize="0"/>
          <p:nvPr/>
        </p:nvPicPr>
        <p:blipFill rotWithShape="1">
          <a:blip r:embed="rId5">
            <a:alphaModFix/>
          </a:blip>
          <a:srcRect b="0" l="0" r="0" t="0"/>
          <a:stretch/>
        </p:blipFill>
        <p:spPr>
          <a:xfrm>
            <a:off x="6851274" y="4612105"/>
            <a:ext cx="2292725" cy="42511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p:cSld name="TITLE_1">
    <p:bg>
      <p:bgPr>
        <a:solidFill>
          <a:srgbClr val="17BEBB"/>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rotWithShape="1">
          <a:blip r:embed="rId2">
            <a:alphaModFix/>
          </a:blip>
          <a:srcRect b="0" l="0" r="0" t="0"/>
          <a:stretch/>
        </p:blipFill>
        <p:spPr>
          <a:xfrm>
            <a:off x="4558552" y="0"/>
            <a:ext cx="4585447" cy="5143500"/>
          </a:xfrm>
          <a:prstGeom prst="rect">
            <a:avLst/>
          </a:prstGeom>
          <a:noFill/>
          <a:ln>
            <a:noFill/>
          </a:ln>
        </p:spPr>
      </p:pic>
      <p:pic>
        <p:nvPicPr>
          <p:cNvPr id="117" name="Google Shape;117;p21"/>
          <p:cNvPicPr preferRelativeResize="0"/>
          <p:nvPr/>
        </p:nvPicPr>
        <p:blipFill rotWithShape="1">
          <a:blip r:embed="rId3">
            <a:alphaModFix/>
          </a:blip>
          <a:srcRect b="0" l="0" r="0" t="0"/>
          <a:stretch/>
        </p:blipFill>
        <p:spPr>
          <a:xfrm>
            <a:off x="0" y="1772653"/>
            <a:ext cx="9144000" cy="1612232"/>
          </a:xfrm>
          <a:prstGeom prst="rect">
            <a:avLst/>
          </a:prstGeom>
          <a:noFill/>
          <a:ln>
            <a:noFill/>
          </a:ln>
        </p:spPr>
      </p:pic>
      <p:pic>
        <p:nvPicPr>
          <p:cNvPr id="118" name="Google Shape;118;p21"/>
          <p:cNvPicPr preferRelativeResize="0"/>
          <p:nvPr/>
        </p:nvPicPr>
        <p:blipFill rotWithShape="1">
          <a:blip r:embed="rId4">
            <a:alphaModFix/>
          </a:blip>
          <a:srcRect b="0" l="0" r="0" t="0"/>
          <a:stretch/>
        </p:blipFill>
        <p:spPr>
          <a:xfrm>
            <a:off x="6851274" y="4612105"/>
            <a:ext cx="2292725" cy="425116"/>
          </a:xfrm>
          <a:prstGeom prst="rect">
            <a:avLst/>
          </a:prstGeom>
          <a:noFill/>
          <a:ln>
            <a:noFill/>
          </a:ln>
        </p:spPr>
      </p:pic>
      <p:sp>
        <p:nvSpPr>
          <p:cNvPr id="119" name="Google Shape;119;p21"/>
          <p:cNvSpPr txBox="1"/>
          <p:nvPr>
            <p:ph type="ctrTitle"/>
          </p:nvPr>
        </p:nvSpPr>
        <p:spPr>
          <a:xfrm>
            <a:off x="502675" y="2301575"/>
            <a:ext cx="8362200" cy="1085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5100"/>
              <a:buFont typeface="Calibri"/>
              <a:buNone/>
              <a:defRPr b="1" sz="5100">
                <a:solidFill>
                  <a:schemeClr val="lt1"/>
                </a:solidFill>
                <a:latin typeface="Calibri"/>
                <a:ea typeface="Calibri"/>
                <a:cs typeface="Calibri"/>
                <a:sym typeface="Calibri"/>
              </a:defRPr>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p:cSld name="TITLE_1">
    <p:bg>
      <p:bgPr>
        <a:solidFill>
          <a:srgbClr val="17BEBB"/>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0" l="0" r="0" t="0"/>
          <a:stretch/>
        </p:blipFill>
        <p:spPr>
          <a:xfrm>
            <a:off x="4558552" y="0"/>
            <a:ext cx="4585447" cy="5143500"/>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0" y="1772653"/>
            <a:ext cx="9144000" cy="1612232"/>
          </a:xfrm>
          <a:prstGeom prst="rect">
            <a:avLst/>
          </a:prstGeom>
          <a:noFill/>
          <a:ln>
            <a:noFill/>
          </a:ln>
        </p:spPr>
      </p:pic>
      <p:pic>
        <p:nvPicPr>
          <p:cNvPr id="20" name="Google Shape;20;p3"/>
          <p:cNvPicPr preferRelativeResize="0"/>
          <p:nvPr/>
        </p:nvPicPr>
        <p:blipFill rotWithShape="1">
          <a:blip r:embed="rId4">
            <a:alphaModFix/>
          </a:blip>
          <a:srcRect b="0" l="0" r="0" t="0"/>
          <a:stretch/>
        </p:blipFill>
        <p:spPr>
          <a:xfrm>
            <a:off x="6851274" y="4612105"/>
            <a:ext cx="2292725" cy="425116"/>
          </a:xfrm>
          <a:prstGeom prst="rect">
            <a:avLst/>
          </a:prstGeom>
          <a:noFill/>
          <a:ln>
            <a:noFill/>
          </a:ln>
        </p:spPr>
      </p:pic>
      <p:sp>
        <p:nvSpPr>
          <p:cNvPr id="21" name="Google Shape;21;p3"/>
          <p:cNvSpPr txBox="1"/>
          <p:nvPr>
            <p:ph type="ctrTitle"/>
          </p:nvPr>
        </p:nvSpPr>
        <p:spPr>
          <a:xfrm>
            <a:off x="502675" y="2301575"/>
            <a:ext cx="8362200" cy="1085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5100"/>
              <a:buFont typeface="Calibri"/>
              <a:buNone/>
              <a:defRPr b="1" sz="5100">
                <a:solidFill>
                  <a:schemeClr val="lt1"/>
                </a:solidFill>
                <a:latin typeface="Calibri"/>
                <a:ea typeface="Calibri"/>
                <a:cs typeface="Calibri"/>
                <a:sym typeface="Calibri"/>
              </a:defRPr>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2">
            <a:alphaModFix/>
          </a:blip>
          <a:srcRect b="0" l="0" r="0" t="0"/>
          <a:stretch/>
        </p:blipFill>
        <p:spPr>
          <a:xfrm>
            <a:off x="176463" y="176462"/>
            <a:ext cx="8799095" cy="4403559"/>
          </a:xfrm>
          <a:prstGeom prst="rect">
            <a:avLst/>
          </a:prstGeom>
          <a:noFill/>
          <a:ln>
            <a:noFill/>
          </a:ln>
        </p:spPr>
      </p:pic>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2"/>
          <p:cNvSpPr txBox="1"/>
          <p:nvPr>
            <p:ph type="title"/>
          </p:nvPr>
        </p:nvSpPr>
        <p:spPr>
          <a:xfrm>
            <a:off x="399450" y="518650"/>
            <a:ext cx="8520600" cy="3502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pic>
        <p:nvPicPr>
          <p:cNvPr id="124" name="Google Shape;124;p22"/>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125" name="Google Shape;125;p22"/>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2">
            <a:alphaModFix/>
          </a:blip>
          <a:srcRect b="0" l="0" r="0" t="0"/>
          <a:stretch/>
        </p:blipFill>
        <p:spPr>
          <a:xfrm>
            <a:off x="0" y="1034716"/>
            <a:ext cx="9144000" cy="3529263"/>
          </a:xfrm>
          <a:prstGeom prst="rect">
            <a:avLst/>
          </a:prstGeom>
          <a:noFill/>
          <a:ln>
            <a:noFill/>
          </a:ln>
        </p:spPr>
      </p:pic>
      <p:sp>
        <p:nvSpPr>
          <p:cNvPr id="128" name="Google Shape;128;p23"/>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lvl1pPr indent="-361950" lvl="0" marL="457200" rtl="0">
              <a:spcBef>
                <a:spcPts val="0"/>
              </a:spcBef>
              <a:spcAft>
                <a:spcPts val="0"/>
              </a:spcAft>
              <a:buSzPts val="2100"/>
              <a:buChar char="➤"/>
              <a:defRPr/>
            </a:lvl1pPr>
            <a:lvl2pPr indent="-336550" lvl="1" marL="914400" rtl="0">
              <a:spcBef>
                <a:spcPts val="0"/>
              </a:spcBef>
              <a:spcAft>
                <a:spcPts val="0"/>
              </a:spcAft>
              <a:buSzPts val="1700"/>
              <a:buChar char="⊳"/>
              <a:defRPr/>
            </a:lvl2pPr>
            <a:lvl3pPr indent="-336550" lvl="2" marL="1371600" rtl="0">
              <a:spcBef>
                <a:spcPts val="0"/>
              </a:spcBef>
              <a:spcAft>
                <a:spcPts val="0"/>
              </a:spcAft>
              <a:buSzPts val="17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a:lvl5pPr>
            <a:lvl6pPr indent="-336550" lvl="5" marL="2743200" rtl="0">
              <a:spcBef>
                <a:spcPts val="0"/>
              </a:spcBef>
              <a:spcAft>
                <a:spcPts val="0"/>
              </a:spcAft>
              <a:buSzPts val="1700"/>
              <a:buChar char="■"/>
              <a:defRPr/>
            </a:lvl6pPr>
            <a:lvl7pPr indent="-336550" lvl="6" marL="3200400" rtl="0">
              <a:spcBef>
                <a:spcPts val="0"/>
              </a:spcBef>
              <a:spcAft>
                <a:spcPts val="0"/>
              </a:spcAft>
              <a:buSzPts val="1700"/>
              <a:buChar char="●"/>
              <a:defRPr/>
            </a:lvl7pPr>
            <a:lvl8pPr indent="-336550" lvl="7" marL="3657600" rtl="0">
              <a:spcBef>
                <a:spcPts val="0"/>
              </a:spcBef>
              <a:spcAft>
                <a:spcPts val="0"/>
              </a:spcAft>
              <a:buSzPts val="1700"/>
              <a:buChar char="○"/>
              <a:defRPr/>
            </a:lvl8pPr>
            <a:lvl9pPr indent="-336550" lvl="8" marL="4114800" rtl="0">
              <a:spcBef>
                <a:spcPts val="0"/>
              </a:spcBef>
              <a:spcAft>
                <a:spcPts val="0"/>
              </a:spcAft>
              <a:buSzPts val="1700"/>
              <a:buChar char="■"/>
              <a:defRPr/>
            </a:lvl9pPr>
          </a:lstStyle>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0" name="Google Shape;130;p23"/>
          <p:cNvPicPr preferRelativeResize="0"/>
          <p:nvPr/>
        </p:nvPicPr>
        <p:blipFill rotWithShape="1">
          <a:blip r:embed="rId3">
            <a:alphaModFix/>
          </a:blip>
          <a:srcRect b="0" l="0" r="0" t="0"/>
          <a:stretch/>
        </p:blipFill>
        <p:spPr>
          <a:xfrm>
            <a:off x="0" y="0"/>
            <a:ext cx="9144000" cy="1034716"/>
          </a:xfrm>
          <a:prstGeom prst="rect">
            <a:avLst/>
          </a:prstGeom>
          <a:noFill/>
          <a:ln>
            <a:noFill/>
          </a:ln>
        </p:spPr>
      </p:pic>
      <p:sp>
        <p:nvSpPr>
          <p:cNvPr id="131" name="Google Shape;131;p23"/>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32" name="Google Shape;132;p23"/>
          <p:cNvPicPr preferRelativeResize="0"/>
          <p:nvPr/>
        </p:nvPicPr>
        <p:blipFill rotWithShape="1">
          <a:blip r:embed="rId4">
            <a:alphaModFix/>
          </a:blip>
          <a:srcRect b="0" l="0" r="0" t="0"/>
          <a:stretch/>
        </p:blipFill>
        <p:spPr>
          <a:xfrm>
            <a:off x="6762660" y="4604268"/>
            <a:ext cx="2037349" cy="360948"/>
          </a:xfrm>
          <a:prstGeom prst="rect">
            <a:avLst/>
          </a:prstGeom>
          <a:noFill/>
          <a:ln>
            <a:noFill/>
          </a:ln>
        </p:spPr>
      </p:pic>
      <p:pic>
        <p:nvPicPr>
          <p:cNvPr id="133" name="Google Shape;133;p23"/>
          <p:cNvPicPr preferRelativeResize="0"/>
          <p:nvPr/>
        </p:nvPicPr>
        <p:blipFill rotWithShape="1">
          <a:blip r:embed="rId5">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2">
  <p:cSld name="TITLE_AND_BODY_2">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2">
            <a:alphaModFix/>
          </a:blip>
          <a:srcRect b="0" l="0" r="0" t="0"/>
          <a:stretch/>
        </p:blipFill>
        <p:spPr>
          <a:xfrm>
            <a:off x="0" y="375025"/>
            <a:ext cx="9144000" cy="4188950"/>
          </a:xfrm>
          <a:prstGeom prst="rect">
            <a:avLst/>
          </a:prstGeom>
          <a:noFill/>
          <a:ln>
            <a:noFill/>
          </a:ln>
        </p:spPr>
      </p:pic>
      <p:sp>
        <p:nvSpPr>
          <p:cNvPr id="136" name="Google Shape;136;p24"/>
          <p:cNvSpPr txBox="1"/>
          <p:nvPr>
            <p:ph idx="1" type="body"/>
          </p:nvPr>
        </p:nvSpPr>
        <p:spPr>
          <a:xfrm>
            <a:off x="311700" y="646300"/>
            <a:ext cx="8520600" cy="2912100"/>
          </a:xfrm>
          <a:prstGeom prst="rect">
            <a:avLst/>
          </a:prstGeom>
        </p:spPr>
        <p:txBody>
          <a:bodyPr anchorCtr="0" anchor="t" bIns="91425" lIns="91425" spcFirstLastPara="1" rIns="91425" wrap="square" tIns="91425">
            <a:normAutofit/>
          </a:bodyPr>
          <a:lstStyle>
            <a:lvl1pPr indent="-361950" lvl="0" marL="457200" rtl="0">
              <a:spcBef>
                <a:spcPts val="0"/>
              </a:spcBef>
              <a:spcAft>
                <a:spcPts val="0"/>
              </a:spcAft>
              <a:buSzPts val="2100"/>
              <a:buChar char="➤"/>
              <a:defRPr/>
            </a:lvl1pPr>
            <a:lvl2pPr indent="-336550" lvl="1" marL="914400" rtl="0">
              <a:spcBef>
                <a:spcPts val="0"/>
              </a:spcBef>
              <a:spcAft>
                <a:spcPts val="0"/>
              </a:spcAft>
              <a:buSzPts val="1700"/>
              <a:buChar char="⊳"/>
              <a:defRPr/>
            </a:lvl2pPr>
            <a:lvl3pPr indent="-336550" lvl="2" marL="1371600" rtl="0">
              <a:spcBef>
                <a:spcPts val="0"/>
              </a:spcBef>
              <a:spcAft>
                <a:spcPts val="0"/>
              </a:spcAft>
              <a:buSzPts val="17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a:lvl5pPr>
            <a:lvl6pPr indent="-336550" lvl="5" marL="2743200" rtl="0">
              <a:spcBef>
                <a:spcPts val="0"/>
              </a:spcBef>
              <a:spcAft>
                <a:spcPts val="0"/>
              </a:spcAft>
              <a:buSzPts val="1700"/>
              <a:buChar char="■"/>
              <a:defRPr/>
            </a:lvl6pPr>
            <a:lvl7pPr indent="-336550" lvl="6" marL="3200400" rtl="0">
              <a:spcBef>
                <a:spcPts val="0"/>
              </a:spcBef>
              <a:spcAft>
                <a:spcPts val="0"/>
              </a:spcAft>
              <a:buSzPts val="1700"/>
              <a:buChar char="●"/>
              <a:defRPr/>
            </a:lvl7pPr>
            <a:lvl8pPr indent="-336550" lvl="7" marL="3657600" rtl="0">
              <a:spcBef>
                <a:spcPts val="0"/>
              </a:spcBef>
              <a:spcAft>
                <a:spcPts val="0"/>
              </a:spcAft>
              <a:buSzPts val="1700"/>
              <a:buChar char="○"/>
              <a:defRPr/>
            </a:lvl8pPr>
            <a:lvl9pPr indent="-336550" lvl="8" marL="4114800" rtl="0">
              <a:spcBef>
                <a:spcPts val="0"/>
              </a:spcBef>
              <a:spcAft>
                <a:spcPts val="0"/>
              </a:spcAft>
              <a:buSzPts val="1700"/>
              <a:buChar char="■"/>
              <a:defRPr/>
            </a:lvl9pPr>
          </a:lstStyle>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8" name="Google Shape;138;p24"/>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139" name="Google Shape;139;p24"/>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1">
  <p:cSld name="TITLE_AND_BODY_1">
    <p:spTree>
      <p:nvGrpSpPr>
        <p:cNvPr id="140" name="Shape 140"/>
        <p:cNvGrpSpPr/>
        <p:nvPr/>
      </p:nvGrpSpPr>
      <p:grpSpPr>
        <a:xfrm>
          <a:off x="0" y="0"/>
          <a:ext cx="0" cy="0"/>
          <a:chOff x="0" y="0"/>
          <a:chExt cx="0" cy="0"/>
        </a:xfrm>
      </p:grpSpPr>
      <p:pic>
        <p:nvPicPr>
          <p:cNvPr id="141" name="Google Shape;141;p25"/>
          <p:cNvPicPr preferRelativeResize="0"/>
          <p:nvPr/>
        </p:nvPicPr>
        <p:blipFill rotWithShape="1">
          <a:blip r:embed="rId2">
            <a:alphaModFix/>
          </a:blip>
          <a:srcRect b="0" l="0" r="0" t="0"/>
          <a:stretch/>
        </p:blipFill>
        <p:spPr>
          <a:xfrm>
            <a:off x="0" y="1034716"/>
            <a:ext cx="9144000" cy="3529263"/>
          </a:xfrm>
          <a:prstGeom prst="rect">
            <a:avLst/>
          </a:prstGeom>
          <a:noFill/>
          <a:ln>
            <a:noFill/>
          </a:ln>
        </p:spPr>
      </p:pic>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3" name="Google Shape;143;p25"/>
          <p:cNvPicPr preferRelativeResize="0"/>
          <p:nvPr/>
        </p:nvPicPr>
        <p:blipFill rotWithShape="1">
          <a:blip r:embed="rId3">
            <a:alphaModFix/>
          </a:blip>
          <a:srcRect b="0" l="0" r="0" t="0"/>
          <a:stretch/>
        </p:blipFill>
        <p:spPr>
          <a:xfrm>
            <a:off x="0" y="0"/>
            <a:ext cx="9144000" cy="1034716"/>
          </a:xfrm>
          <a:prstGeom prst="rect">
            <a:avLst/>
          </a:prstGeom>
          <a:noFill/>
          <a:ln>
            <a:noFill/>
          </a:ln>
        </p:spPr>
      </p:pic>
      <p:sp>
        <p:nvSpPr>
          <p:cNvPr id="144" name="Google Shape;144;p25"/>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45" name="Google Shape;145;p25"/>
          <p:cNvPicPr preferRelativeResize="0"/>
          <p:nvPr/>
        </p:nvPicPr>
        <p:blipFill rotWithShape="1">
          <a:blip r:embed="rId4">
            <a:alphaModFix/>
          </a:blip>
          <a:srcRect b="0" l="0" r="0" t="0"/>
          <a:stretch/>
        </p:blipFill>
        <p:spPr>
          <a:xfrm>
            <a:off x="6762660" y="4604268"/>
            <a:ext cx="2037349" cy="360948"/>
          </a:xfrm>
          <a:prstGeom prst="rect">
            <a:avLst/>
          </a:prstGeom>
          <a:noFill/>
          <a:ln>
            <a:noFill/>
          </a:ln>
        </p:spPr>
      </p:pic>
      <p:pic>
        <p:nvPicPr>
          <p:cNvPr id="146" name="Google Shape;146;p25"/>
          <p:cNvPicPr preferRelativeResize="0"/>
          <p:nvPr/>
        </p:nvPicPr>
        <p:blipFill rotWithShape="1">
          <a:blip r:embed="rId5">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9" name="Google Shape;149;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1" name="Google Shape;151;p26"/>
          <p:cNvPicPr preferRelativeResize="0"/>
          <p:nvPr/>
        </p:nvPicPr>
        <p:blipFill rotWithShape="1">
          <a:blip r:embed="rId2">
            <a:alphaModFix/>
          </a:blip>
          <a:srcRect b="0" l="0" r="0" t="0"/>
          <a:stretch/>
        </p:blipFill>
        <p:spPr>
          <a:xfrm>
            <a:off x="0" y="0"/>
            <a:ext cx="9144000" cy="1034716"/>
          </a:xfrm>
          <a:prstGeom prst="rect">
            <a:avLst/>
          </a:prstGeom>
          <a:noFill/>
          <a:ln>
            <a:noFill/>
          </a:ln>
        </p:spPr>
      </p:pic>
      <p:sp>
        <p:nvSpPr>
          <p:cNvPr id="152" name="Google Shape;152;p26"/>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53" name="Google Shape;153;p26"/>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154" name="Google Shape;154;p26"/>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uas colunas 1">
  <p:cSld name="TITLE_AND_TWO_COLUMNS_1">
    <p:spTree>
      <p:nvGrpSpPr>
        <p:cNvPr id="155" name="Shape 155"/>
        <p:cNvGrpSpPr/>
        <p:nvPr/>
      </p:nvGrpSpPr>
      <p:grpSpPr>
        <a:xfrm>
          <a:off x="0" y="0"/>
          <a:ext cx="0" cy="0"/>
          <a:chOff x="0" y="0"/>
          <a:chExt cx="0" cy="0"/>
        </a:xfrm>
      </p:grpSpPr>
      <p:sp>
        <p:nvSpPr>
          <p:cNvPr id="156" name="Google Shape;156;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57" name="Google Shape;15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27"/>
          <p:cNvPicPr preferRelativeResize="0"/>
          <p:nvPr/>
        </p:nvPicPr>
        <p:blipFill rotWithShape="1">
          <a:blip r:embed="rId2">
            <a:alphaModFix/>
          </a:blip>
          <a:srcRect b="0" l="0" r="0" t="0"/>
          <a:stretch/>
        </p:blipFill>
        <p:spPr>
          <a:xfrm>
            <a:off x="0" y="0"/>
            <a:ext cx="9144000" cy="1034716"/>
          </a:xfrm>
          <a:prstGeom prst="rect">
            <a:avLst/>
          </a:prstGeom>
          <a:noFill/>
          <a:ln>
            <a:noFill/>
          </a:ln>
        </p:spPr>
      </p:pic>
      <p:pic>
        <p:nvPicPr>
          <p:cNvPr id="159" name="Google Shape;159;p27"/>
          <p:cNvPicPr preferRelativeResize="0"/>
          <p:nvPr/>
        </p:nvPicPr>
        <p:blipFill rotWithShape="1">
          <a:blip r:embed="rId3">
            <a:alphaModFix/>
          </a:blip>
          <a:srcRect b="0" l="0" r="0" t="0"/>
          <a:stretch/>
        </p:blipFill>
        <p:spPr>
          <a:xfrm>
            <a:off x="0" y="1034716"/>
            <a:ext cx="4812632" cy="3601452"/>
          </a:xfrm>
          <a:prstGeom prst="rect">
            <a:avLst/>
          </a:prstGeom>
          <a:noFill/>
          <a:ln>
            <a:noFill/>
          </a:ln>
        </p:spPr>
      </p:pic>
      <p:sp>
        <p:nvSpPr>
          <p:cNvPr id="160" name="Google Shape;160;p27"/>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161" name="Google Shape;161;p27"/>
          <p:cNvPicPr preferRelativeResize="0"/>
          <p:nvPr/>
        </p:nvPicPr>
        <p:blipFill rotWithShape="1">
          <a:blip r:embed="rId4">
            <a:alphaModFix/>
          </a:blip>
          <a:srcRect b="0" l="0" r="0" t="0"/>
          <a:stretch/>
        </p:blipFill>
        <p:spPr>
          <a:xfrm>
            <a:off x="6762660" y="4604268"/>
            <a:ext cx="2037349" cy="360948"/>
          </a:xfrm>
          <a:prstGeom prst="rect">
            <a:avLst/>
          </a:prstGeom>
          <a:noFill/>
          <a:ln>
            <a:noFill/>
          </a:ln>
        </p:spPr>
      </p:pic>
      <p:pic>
        <p:nvPicPr>
          <p:cNvPr id="162" name="Google Shape;162;p27"/>
          <p:cNvPicPr preferRelativeResize="0"/>
          <p:nvPr/>
        </p:nvPicPr>
        <p:blipFill rotWithShape="1">
          <a:blip r:embed="rId5">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uas colunas 1 1">
  <p:cSld name="TITLE_AND_TWO_COLUMNS_1_1">
    <p:spTree>
      <p:nvGrpSpPr>
        <p:cNvPr id="163" name="Shape 163"/>
        <p:cNvGrpSpPr/>
        <p:nvPr/>
      </p:nvGrpSpPr>
      <p:grpSpPr>
        <a:xfrm>
          <a:off x="0" y="0"/>
          <a:ext cx="0" cy="0"/>
          <a:chOff x="0" y="0"/>
          <a:chExt cx="0" cy="0"/>
        </a:xfrm>
      </p:grpSpPr>
      <p:pic>
        <p:nvPicPr>
          <p:cNvPr id="164" name="Google Shape;164;p28"/>
          <p:cNvPicPr preferRelativeResize="0"/>
          <p:nvPr/>
        </p:nvPicPr>
        <p:blipFill rotWithShape="1">
          <a:blip r:embed="rId2">
            <a:alphaModFix/>
          </a:blip>
          <a:srcRect b="0" l="0" r="0" t="0"/>
          <a:stretch/>
        </p:blipFill>
        <p:spPr>
          <a:xfrm>
            <a:off x="0" y="0"/>
            <a:ext cx="4764505" cy="4748463"/>
          </a:xfrm>
          <a:prstGeom prst="rect">
            <a:avLst/>
          </a:prstGeom>
          <a:noFill/>
          <a:ln>
            <a:noFill/>
          </a:ln>
        </p:spPr>
      </p:pic>
      <p:sp>
        <p:nvSpPr>
          <p:cNvPr id="165" name="Google Shape;165;p28"/>
          <p:cNvSpPr txBox="1"/>
          <p:nvPr>
            <p:ph idx="1" type="body"/>
          </p:nvPr>
        </p:nvSpPr>
        <p:spPr>
          <a:xfrm>
            <a:off x="311700" y="510650"/>
            <a:ext cx="3999900" cy="40581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txBox="1"/>
          <p:nvPr/>
        </p:nvSpPr>
        <p:spPr>
          <a:xfrm>
            <a:off x="311950" y="101873"/>
            <a:ext cx="8580600" cy="74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3500">
                <a:solidFill>
                  <a:srgbClr val="FFFFFF"/>
                </a:solidFill>
                <a:latin typeface="Calibri"/>
                <a:ea typeface="Calibri"/>
                <a:cs typeface="Calibri"/>
                <a:sym typeface="Calibri"/>
              </a:rPr>
              <a:t>Títu</a:t>
            </a:r>
            <a:endParaRPr b="1" sz="3500">
              <a:solidFill>
                <a:srgbClr val="FFFFFF"/>
              </a:solidFill>
              <a:latin typeface="Calibri"/>
              <a:ea typeface="Calibri"/>
              <a:cs typeface="Calibri"/>
              <a:sym typeface="Calibri"/>
            </a:endParaRPr>
          </a:p>
        </p:txBody>
      </p:sp>
      <p:pic>
        <p:nvPicPr>
          <p:cNvPr id="168" name="Google Shape;168;p28"/>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169" name="Google Shape;169;p28"/>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29"/>
          <p:cNvSpPr txBox="1"/>
          <p:nvPr/>
        </p:nvSpPr>
        <p:spPr>
          <a:xfrm>
            <a:off x="311950" y="101873"/>
            <a:ext cx="8580600" cy="74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 sz="2500">
                <a:solidFill>
                  <a:srgbClr val="17BEBB"/>
                </a:solidFill>
                <a:latin typeface="Calibri"/>
                <a:ea typeface="Calibri"/>
                <a:cs typeface="Calibri"/>
                <a:sym typeface="Calibri"/>
              </a:rPr>
              <a:t>Título</a:t>
            </a:r>
            <a:endParaRPr b="1" sz="2500">
              <a:solidFill>
                <a:srgbClr val="17BEBB"/>
              </a:solidFill>
              <a:latin typeface="Calibri"/>
              <a:ea typeface="Calibri"/>
              <a:cs typeface="Calibri"/>
              <a:sym typeface="Calibri"/>
            </a:endParaRPr>
          </a:p>
        </p:txBody>
      </p:sp>
      <p:pic>
        <p:nvPicPr>
          <p:cNvPr id="173" name="Google Shape;173;p29"/>
          <p:cNvPicPr preferRelativeResize="0"/>
          <p:nvPr/>
        </p:nvPicPr>
        <p:blipFill rotWithShape="1">
          <a:blip r:embed="rId2">
            <a:alphaModFix/>
          </a:blip>
          <a:srcRect b="0" l="0" r="0" t="0"/>
          <a:stretch/>
        </p:blipFill>
        <p:spPr>
          <a:xfrm>
            <a:off x="6762660" y="4604268"/>
            <a:ext cx="2037349" cy="360948"/>
          </a:xfrm>
          <a:prstGeom prst="rect">
            <a:avLst/>
          </a:prstGeom>
          <a:noFill/>
          <a:ln>
            <a:noFill/>
          </a:ln>
        </p:spPr>
      </p:pic>
      <p:pic>
        <p:nvPicPr>
          <p:cNvPr id="174" name="Google Shape;174;p2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3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17BEBB"/>
              </a:buClr>
              <a:buSzPts val="4800"/>
              <a:buNone/>
              <a:defRPr sz="4800">
                <a:solidFill>
                  <a:srgbClr val="17BEBB"/>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78" name="Google Shape;178;p3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p3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a:lvl1pPr>
          </a:lstStyle>
          <a:p/>
        </p:txBody>
      </p:sp>
      <p:sp>
        <p:nvSpPr>
          <p:cNvPr id="181" name="Google Shape;18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2" name="Google Shape;182;p31"/>
          <p:cNvPicPr preferRelativeResize="0"/>
          <p:nvPr/>
        </p:nvPicPr>
        <p:blipFill rotWithShape="1">
          <a:blip r:embed="rId2">
            <a:alphaModFix/>
          </a:blip>
          <a:srcRect b="0" l="0" r="0" t="0"/>
          <a:stretch/>
        </p:blipFill>
        <p:spPr>
          <a:xfrm>
            <a:off x="6762660" y="4604268"/>
            <a:ext cx="2037349" cy="360948"/>
          </a:xfrm>
          <a:prstGeom prst="rect">
            <a:avLst/>
          </a:prstGeom>
          <a:noFill/>
          <a:ln>
            <a:noFill/>
          </a:ln>
        </p:spPr>
      </p:pic>
      <p:pic>
        <p:nvPicPr>
          <p:cNvPr id="183" name="Google Shape;183;p3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176463" y="176462"/>
            <a:ext cx="8799095" cy="4403559"/>
          </a:xfrm>
          <a:prstGeom prst="rect">
            <a:avLst/>
          </a:prstGeom>
          <a:noFill/>
          <a:ln>
            <a:noFill/>
          </a:ln>
        </p:spPr>
      </p:pic>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type="title"/>
          </p:nvPr>
        </p:nvSpPr>
        <p:spPr>
          <a:xfrm>
            <a:off x="399450" y="518650"/>
            <a:ext cx="8520600" cy="3502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0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27" name="Google Shape;27;p4"/>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17BEBB"/>
        </a:solidFill>
      </p:bgPr>
    </p:bg>
    <p:spTree>
      <p:nvGrpSpPr>
        <p:cNvPr id="184" name="Shape 184"/>
        <p:cNvGrpSpPr/>
        <p:nvPr/>
      </p:nvGrpSpPr>
      <p:grpSpPr>
        <a:xfrm>
          <a:off x="0" y="0"/>
          <a:ext cx="0" cy="0"/>
          <a:chOff x="0" y="0"/>
          <a:chExt cx="0" cy="0"/>
        </a:xfrm>
      </p:grpSpPr>
      <p:pic>
        <p:nvPicPr>
          <p:cNvPr id="185" name="Google Shape;185;p32"/>
          <p:cNvPicPr preferRelativeResize="0"/>
          <p:nvPr/>
        </p:nvPicPr>
        <p:blipFill rotWithShape="1">
          <a:blip r:embed="rId2">
            <a:alphaModFix/>
          </a:blip>
          <a:srcRect b="0" l="0" r="0" t="0"/>
          <a:stretch/>
        </p:blipFill>
        <p:spPr>
          <a:xfrm>
            <a:off x="0" y="0"/>
            <a:ext cx="2061411" cy="5143500"/>
          </a:xfrm>
          <a:prstGeom prst="rect">
            <a:avLst/>
          </a:prstGeom>
          <a:noFill/>
          <a:ln>
            <a:noFill/>
          </a:ln>
        </p:spPr>
      </p:pic>
      <p:pic>
        <p:nvPicPr>
          <p:cNvPr id="186" name="Google Shape;186;p32"/>
          <p:cNvPicPr preferRelativeResize="0"/>
          <p:nvPr/>
        </p:nvPicPr>
        <p:blipFill rotWithShape="1">
          <a:blip r:embed="rId3">
            <a:alphaModFix/>
          </a:blip>
          <a:srcRect b="0" l="0" r="0" t="0"/>
          <a:stretch/>
        </p:blipFill>
        <p:spPr>
          <a:xfrm>
            <a:off x="3128211" y="1130968"/>
            <a:ext cx="2727158" cy="2815390"/>
          </a:xfrm>
          <a:prstGeom prst="rect">
            <a:avLst/>
          </a:prstGeom>
          <a:noFill/>
          <a:ln>
            <a:noFill/>
          </a:ln>
        </p:spPr>
      </p:pic>
      <p:pic>
        <p:nvPicPr>
          <p:cNvPr id="187" name="Google Shape;187;p32"/>
          <p:cNvPicPr preferRelativeResize="0"/>
          <p:nvPr/>
        </p:nvPicPr>
        <p:blipFill rotWithShape="1">
          <a:blip r:embed="rId2">
            <a:alphaModFix/>
          </a:blip>
          <a:srcRect b="0" l="0" r="0" t="0"/>
          <a:stretch/>
        </p:blipFill>
        <p:spPr>
          <a:xfrm flipH="1">
            <a:off x="7088469" y="-4496"/>
            <a:ext cx="2061411" cy="51435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2">
    <p:bg>
      <p:bgPr>
        <a:solidFill>
          <a:srgbClr val="FFFFFF"/>
        </a:solidFill>
      </p:bgPr>
    </p:bg>
    <p:spTree>
      <p:nvGrpSpPr>
        <p:cNvPr id="188" name="Shape 188"/>
        <p:cNvGrpSpPr/>
        <p:nvPr/>
      </p:nvGrpSpPr>
      <p:grpSpPr>
        <a:xfrm>
          <a:off x="0" y="0"/>
          <a:ext cx="0" cy="0"/>
          <a:chOff x="0" y="0"/>
          <a:chExt cx="0" cy="0"/>
        </a:xfrm>
      </p:grpSpPr>
      <p:sp>
        <p:nvSpPr>
          <p:cNvPr id="189" name="Google Shape;189;p33"/>
          <p:cNvSpPr txBox="1"/>
          <p:nvPr>
            <p:ph type="ctrTitle"/>
          </p:nvPr>
        </p:nvSpPr>
        <p:spPr>
          <a:xfrm>
            <a:off x="1076325" y="1863600"/>
            <a:ext cx="4962600" cy="14163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SzPts val="3000"/>
              <a:buNone/>
              <a:defRPr/>
            </a:lvl1pPr>
            <a:lvl2pPr lvl="1" rtl="0">
              <a:lnSpc>
                <a:spcPct val="90000"/>
              </a:lnSpc>
              <a:spcBef>
                <a:spcPts val="0"/>
              </a:spcBef>
              <a:spcAft>
                <a:spcPts val="0"/>
              </a:spcAft>
              <a:buSzPts val="2800"/>
              <a:buNone/>
              <a:defRPr/>
            </a:lvl2pPr>
            <a:lvl3pPr lvl="2" rtl="0">
              <a:lnSpc>
                <a:spcPct val="90000"/>
              </a:lnSpc>
              <a:spcBef>
                <a:spcPts val="0"/>
              </a:spcBef>
              <a:spcAft>
                <a:spcPts val="0"/>
              </a:spcAft>
              <a:buSzPts val="2800"/>
              <a:buNone/>
              <a:defRPr/>
            </a:lvl3pPr>
            <a:lvl4pPr lvl="3" rtl="0">
              <a:lnSpc>
                <a:spcPct val="90000"/>
              </a:lnSpc>
              <a:spcBef>
                <a:spcPts val="0"/>
              </a:spcBef>
              <a:spcAft>
                <a:spcPts val="0"/>
              </a:spcAft>
              <a:buSzPts val="2800"/>
              <a:buNone/>
              <a:defRPr/>
            </a:lvl4pPr>
            <a:lvl5pPr lvl="4" rtl="0">
              <a:lnSpc>
                <a:spcPct val="90000"/>
              </a:lnSpc>
              <a:spcBef>
                <a:spcPts val="0"/>
              </a:spcBef>
              <a:spcAft>
                <a:spcPts val="0"/>
              </a:spcAft>
              <a:buSzPts val="2800"/>
              <a:buNone/>
              <a:defRPr/>
            </a:lvl5pPr>
            <a:lvl6pPr lvl="5" rtl="0">
              <a:lnSpc>
                <a:spcPct val="90000"/>
              </a:lnSpc>
              <a:spcBef>
                <a:spcPts val="0"/>
              </a:spcBef>
              <a:spcAft>
                <a:spcPts val="0"/>
              </a:spcAft>
              <a:buSzPts val="2800"/>
              <a:buNone/>
              <a:defRPr/>
            </a:lvl6pPr>
            <a:lvl7pPr lvl="6" rtl="0">
              <a:lnSpc>
                <a:spcPct val="90000"/>
              </a:lnSpc>
              <a:spcBef>
                <a:spcPts val="0"/>
              </a:spcBef>
              <a:spcAft>
                <a:spcPts val="0"/>
              </a:spcAft>
              <a:buSzPts val="2800"/>
              <a:buNone/>
              <a:defRPr/>
            </a:lvl7pPr>
            <a:lvl8pPr lvl="7" rtl="0">
              <a:lnSpc>
                <a:spcPct val="90000"/>
              </a:lnSpc>
              <a:spcBef>
                <a:spcPts val="0"/>
              </a:spcBef>
              <a:spcAft>
                <a:spcPts val="0"/>
              </a:spcAft>
              <a:buSzPts val="2800"/>
              <a:buNone/>
              <a:defRPr/>
            </a:lvl8pPr>
            <a:lvl9pPr lvl="8" rtl="0">
              <a:lnSpc>
                <a:spcPct val="90000"/>
              </a:lnSpc>
              <a:spcBef>
                <a:spcPts val="0"/>
              </a:spcBef>
              <a:spcAft>
                <a:spcPts val="0"/>
              </a:spcAft>
              <a:buSzPts val="2800"/>
              <a:buNone/>
              <a:defRPr/>
            </a:lvl9pPr>
          </a:lstStyle>
          <a:p/>
        </p:txBody>
      </p:sp>
      <p:sp>
        <p:nvSpPr>
          <p:cNvPr id="190" name="Google Shape;190;p3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191" name="Shape 191"/>
        <p:cNvGrpSpPr/>
        <p:nvPr/>
      </p:nvGrpSpPr>
      <p:grpSpPr>
        <a:xfrm>
          <a:off x="0" y="0"/>
          <a:ext cx="0" cy="0"/>
          <a:chOff x="0" y="0"/>
          <a:chExt cx="0" cy="0"/>
        </a:xfrm>
      </p:grpSpPr>
      <p:sp>
        <p:nvSpPr>
          <p:cNvPr id="192" name="Google Shape;192;p34"/>
          <p:cNvSpPr txBox="1"/>
          <p:nvPr>
            <p:ph type="ctrTitle"/>
          </p:nvPr>
        </p:nvSpPr>
        <p:spPr>
          <a:xfrm>
            <a:off x="1085850" y="2031025"/>
            <a:ext cx="4676700" cy="11598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3" name="Google Shape;193;p34"/>
          <p:cNvSpPr txBox="1"/>
          <p:nvPr>
            <p:ph idx="1" type="subTitle"/>
          </p:nvPr>
        </p:nvSpPr>
        <p:spPr>
          <a:xfrm>
            <a:off x="1085850" y="3287726"/>
            <a:ext cx="46767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1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94" name="Google Shape;194;p34"/>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pic>
        <p:nvPicPr>
          <p:cNvPr id="29" name="Google Shape;29;p5"/>
          <p:cNvPicPr preferRelativeResize="0"/>
          <p:nvPr/>
        </p:nvPicPr>
        <p:blipFill rotWithShape="1">
          <a:blip r:embed="rId2">
            <a:alphaModFix/>
          </a:blip>
          <a:srcRect b="0" l="0" r="0" t="0"/>
          <a:stretch/>
        </p:blipFill>
        <p:spPr>
          <a:xfrm>
            <a:off x="0" y="1034716"/>
            <a:ext cx="9144000" cy="3529263"/>
          </a:xfrm>
          <a:prstGeom prst="rect">
            <a:avLst/>
          </a:prstGeom>
          <a:noFill/>
          <a:ln>
            <a:noFill/>
          </a:ln>
        </p:spPr>
      </p:pic>
      <p:sp>
        <p:nvSpPr>
          <p:cNvPr id="30" name="Google Shape;30;p5"/>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lvl1pPr indent="-361950" lvl="0" marL="457200">
              <a:spcBef>
                <a:spcPts val="0"/>
              </a:spcBef>
              <a:spcAft>
                <a:spcPts val="0"/>
              </a:spcAft>
              <a:buSzPts val="21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5"/>
          <p:cNvPicPr preferRelativeResize="0"/>
          <p:nvPr/>
        </p:nvPicPr>
        <p:blipFill rotWithShape="1">
          <a:blip r:embed="rId3">
            <a:alphaModFix/>
          </a:blip>
          <a:srcRect b="0" l="0" r="0" t="0"/>
          <a:stretch/>
        </p:blipFill>
        <p:spPr>
          <a:xfrm>
            <a:off x="0" y="0"/>
            <a:ext cx="9144000" cy="1034716"/>
          </a:xfrm>
          <a:prstGeom prst="rect">
            <a:avLst/>
          </a:prstGeom>
          <a:noFill/>
          <a:ln>
            <a:noFill/>
          </a:ln>
        </p:spPr>
      </p:pic>
      <p:sp>
        <p:nvSpPr>
          <p:cNvPr id="33" name="Google Shape;33;p5"/>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34" name="Google Shape;34;p5"/>
          <p:cNvPicPr preferRelativeResize="0"/>
          <p:nvPr/>
        </p:nvPicPr>
        <p:blipFill rotWithShape="1">
          <a:blip r:embed="rId4">
            <a:alphaModFix/>
          </a:blip>
          <a:srcRect b="0" l="0" r="0" t="0"/>
          <a:stretch/>
        </p:blipFill>
        <p:spPr>
          <a:xfrm>
            <a:off x="6762660" y="4604268"/>
            <a:ext cx="2037349" cy="360948"/>
          </a:xfrm>
          <a:prstGeom prst="rect">
            <a:avLst/>
          </a:prstGeom>
          <a:noFill/>
          <a:ln>
            <a:noFill/>
          </a:ln>
        </p:spPr>
      </p:pic>
      <p:pic>
        <p:nvPicPr>
          <p:cNvPr id="35" name="Google Shape;35;p5"/>
          <p:cNvPicPr preferRelativeResize="0"/>
          <p:nvPr/>
        </p:nvPicPr>
        <p:blipFill rotWithShape="1">
          <a:blip r:embed="rId5">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2">
  <p:cSld name="TITLE_AND_BODY_2">
    <p:spTree>
      <p:nvGrpSpPr>
        <p:cNvPr id="36" name="Shape 36"/>
        <p:cNvGrpSpPr/>
        <p:nvPr/>
      </p:nvGrpSpPr>
      <p:grpSpPr>
        <a:xfrm>
          <a:off x="0" y="0"/>
          <a:ext cx="0" cy="0"/>
          <a:chOff x="0" y="0"/>
          <a:chExt cx="0" cy="0"/>
        </a:xfrm>
      </p:grpSpPr>
      <p:pic>
        <p:nvPicPr>
          <p:cNvPr id="37" name="Google Shape;37;p6"/>
          <p:cNvPicPr preferRelativeResize="0"/>
          <p:nvPr/>
        </p:nvPicPr>
        <p:blipFill rotWithShape="1">
          <a:blip r:embed="rId2">
            <a:alphaModFix/>
          </a:blip>
          <a:srcRect b="0" l="0" r="0" t="0"/>
          <a:stretch/>
        </p:blipFill>
        <p:spPr>
          <a:xfrm>
            <a:off x="0" y="375025"/>
            <a:ext cx="9144000" cy="4188950"/>
          </a:xfrm>
          <a:prstGeom prst="rect">
            <a:avLst/>
          </a:prstGeom>
          <a:noFill/>
          <a:ln>
            <a:noFill/>
          </a:ln>
        </p:spPr>
      </p:pic>
      <p:sp>
        <p:nvSpPr>
          <p:cNvPr id="38" name="Google Shape;38;p6"/>
          <p:cNvSpPr txBox="1"/>
          <p:nvPr>
            <p:ph idx="1" type="body"/>
          </p:nvPr>
        </p:nvSpPr>
        <p:spPr>
          <a:xfrm>
            <a:off x="311700" y="646300"/>
            <a:ext cx="8520600" cy="2912100"/>
          </a:xfrm>
          <a:prstGeom prst="rect">
            <a:avLst/>
          </a:prstGeom>
        </p:spPr>
        <p:txBody>
          <a:bodyPr anchorCtr="0" anchor="t" bIns="91425" lIns="91425" spcFirstLastPara="1" rIns="91425" wrap="square" tIns="91425">
            <a:normAutofit/>
          </a:bodyPr>
          <a:lstStyle>
            <a:lvl1pPr indent="-361950" lvl="0" marL="457200" rtl="0">
              <a:spcBef>
                <a:spcPts val="0"/>
              </a:spcBef>
              <a:spcAft>
                <a:spcPts val="0"/>
              </a:spcAft>
              <a:buSzPts val="2100"/>
              <a:buChar char="➤"/>
              <a:defRPr/>
            </a:lvl1pPr>
            <a:lvl2pPr indent="-336550" lvl="1" marL="914400" rtl="0">
              <a:spcBef>
                <a:spcPts val="0"/>
              </a:spcBef>
              <a:spcAft>
                <a:spcPts val="0"/>
              </a:spcAft>
              <a:buSzPts val="1700"/>
              <a:buChar char="⊳"/>
              <a:defRPr/>
            </a:lvl2pPr>
            <a:lvl3pPr indent="-336550" lvl="2" marL="1371600" rtl="0">
              <a:spcBef>
                <a:spcPts val="0"/>
              </a:spcBef>
              <a:spcAft>
                <a:spcPts val="0"/>
              </a:spcAft>
              <a:buSzPts val="1700"/>
              <a:buChar char="■"/>
              <a:defRPr/>
            </a:lvl3pPr>
            <a:lvl4pPr indent="-336550" lvl="3" marL="1828800" rtl="0">
              <a:spcBef>
                <a:spcPts val="0"/>
              </a:spcBef>
              <a:spcAft>
                <a:spcPts val="0"/>
              </a:spcAft>
              <a:buSzPts val="1700"/>
              <a:buChar char="●"/>
              <a:defRPr/>
            </a:lvl4pPr>
            <a:lvl5pPr indent="-336550" lvl="4" marL="2286000" rtl="0">
              <a:spcBef>
                <a:spcPts val="0"/>
              </a:spcBef>
              <a:spcAft>
                <a:spcPts val="0"/>
              </a:spcAft>
              <a:buSzPts val="1700"/>
              <a:buChar char="○"/>
              <a:defRPr/>
            </a:lvl5pPr>
            <a:lvl6pPr indent="-336550" lvl="5" marL="2743200" rtl="0">
              <a:spcBef>
                <a:spcPts val="0"/>
              </a:spcBef>
              <a:spcAft>
                <a:spcPts val="0"/>
              </a:spcAft>
              <a:buSzPts val="1700"/>
              <a:buChar char="■"/>
              <a:defRPr/>
            </a:lvl6pPr>
            <a:lvl7pPr indent="-336550" lvl="6" marL="3200400" rtl="0">
              <a:spcBef>
                <a:spcPts val="0"/>
              </a:spcBef>
              <a:spcAft>
                <a:spcPts val="0"/>
              </a:spcAft>
              <a:buSzPts val="1700"/>
              <a:buChar char="●"/>
              <a:defRPr/>
            </a:lvl7pPr>
            <a:lvl8pPr indent="-336550" lvl="7" marL="3657600" rtl="0">
              <a:spcBef>
                <a:spcPts val="0"/>
              </a:spcBef>
              <a:spcAft>
                <a:spcPts val="0"/>
              </a:spcAft>
              <a:buSzPts val="1700"/>
              <a:buChar char="○"/>
              <a:defRPr/>
            </a:lvl8pPr>
            <a:lvl9pPr indent="-336550" lvl="8" marL="4114800" rtl="0">
              <a:spcBef>
                <a:spcPts val="0"/>
              </a:spcBef>
              <a:spcAft>
                <a:spcPts val="0"/>
              </a:spcAft>
              <a:buSzPts val="1700"/>
              <a:buChar char="■"/>
              <a:defRPr/>
            </a:lvl9pPr>
          </a:lstStyle>
          <a:p/>
        </p:txBody>
      </p:sp>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0" name="Google Shape;40;p6"/>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41" name="Google Shape;41;p6"/>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1">
  <p:cSld name="TITLE_AND_BODY_1">
    <p:spTree>
      <p:nvGrpSpPr>
        <p:cNvPr id="42"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b="0" l="0" r="0" t="0"/>
          <a:stretch/>
        </p:blipFill>
        <p:spPr>
          <a:xfrm>
            <a:off x="0" y="1034716"/>
            <a:ext cx="9144000" cy="3529263"/>
          </a:xfrm>
          <a:prstGeom prst="rect">
            <a:avLst/>
          </a:prstGeom>
          <a:noFill/>
          <a:ln>
            <a:noFill/>
          </a:ln>
        </p:spPr>
      </p:pic>
      <p:sp>
        <p:nvSpPr>
          <p:cNvPr id="44" name="Google Shape;4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5" name="Google Shape;45;p7"/>
          <p:cNvPicPr preferRelativeResize="0"/>
          <p:nvPr/>
        </p:nvPicPr>
        <p:blipFill rotWithShape="1">
          <a:blip r:embed="rId3">
            <a:alphaModFix/>
          </a:blip>
          <a:srcRect b="0" l="0" r="0" t="0"/>
          <a:stretch/>
        </p:blipFill>
        <p:spPr>
          <a:xfrm>
            <a:off x="0" y="0"/>
            <a:ext cx="9144000" cy="1034716"/>
          </a:xfrm>
          <a:prstGeom prst="rect">
            <a:avLst/>
          </a:prstGeom>
          <a:noFill/>
          <a:ln>
            <a:noFill/>
          </a:ln>
        </p:spPr>
      </p:pic>
      <p:sp>
        <p:nvSpPr>
          <p:cNvPr id="46" name="Google Shape;46;p7"/>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47" name="Google Shape;47;p7"/>
          <p:cNvPicPr preferRelativeResize="0"/>
          <p:nvPr/>
        </p:nvPicPr>
        <p:blipFill rotWithShape="1">
          <a:blip r:embed="rId4">
            <a:alphaModFix/>
          </a:blip>
          <a:srcRect b="0" l="0" r="0" t="0"/>
          <a:stretch/>
        </p:blipFill>
        <p:spPr>
          <a:xfrm>
            <a:off x="6762660" y="4604268"/>
            <a:ext cx="2037349" cy="360948"/>
          </a:xfrm>
          <a:prstGeom prst="rect">
            <a:avLst/>
          </a:prstGeom>
          <a:noFill/>
          <a:ln>
            <a:noFill/>
          </a:ln>
        </p:spPr>
      </p:pic>
      <p:pic>
        <p:nvPicPr>
          <p:cNvPr id="48" name="Google Shape;48;p7"/>
          <p:cNvPicPr preferRelativeResize="0"/>
          <p:nvPr/>
        </p:nvPicPr>
        <p:blipFill rotWithShape="1">
          <a:blip r:embed="rId5">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1" name="Google Shape;51;p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2" name="Google Shape;5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8"/>
          <p:cNvPicPr preferRelativeResize="0"/>
          <p:nvPr/>
        </p:nvPicPr>
        <p:blipFill rotWithShape="1">
          <a:blip r:embed="rId2">
            <a:alphaModFix/>
          </a:blip>
          <a:srcRect b="0" l="0" r="0" t="0"/>
          <a:stretch/>
        </p:blipFill>
        <p:spPr>
          <a:xfrm>
            <a:off x="0" y="0"/>
            <a:ext cx="9144000" cy="1034716"/>
          </a:xfrm>
          <a:prstGeom prst="rect">
            <a:avLst/>
          </a:prstGeom>
          <a:noFill/>
          <a:ln>
            <a:noFill/>
          </a:ln>
        </p:spPr>
      </p:pic>
      <p:sp>
        <p:nvSpPr>
          <p:cNvPr id="54" name="Google Shape;54;p8"/>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55" name="Google Shape;55;p8"/>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56" name="Google Shape;56;p8"/>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uas colunas 1">
  <p:cSld name="TITLE_AND_TWO_COLUMNS_1">
    <p:spTree>
      <p:nvGrpSpPr>
        <p:cNvPr id="57" name="Shape 57"/>
        <p:cNvGrpSpPr/>
        <p:nvPr/>
      </p:nvGrpSpPr>
      <p:grpSpPr>
        <a:xfrm>
          <a:off x="0" y="0"/>
          <a:ext cx="0" cy="0"/>
          <a:chOff x="0" y="0"/>
          <a:chExt cx="0" cy="0"/>
        </a:xfrm>
      </p:grpSpPr>
      <p:sp>
        <p:nvSpPr>
          <p:cNvPr id="58" name="Google Shape;58;p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9" name="Google Shape;5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0" name="Google Shape;60;p9"/>
          <p:cNvPicPr preferRelativeResize="0"/>
          <p:nvPr/>
        </p:nvPicPr>
        <p:blipFill rotWithShape="1">
          <a:blip r:embed="rId2">
            <a:alphaModFix/>
          </a:blip>
          <a:srcRect b="0" l="0" r="0" t="0"/>
          <a:stretch/>
        </p:blipFill>
        <p:spPr>
          <a:xfrm>
            <a:off x="0" y="0"/>
            <a:ext cx="9144000" cy="1034716"/>
          </a:xfrm>
          <a:prstGeom prst="rect">
            <a:avLst/>
          </a:prstGeom>
          <a:noFill/>
          <a:ln>
            <a:noFill/>
          </a:ln>
        </p:spPr>
      </p:pic>
      <p:pic>
        <p:nvPicPr>
          <p:cNvPr id="61" name="Google Shape;61;p9"/>
          <p:cNvPicPr preferRelativeResize="0"/>
          <p:nvPr/>
        </p:nvPicPr>
        <p:blipFill rotWithShape="1">
          <a:blip r:embed="rId3">
            <a:alphaModFix/>
          </a:blip>
          <a:srcRect b="0" l="0" r="0" t="0"/>
          <a:stretch/>
        </p:blipFill>
        <p:spPr>
          <a:xfrm>
            <a:off x="0" y="1034716"/>
            <a:ext cx="4812632" cy="3601452"/>
          </a:xfrm>
          <a:prstGeom prst="rect">
            <a:avLst/>
          </a:prstGeom>
          <a:noFill/>
          <a:ln>
            <a:noFill/>
          </a:ln>
        </p:spPr>
      </p:pic>
      <p:sp>
        <p:nvSpPr>
          <p:cNvPr id="62" name="Google Shape;62;p9"/>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500"/>
              <a:buNone/>
              <a:defRPr b="1" sz="35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63" name="Google Shape;63;p9"/>
          <p:cNvPicPr preferRelativeResize="0"/>
          <p:nvPr/>
        </p:nvPicPr>
        <p:blipFill rotWithShape="1">
          <a:blip r:embed="rId4">
            <a:alphaModFix/>
          </a:blip>
          <a:srcRect b="0" l="0" r="0" t="0"/>
          <a:stretch/>
        </p:blipFill>
        <p:spPr>
          <a:xfrm>
            <a:off x="6762660" y="4604268"/>
            <a:ext cx="2037349" cy="360948"/>
          </a:xfrm>
          <a:prstGeom prst="rect">
            <a:avLst/>
          </a:prstGeom>
          <a:noFill/>
          <a:ln>
            <a:noFill/>
          </a:ln>
        </p:spPr>
      </p:pic>
      <p:pic>
        <p:nvPicPr>
          <p:cNvPr id="64" name="Google Shape;64;p9"/>
          <p:cNvPicPr preferRelativeResize="0"/>
          <p:nvPr/>
        </p:nvPicPr>
        <p:blipFill rotWithShape="1">
          <a:blip r:embed="rId5">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uas colunas 1 1">
  <p:cSld name="TITLE_AND_TWO_COLUMNS_1_1">
    <p:spTree>
      <p:nvGrpSpPr>
        <p:cNvPr id="65" name="Shape 65"/>
        <p:cNvGrpSpPr/>
        <p:nvPr/>
      </p:nvGrpSpPr>
      <p:grpSpPr>
        <a:xfrm>
          <a:off x="0" y="0"/>
          <a:ext cx="0" cy="0"/>
          <a:chOff x="0" y="0"/>
          <a:chExt cx="0" cy="0"/>
        </a:xfrm>
      </p:grpSpPr>
      <p:pic>
        <p:nvPicPr>
          <p:cNvPr id="66" name="Google Shape;66;p10"/>
          <p:cNvPicPr preferRelativeResize="0"/>
          <p:nvPr/>
        </p:nvPicPr>
        <p:blipFill rotWithShape="1">
          <a:blip r:embed="rId2">
            <a:alphaModFix/>
          </a:blip>
          <a:srcRect b="0" l="0" r="0" t="0"/>
          <a:stretch/>
        </p:blipFill>
        <p:spPr>
          <a:xfrm>
            <a:off x="0" y="0"/>
            <a:ext cx="4764505" cy="4748463"/>
          </a:xfrm>
          <a:prstGeom prst="rect">
            <a:avLst/>
          </a:prstGeom>
          <a:noFill/>
          <a:ln>
            <a:noFill/>
          </a:ln>
        </p:spPr>
      </p:pic>
      <p:sp>
        <p:nvSpPr>
          <p:cNvPr id="67" name="Google Shape;67;p10"/>
          <p:cNvSpPr txBox="1"/>
          <p:nvPr>
            <p:ph idx="1" type="body"/>
          </p:nvPr>
        </p:nvSpPr>
        <p:spPr>
          <a:xfrm>
            <a:off x="311700" y="510650"/>
            <a:ext cx="3999900" cy="40581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Google Shape;6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0"/>
          <p:cNvSpPr txBox="1"/>
          <p:nvPr/>
        </p:nvSpPr>
        <p:spPr>
          <a:xfrm>
            <a:off x="311950" y="101873"/>
            <a:ext cx="8580600" cy="74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3500">
                <a:solidFill>
                  <a:srgbClr val="FFFFFF"/>
                </a:solidFill>
                <a:latin typeface="Calibri"/>
                <a:ea typeface="Calibri"/>
                <a:cs typeface="Calibri"/>
                <a:sym typeface="Calibri"/>
              </a:rPr>
              <a:t>Títu</a:t>
            </a:r>
            <a:endParaRPr b="1" sz="3500">
              <a:solidFill>
                <a:srgbClr val="FFFFFF"/>
              </a:solidFill>
              <a:latin typeface="Calibri"/>
              <a:ea typeface="Calibri"/>
              <a:cs typeface="Calibri"/>
              <a:sym typeface="Calibri"/>
            </a:endParaRPr>
          </a:p>
        </p:txBody>
      </p:sp>
      <p:pic>
        <p:nvPicPr>
          <p:cNvPr id="70" name="Google Shape;70;p10"/>
          <p:cNvPicPr preferRelativeResize="0"/>
          <p:nvPr/>
        </p:nvPicPr>
        <p:blipFill rotWithShape="1">
          <a:blip r:embed="rId3">
            <a:alphaModFix/>
          </a:blip>
          <a:srcRect b="0" l="0" r="0" t="0"/>
          <a:stretch/>
        </p:blipFill>
        <p:spPr>
          <a:xfrm>
            <a:off x="6762660" y="4604268"/>
            <a:ext cx="2037349" cy="360948"/>
          </a:xfrm>
          <a:prstGeom prst="rect">
            <a:avLst/>
          </a:prstGeom>
          <a:noFill/>
          <a:ln>
            <a:noFill/>
          </a:ln>
        </p:spPr>
      </p:pic>
      <p:pic>
        <p:nvPicPr>
          <p:cNvPr id="71" name="Google Shape;71;p10"/>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6" Type="http://schemas.openxmlformats.org/officeDocument/2006/relationships/theme" Target="../theme/theme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595959"/>
              </a:buClr>
              <a:buSzPts val="3000"/>
              <a:buFont typeface="Calibri"/>
              <a:buNone/>
              <a:defRPr sz="3000">
                <a:solidFill>
                  <a:srgbClr val="595959"/>
                </a:solidFill>
                <a:latin typeface="Calibri"/>
                <a:ea typeface="Calibri"/>
                <a:cs typeface="Calibri"/>
                <a:sym typeface="Calibri"/>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61950" lvl="0" marL="457200" rtl="0">
              <a:lnSpc>
                <a:spcPct val="115000"/>
              </a:lnSpc>
              <a:spcBef>
                <a:spcPts val="0"/>
              </a:spcBef>
              <a:spcAft>
                <a:spcPts val="0"/>
              </a:spcAft>
              <a:buClr>
                <a:srgbClr val="17BEBB"/>
              </a:buClr>
              <a:buSzPts val="2100"/>
              <a:buFont typeface="Calibri"/>
              <a:buChar char="➤"/>
              <a:defRPr sz="2100">
                <a:solidFill>
                  <a:srgbClr val="3A3F50"/>
                </a:solidFill>
                <a:latin typeface="Calibri"/>
                <a:ea typeface="Calibri"/>
                <a:cs typeface="Calibri"/>
                <a:sym typeface="Calibri"/>
              </a:defRPr>
            </a:lvl1pPr>
            <a:lvl2pPr indent="-336550" lvl="1" marL="914400" rtl="0">
              <a:lnSpc>
                <a:spcPct val="115000"/>
              </a:lnSpc>
              <a:spcBef>
                <a:spcPts val="0"/>
              </a:spcBef>
              <a:spcAft>
                <a:spcPts val="0"/>
              </a:spcAft>
              <a:buClr>
                <a:srgbClr val="17BEBB"/>
              </a:buClr>
              <a:buSzPts val="1700"/>
              <a:buFont typeface="Calibri"/>
              <a:buChar char="⊳"/>
              <a:defRPr sz="1700">
                <a:solidFill>
                  <a:srgbClr val="3A3F50"/>
                </a:solidFill>
                <a:latin typeface="Calibri"/>
                <a:ea typeface="Calibri"/>
                <a:cs typeface="Calibri"/>
                <a:sym typeface="Calibri"/>
              </a:defRPr>
            </a:lvl2pPr>
            <a:lvl3pPr indent="-336550" lvl="2" marL="1371600" rtl="0">
              <a:lnSpc>
                <a:spcPct val="115000"/>
              </a:lnSpc>
              <a:spcBef>
                <a:spcPts val="0"/>
              </a:spcBef>
              <a:spcAft>
                <a:spcPts val="0"/>
              </a:spcAft>
              <a:buClr>
                <a:srgbClr val="17BEBB"/>
              </a:buClr>
              <a:buSzPts val="1700"/>
              <a:buFont typeface="Calibri"/>
              <a:buChar char="■"/>
              <a:defRPr sz="1700">
                <a:solidFill>
                  <a:srgbClr val="3A3F50"/>
                </a:solidFill>
                <a:latin typeface="Calibri"/>
                <a:ea typeface="Calibri"/>
                <a:cs typeface="Calibri"/>
                <a:sym typeface="Calibri"/>
              </a:defRPr>
            </a:lvl3pPr>
            <a:lvl4pPr indent="-336550" lvl="3" marL="18288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4pPr>
            <a:lvl5pPr indent="-336550" lvl="4" marL="22860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5pPr>
            <a:lvl6pPr indent="-336550" lvl="5" marL="27432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6pPr>
            <a:lvl7pPr indent="-336550" lvl="6" marL="32004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7pPr>
            <a:lvl8pPr indent="-336550" lvl="7" marL="36576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8pPr>
            <a:lvl9pPr indent="-336550" lvl="8" marL="41148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595959"/>
              </a:buClr>
              <a:buSzPts val="3000"/>
              <a:buFont typeface="Calibri"/>
              <a:buNone/>
              <a:defRPr sz="3000">
                <a:solidFill>
                  <a:srgbClr val="595959"/>
                </a:solidFill>
                <a:latin typeface="Calibri"/>
                <a:ea typeface="Calibri"/>
                <a:cs typeface="Calibri"/>
                <a:sym typeface="Calibri"/>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5" name="Google Shape;10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61950" lvl="0" marL="457200" rtl="0">
              <a:lnSpc>
                <a:spcPct val="115000"/>
              </a:lnSpc>
              <a:spcBef>
                <a:spcPts val="0"/>
              </a:spcBef>
              <a:spcAft>
                <a:spcPts val="0"/>
              </a:spcAft>
              <a:buClr>
                <a:srgbClr val="17BEBB"/>
              </a:buClr>
              <a:buSzPts val="2100"/>
              <a:buFont typeface="Calibri"/>
              <a:buChar char="➤"/>
              <a:defRPr sz="2100">
                <a:solidFill>
                  <a:srgbClr val="3A3F50"/>
                </a:solidFill>
                <a:latin typeface="Calibri"/>
                <a:ea typeface="Calibri"/>
                <a:cs typeface="Calibri"/>
                <a:sym typeface="Calibri"/>
              </a:defRPr>
            </a:lvl1pPr>
            <a:lvl2pPr indent="-336550" lvl="1" marL="914400" rtl="0">
              <a:lnSpc>
                <a:spcPct val="115000"/>
              </a:lnSpc>
              <a:spcBef>
                <a:spcPts val="0"/>
              </a:spcBef>
              <a:spcAft>
                <a:spcPts val="0"/>
              </a:spcAft>
              <a:buClr>
                <a:srgbClr val="17BEBB"/>
              </a:buClr>
              <a:buSzPts val="1700"/>
              <a:buFont typeface="Calibri"/>
              <a:buChar char="⊳"/>
              <a:defRPr sz="1700">
                <a:solidFill>
                  <a:srgbClr val="3A3F50"/>
                </a:solidFill>
                <a:latin typeface="Calibri"/>
                <a:ea typeface="Calibri"/>
                <a:cs typeface="Calibri"/>
                <a:sym typeface="Calibri"/>
              </a:defRPr>
            </a:lvl2pPr>
            <a:lvl3pPr indent="-336550" lvl="2" marL="1371600" rtl="0">
              <a:lnSpc>
                <a:spcPct val="115000"/>
              </a:lnSpc>
              <a:spcBef>
                <a:spcPts val="0"/>
              </a:spcBef>
              <a:spcAft>
                <a:spcPts val="0"/>
              </a:spcAft>
              <a:buClr>
                <a:srgbClr val="17BEBB"/>
              </a:buClr>
              <a:buSzPts val="1700"/>
              <a:buFont typeface="Calibri"/>
              <a:buChar char="■"/>
              <a:defRPr sz="1700">
                <a:solidFill>
                  <a:srgbClr val="3A3F50"/>
                </a:solidFill>
                <a:latin typeface="Calibri"/>
                <a:ea typeface="Calibri"/>
                <a:cs typeface="Calibri"/>
                <a:sym typeface="Calibri"/>
              </a:defRPr>
            </a:lvl3pPr>
            <a:lvl4pPr indent="-336550" lvl="3" marL="18288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4pPr>
            <a:lvl5pPr indent="-336550" lvl="4" marL="22860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5pPr>
            <a:lvl6pPr indent="-336550" lvl="5" marL="27432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6pPr>
            <a:lvl7pPr indent="-336550" lvl="6" marL="32004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7pPr>
            <a:lvl8pPr indent="-336550" lvl="7" marL="36576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8pPr>
            <a:lvl9pPr indent="-336550" lvl="8" marL="4114800" rtl="0">
              <a:lnSpc>
                <a:spcPct val="115000"/>
              </a:lnSpc>
              <a:spcBef>
                <a:spcPts val="0"/>
              </a:spcBef>
              <a:spcAft>
                <a:spcPts val="0"/>
              </a:spcAft>
              <a:buClr>
                <a:srgbClr val="3A3F50"/>
              </a:buClr>
              <a:buSzPts val="1700"/>
              <a:buFont typeface="Calibri"/>
              <a:buChar char="■"/>
              <a:defRPr sz="1700">
                <a:solidFill>
                  <a:srgbClr val="3A3F50"/>
                </a:solidFill>
                <a:latin typeface="Calibri"/>
                <a:ea typeface="Calibri"/>
                <a:cs typeface="Calibri"/>
                <a:sym typeface="Calibri"/>
              </a:defRPr>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ctrTitle"/>
          </p:nvPr>
        </p:nvSpPr>
        <p:spPr>
          <a:xfrm>
            <a:off x="901950" y="1310425"/>
            <a:ext cx="7212900" cy="15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a:t>Healthcare, Finanças e Direito</a:t>
            </a:r>
            <a:endParaRPr sz="4180"/>
          </a:p>
        </p:txBody>
      </p:sp>
      <p:sp>
        <p:nvSpPr>
          <p:cNvPr id="200" name="Google Shape;200;p35"/>
          <p:cNvSpPr txBox="1"/>
          <p:nvPr>
            <p:ph idx="1" type="subTitle"/>
          </p:nvPr>
        </p:nvSpPr>
        <p:spPr>
          <a:xfrm>
            <a:off x="1236750" y="2834125"/>
            <a:ext cx="6878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Como usar NLP nessas áreas?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ctrTitle"/>
          </p:nvPr>
        </p:nvSpPr>
        <p:spPr>
          <a:xfrm>
            <a:off x="502675" y="2301575"/>
            <a:ext cx="8362200" cy="108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Finanças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17BEBB"/>
              </a:buClr>
              <a:buSzPts val="2100"/>
              <a:buChar char="➤"/>
            </a:pPr>
            <a:r>
              <a:rPr lang="en">
                <a:solidFill>
                  <a:srgbClr val="595959"/>
                </a:solidFill>
              </a:rPr>
              <a:t>É uma área diversa, desde o monitoramento de empresas públicas até o fluxo de negócios de banco de investimento.</a:t>
            </a:r>
            <a:endParaRPr>
              <a:solidFill>
                <a:srgbClr val="595959"/>
              </a:solidFill>
            </a:endParaRPr>
          </a:p>
          <a:p>
            <a:pPr indent="-361950" lvl="0" marL="457200" rtl="0" algn="l">
              <a:spcBef>
                <a:spcPts val="0"/>
              </a:spcBef>
              <a:spcAft>
                <a:spcPts val="0"/>
              </a:spcAft>
              <a:buClr>
                <a:srgbClr val="17BEBB"/>
              </a:buClr>
              <a:buSzPts val="2100"/>
              <a:buChar char="➤"/>
            </a:pPr>
            <a:r>
              <a:rPr lang="en">
                <a:solidFill>
                  <a:srgbClr val="595959"/>
                </a:solidFill>
              </a:rPr>
              <a:t>Globalmente, o setor de serviços financeiros deverá crescer para US $ 26 trilhões em 2022</a:t>
            </a:r>
            <a:endParaRPr>
              <a:solidFill>
                <a:srgbClr val="595959"/>
              </a:solidFill>
            </a:endParaRPr>
          </a:p>
          <a:p>
            <a:pPr indent="-361950" lvl="0" marL="457200" rtl="0" algn="l">
              <a:spcBef>
                <a:spcPts val="0"/>
              </a:spcBef>
              <a:spcAft>
                <a:spcPts val="0"/>
              </a:spcAft>
              <a:buClr>
                <a:srgbClr val="17BEBB"/>
              </a:buClr>
              <a:buSzPts val="2100"/>
              <a:buChar char="➤"/>
            </a:pPr>
            <a:r>
              <a:rPr lang="en">
                <a:solidFill>
                  <a:srgbClr val="595959"/>
                </a:solidFill>
              </a:rPr>
              <a:t>Aplicações de NLP em finanças, exemplo: avaliações de risco de crédito, e análise de sentimento financeiro.</a:t>
            </a:r>
            <a:endParaRPr>
              <a:solidFill>
                <a:srgbClr val="595959"/>
              </a:solidFill>
            </a:endParaRPr>
          </a:p>
        </p:txBody>
      </p:sp>
      <p:sp>
        <p:nvSpPr>
          <p:cNvPr id="272" name="Google Shape;27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5"/>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 que é?</a:t>
            </a:r>
            <a:endParaRPr/>
          </a:p>
        </p:txBody>
      </p:sp>
      <p:sp>
        <p:nvSpPr>
          <p:cNvPr id="274" name="Google Shape;274;p45"/>
          <p:cNvSpPr txBox="1"/>
          <p:nvPr/>
        </p:nvSpPr>
        <p:spPr>
          <a:xfrm>
            <a:off x="311700" y="4508125"/>
            <a:ext cx="7568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Fonte: Vajjala, Sowmya, et al. Practical Natural Language Processing: A Comprehensive Guide to Building Real-World NLP Systems. O'Reilly Media, 2020.</a:t>
            </a:r>
            <a:endParaRPr sz="1100">
              <a:solidFill>
                <a:srgbClr val="3A3F5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A negociação no </a:t>
            </a:r>
            <a:r>
              <a:rPr lang="en">
                <a:solidFill>
                  <a:srgbClr val="17BEBB"/>
                </a:solidFill>
              </a:rPr>
              <a:t>mercado de ações</a:t>
            </a:r>
            <a:r>
              <a:rPr lang="en"/>
              <a:t> depende de um conjunto de </a:t>
            </a:r>
            <a:r>
              <a:rPr lang="en">
                <a:solidFill>
                  <a:srgbClr val="17BEBB"/>
                </a:solidFill>
              </a:rPr>
              <a:t>informações sobre empresas específicas</a:t>
            </a:r>
            <a:r>
              <a:rPr lang="en"/>
              <a:t>. </a:t>
            </a:r>
            <a:endParaRPr/>
          </a:p>
          <a:p>
            <a:pPr indent="-361950" lvl="0" marL="457200" rtl="0" algn="l">
              <a:spcBef>
                <a:spcPts val="0"/>
              </a:spcBef>
              <a:spcAft>
                <a:spcPts val="0"/>
              </a:spcAft>
              <a:buSzPts val="2100"/>
              <a:buChar char="➤"/>
            </a:pPr>
            <a:r>
              <a:rPr lang="en"/>
              <a:t>Esse conhecimento ajuda a criar um conjunto de </a:t>
            </a:r>
            <a:r>
              <a:rPr lang="en">
                <a:solidFill>
                  <a:srgbClr val="17BEBB"/>
                </a:solidFill>
              </a:rPr>
              <a:t>ações</a:t>
            </a:r>
            <a:r>
              <a:rPr lang="en"/>
              <a:t> que determinam se devemos comprar, manter ou vender ações. </a:t>
            </a:r>
            <a:endParaRPr/>
          </a:p>
          <a:p>
            <a:pPr indent="-361950" lvl="0" marL="457200" rtl="0" algn="l">
              <a:spcBef>
                <a:spcPts val="0"/>
              </a:spcBef>
              <a:spcAft>
                <a:spcPts val="0"/>
              </a:spcAft>
              <a:buSzPts val="2100"/>
              <a:buChar char="➤"/>
            </a:pPr>
            <a:r>
              <a:rPr lang="en"/>
              <a:t>A análise pode ser baseada nos </a:t>
            </a:r>
            <a:r>
              <a:rPr lang="en">
                <a:solidFill>
                  <a:srgbClr val="17BEBB"/>
                </a:solidFill>
              </a:rPr>
              <a:t>relatórios financeiros trimestrais</a:t>
            </a:r>
            <a:r>
              <a:rPr lang="en"/>
              <a:t> das empresas ou no que os analistas estão comentando sobre as empresas em seus relatórios. </a:t>
            </a:r>
            <a:r>
              <a:rPr lang="en">
                <a:solidFill>
                  <a:srgbClr val="17BEBB"/>
                </a:solidFill>
              </a:rPr>
              <a:t>Isso também pode vir das redes sociais.</a:t>
            </a:r>
            <a:endParaRPr>
              <a:solidFill>
                <a:srgbClr val="17BEBB"/>
              </a:solidFill>
            </a:endParaRPr>
          </a:p>
        </p:txBody>
      </p:sp>
      <p:sp>
        <p:nvSpPr>
          <p:cNvPr id="280" name="Google Shape;28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6"/>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a:t>
            </a:r>
            <a:r>
              <a:rPr lang="en"/>
              <a:t>nálise de sentimento financeiro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490250" y="450150"/>
            <a:ext cx="6367800" cy="54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Alertas de redes sociais</a:t>
            </a:r>
            <a:endParaRPr sz="2200"/>
          </a:p>
        </p:txBody>
      </p:sp>
      <p:sp>
        <p:nvSpPr>
          <p:cNvPr id="287" name="Google Shape;28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47"/>
          <p:cNvPicPr preferRelativeResize="0"/>
          <p:nvPr/>
        </p:nvPicPr>
        <p:blipFill>
          <a:blip r:embed="rId3">
            <a:alphaModFix/>
          </a:blip>
          <a:stretch>
            <a:fillRect/>
          </a:stretch>
        </p:blipFill>
        <p:spPr>
          <a:xfrm>
            <a:off x="192700" y="1053188"/>
            <a:ext cx="5938770" cy="38506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A análise de sentimento financeiro tem o propósito diferente da análise de sentimento regular.</a:t>
            </a:r>
            <a:endParaRPr/>
          </a:p>
          <a:p>
            <a:pPr indent="-361950" lvl="0" marL="457200" rtl="0" algn="l">
              <a:spcBef>
                <a:spcPts val="0"/>
              </a:spcBef>
              <a:spcAft>
                <a:spcPts val="0"/>
              </a:spcAft>
              <a:buSzPts val="2100"/>
              <a:buChar char="➤"/>
            </a:pPr>
            <a:r>
              <a:rPr lang="en"/>
              <a:t>O objetivo é adivinhar como os mercados reagirão a uma notícia, em oposição a se a notícia é inerentemente positiva ou não.</a:t>
            </a:r>
            <a:endParaRPr/>
          </a:p>
          <a:p>
            <a:pPr indent="-336550" lvl="1" marL="914400" rtl="0" algn="l">
              <a:spcBef>
                <a:spcPts val="0"/>
              </a:spcBef>
              <a:spcAft>
                <a:spcPts val="0"/>
              </a:spcAft>
              <a:buSzPts val="1700"/>
              <a:buChar char="⊳"/>
            </a:pPr>
            <a:r>
              <a:rPr lang="en"/>
              <a:t>no Financial PhraseBank, um sentimento positivo indica que o preço das ações da empresa aumentará com base na notícia na frase</a:t>
            </a:r>
            <a:endParaRPr/>
          </a:p>
          <a:p>
            <a:pPr indent="-361950" lvl="0" marL="457200" rtl="0" algn="l">
              <a:spcBef>
                <a:spcPts val="0"/>
              </a:spcBef>
              <a:spcAft>
                <a:spcPts val="0"/>
              </a:spcAft>
              <a:buSzPts val="2100"/>
              <a:buChar char="➤"/>
            </a:pPr>
            <a:r>
              <a:rPr lang="en"/>
              <a:t>Adaptação o BERT ao domínio financeiro, o FinBERT [26].</a:t>
            </a:r>
            <a:endParaRPr/>
          </a:p>
        </p:txBody>
      </p:sp>
      <p:sp>
        <p:nvSpPr>
          <p:cNvPr id="294" name="Google Shape;29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8"/>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Análise de sentimento financeiro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O risco de crédito é uma forma de quantificar as chances de reembolso do empréstimo com sucesso. Geralmente é calculado pelos gastos anteriores de um indivíduo e histórico de amortização de empréstimos. </a:t>
            </a:r>
            <a:endParaRPr/>
          </a:p>
          <a:p>
            <a:pPr indent="-361950" lvl="0" marL="457200" rtl="0" algn="l">
              <a:spcBef>
                <a:spcPts val="0"/>
              </a:spcBef>
              <a:spcAft>
                <a:spcPts val="0"/>
              </a:spcAft>
              <a:buSzPts val="2100"/>
              <a:buChar char="➤"/>
            </a:pPr>
            <a:r>
              <a:rPr lang="en"/>
              <a:t>Essas informações são limitadas em muitos cenários, especialmente em comunidades carentes. Estima-se que mais da metade da população mundial está excluída dos serviços financeiros.</a:t>
            </a:r>
            <a:endParaRPr/>
          </a:p>
          <a:p>
            <a:pPr indent="-361950" lvl="0" marL="457200" rtl="0" algn="l">
              <a:spcBef>
                <a:spcPts val="0"/>
              </a:spcBef>
              <a:spcAft>
                <a:spcPts val="0"/>
              </a:spcAft>
              <a:buSzPts val="2100"/>
              <a:buChar char="➤"/>
            </a:pPr>
            <a:r>
              <a:rPr lang="en"/>
              <a:t>As técnicas de PNL podem agregar muito mais dados que podem ser usados ​​para avaliar o risco de crédito.</a:t>
            </a:r>
            <a:endParaRPr/>
          </a:p>
        </p:txBody>
      </p:sp>
      <p:sp>
        <p:nvSpPr>
          <p:cNvPr id="301" name="Google Shape;30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9"/>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a:t>
            </a:r>
            <a:r>
              <a:rPr lang="en"/>
              <a:t>valiações de risco de crédito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214925" y="141250"/>
            <a:ext cx="6367800" cy="54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Avaliando contratos</a:t>
            </a:r>
            <a:endParaRPr sz="2200"/>
          </a:p>
        </p:txBody>
      </p:sp>
      <p:sp>
        <p:nvSpPr>
          <p:cNvPr id="308" name="Google Shape;308;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50"/>
          <p:cNvPicPr preferRelativeResize="0"/>
          <p:nvPr/>
        </p:nvPicPr>
        <p:blipFill>
          <a:blip r:embed="rId3">
            <a:alphaModFix/>
          </a:blip>
          <a:stretch>
            <a:fillRect/>
          </a:stretch>
        </p:blipFill>
        <p:spPr>
          <a:xfrm>
            <a:off x="214925" y="818275"/>
            <a:ext cx="2922343" cy="3844949"/>
          </a:xfrm>
          <a:prstGeom prst="rect">
            <a:avLst/>
          </a:prstGeom>
          <a:noFill/>
          <a:ln>
            <a:noFill/>
          </a:ln>
        </p:spPr>
      </p:pic>
      <p:sp>
        <p:nvSpPr>
          <p:cNvPr id="310" name="Google Shape;310;p50"/>
          <p:cNvSpPr txBox="1"/>
          <p:nvPr/>
        </p:nvSpPr>
        <p:spPr>
          <a:xfrm>
            <a:off x="4317575" y="564275"/>
            <a:ext cx="41550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3A3F50"/>
              </a:buClr>
              <a:buSzPts val="1600"/>
              <a:buFont typeface="Calibri"/>
              <a:buChar char="●"/>
            </a:pPr>
            <a:r>
              <a:rPr lang="en" sz="1600">
                <a:solidFill>
                  <a:srgbClr val="3A3F50"/>
                </a:solidFill>
                <a:latin typeface="Calibri"/>
                <a:ea typeface="Calibri"/>
                <a:cs typeface="Calibri"/>
                <a:sym typeface="Calibri"/>
              </a:rPr>
              <a:t>As informações capturadas ajudam a identificar o risco de crédito, e a extração incorreta de dados desses documentos pode levar a avaliações incorretas. </a:t>
            </a:r>
            <a:endParaRPr sz="1600">
              <a:solidFill>
                <a:srgbClr val="3A3F50"/>
              </a:solidFill>
              <a:latin typeface="Calibri"/>
              <a:ea typeface="Calibri"/>
              <a:cs typeface="Calibri"/>
              <a:sym typeface="Calibri"/>
            </a:endParaRPr>
          </a:p>
          <a:p>
            <a:pPr indent="-330200" lvl="0" marL="457200" rtl="0" algn="l">
              <a:lnSpc>
                <a:spcPct val="115000"/>
              </a:lnSpc>
              <a:spcBef>
                <a:spcPts val="0"/>
              </a:spcBef>
              <a:spcAft>
                <a:spcPts val="0"/>
              </a:spcAft>
              <a:buClr>
                <a:srgbClr val="3A3F50"/>
              </a:buClr>
              <a:buSzPts val="1600"/>
              <a:buFont typeface="Calibri"/>
              <a:buChar char="●"/>
            </a:pPr>
            <a:r>
              <a:rPr lang="en" sz="1600">
                <a:solidFill>
                  <a:srgbClr val="3A3F50"/>
                </a:solidFill>
                <a:latin typeface="Calibri"/>
                <a:ea typeface="Calibri"/>
                <a:cs typeface="Calibri"/>
                <a:sym typeface="Calibri"/>
              </a:rPr>
              <a:t>O reconhecimento de entidade nomeada (NER) pode melhorar isso. </a:t>
            </a:r>
            <a:endParaRPr sz="1600">
              <a:solidFill>
                <a:srgbClr val="3A3F50"/>
              </a:solidFill>
              <a:latin typeface="Calibri"/>
              <a:ea typeface="Calibri"/>
              <a:cs typeface="Calibri"/>
              <a:sym typeface="Calibri"/>
            </a:endParaRPr>
          </a:p>
          <a:p>
            <a:pPr indent="-330200" lvl="0" marL="457200" rtl="0" algn="l">
              <a:lnSpc>
                <a:spcPct val="115000"/>
              </a:lnSpc>
              <a:spcBef>
                <a:spcPts val="0"/>
              </a:spcBef>
              <a:spcAft>
                <a:spcPts val="0"/>
              </a:spcAft>
              <a:buClr>
                <a:srgbClr val="3A3F50"/>
              </a:buClr>
              <a:buSzPts val="1600"/>
              <a:buFont typeface="Calibri"/>
              <a:buChar char="●"/>
            </a:pPr>
            <a:r>
              <a:rPr lang="en" sz="1600">
                <a:solidFill>
                  <a:srgbClr val="3A3F50"/>
                </a:solidFill>
                <a:latin typeface="Calibri"/>
                <a:ea typeface="Calibri"/>
                <a:cs typeface="Calibri"/>
                <a:sym typeface="Calibri"/>
              </a:rPr>
              <a:t>Um exemplo de tal contrato de empréstimo é mostrado na Figura, onde vemos um contrato de empréstimo e diferentes entidades relevantes extraídas dele.</a:t>
            </a:r>
            <a:endParaRPr sz="1600">
              <a:solidFill>
                <a:srgbClr val="3A3F5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502675" y="2301575"/>
            <a:ext cx="8362200" cy="108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Direito</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arefas principais em que a PNL ajuda os serviços jurídicos incluem:</a:t>
            </a:r>
            <a:endParaRPr/>
          </a:p>
          <a:p>
            <a:pPr indent="-361950" lvl="0" marL="457200" rtl="0" algn="l">
              <a:spcBef>
                <a:spcPts val="1200"/>
              </a:spcBef>
              <a:spcAft>
                <a:spcPts val="0"/>
              </a:spcAft>
              <a:buSzPts val="2100"/>
              <a:buChar char="➤"/>
            </a:pPr>
            <a:r>
              <a:rPr lang="en"/>
              <a:t>Pesquisa legal</a:t>
            </a:r>
            <a:endParaRPr/>
          </a:p>
          <a:p>
            <a:pPr indent="-336550" lvl="1" marL="914400" rtl="0" algn="l">
              <a:spcBef>
                <a:spcPts val="0"/>
              </a:spcBef>
              <a:spcAft>
                <a:spcPts val="0"/>
              </a:spcAft>
              <a:buSzPts val="1700"/>
              <a:buChar char="⊳"/>
            </a:pPr>
            <a:r>
              <a:rPr lang="en"/>
              <a:t>encontrar informações relevantes para um caso específico, incluindo pesquisas em legislaturas e jurisprudência e regulamentos. Um desses serviços é o ROSS Intelligence. Permite o confronto de fatos e casos relevantes e também analisa documentos jurídicos. </a:t>
            </a:r>
            <a:endParaRPr/>
          </a:p>
          <a:p>
            <a:pPr indent="0" lvl="0" marL="0" rtl="0" algn="l">
              <a:spcBef>
                <a:spcPts val="1200"/>
              </a:spcBef>
              <a:spcAft>
                <a:spcPts val="1200"/>
              </a:spcAft>
              <a:buNone/>
            </a:pPr>
            <a:r>
              <a:t/>
            </a:r>
            <a:endParaRPr/>
          </a:p>
        </p:txBody>
      </p:sp>
      <p:sp>
        <p:nvSpPr>
          <p:cNvPr id="321" name="Google Shape;321;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52"/>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Onde usar?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53"/>
          <p:cNvPicPr preferRelativeResize="0"/>
          <p:nvPr/>
        </p:nvPicPr>
        <p:blipFill>
          <a:blip r:embed="rId3">
            <a:alphaModFix/>
          </a:blip>
          <a:stretch>
            <a:fillRect/>
          </a:stretch>
        </p:blipFill>
        <p:spPr>
          <a:xfrm>
            <a:off x="696275" y="172550"/>
            <a:ext cx="5157525" cy="313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Healthcare </a:t>
            </a:r>
            <a:r>
              <a:rPr lang="en"/>
              <a:t>e</a:t>
            </a:r>
            <a:r>
              <a:rPr lang="en"/>
              <a:t> NLP</a:t>
            </a:r>
            <a:endParaRPr/>
          </a:p>
          <a:p>
            <a:pPr indent="-361950" lvl="0" marL="457200" rtl="0" algn="l">
              <a:spcBef>
                <a:spcPts val="0"/>
              </a:spcBef>
              <a:spcAft>
                <a:spcPts val="0"/>
              </a:spcAft>
              <a:buSzPts val="2100"/>
              <a:buChar char="➤"/>
            </a:pPr>
            <a:r>
              <a:rPr lang="en"/>
              <a:t>Finanças e NLP</a:t>
            </a:r>
            <a:endParaRPr/>
          </a:p>
          <a:p>
            <a:pPr indent="-361950" lvl="0" marL="457200" rtl="0" algn="l">
              <a:spcBef>
                <a:spcPts val="0"/>
              </a:spcBef>
              <a:spcAft>
                <a:spcPts val="0"/>
              </a:spcAft>
              <a:buSzPts val="2100"/>
              <a:buChar char="➤"/>
            </a:pPr>
            <a:r>
              <a:rPr lang="en"/>
              <a:t>Direito e NLP</a:t>
            </a:r>
            <a:endParaRPr/>
          </a:p>
        </p:txBody>
      </p:sp>
      <p:sp>
        <p:nvSpPr>
          <p:cNvPr id="206" name="Google Shape;20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6"/>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 que vamos abordar?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Revisão de contrato</a:t>
            </a:r>
            <a:endParaRPr/>
          </a:p>
          <a:p>
            <a:pPr indent="-336550" lvl="1" marL="914400" rtl="0" algn="l">
              <a:spcBef>
                <a:spcPts val="0"/>
              </a:spcBef>
              <a:spcAft>
                <a:spcPts val="0"/>
              </a:spcAft>
              <a:buSzPts val="1700"/>
              <a:buChar char="⊳"/>
            </a:pPr>
            <a:r>
              <a:rPr lang="en"/>
              <a:t>revisar um contrato e certificar-se de que segue um conjunto de normas e regulamentos. Envolve fazer sugerir edições para diferentes cláusulas. Um exemplo é SpotDraft, que se concentra em regulamentações baseadas em GPDR.</a:t>
            </a:r>
            <a:endParaRPr/>
          </a:p>
          <a:p>
            <a:pPr indent="-361950" lvl="0" marL="457200" rtl="0" algn="l">
              <a:spcBef>
                <a:spcPts val="0"/>
              </a:spcBef>
              <a:spcAft>
                <a:spcPts val="0"/>
              </a:spcAft>
              <a:buSzPts val="2100"/>
              <a:buChar char="➤"/>
            </a:pPr>
            <a:r>
              <a:rPr lang="en"/>
              <a:t>Geração de contrato</a:t>
            </a:r>
            <a:endParaRPr/>
          </a:p>
          <a:p>
            <a:pPr indent="-336550" lvl="1" marL="914400" rtl="0" algn="l">
              <a:spcBef>
                <a:spcPts val="0"/>
              </a:spcBef>
              <a:spcAft>
                <a:spcPts val="0"/>
              </a:spcAft>
              <a:buSzPts val="1700"/>
              <a:buChar char="⊳"/>
            </a:pPr>
            <a:r>
              <a:rPr lang="en"/>
              <a:t>geração de contratos com base em uma configuração de perguntas e respostas. Casos simples podem exigir apenas um formulário simples, enquanto para casos mais complexos, um sistema de chatbot interativo pode ser mais adequado. Depois de receber todas as respostas, um algoritmo de preenchimento de slot gera o contrato.</a:t>
            </a:r>
            <a:endParaRPr/>
          </a:p>
        </p:txBody>
      </p:sp>
      <p:sp>
        <p:nvSpPr>
          <p:cNvPr id="334" name="Google Shape;334;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54"/>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Onde usar?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Descoberta Legal</a:t>
            </a:r>
            <a:endParaRPr/>
          </a:p>
          <a:p>
            <a:pPr indent="-336550" lvl="1" marL="914400" rtl="0" algn="l">
              <a:spcBef>
                <a:spcPts val="0"/>
              </a:spcBef>
              <a:spcAft>
                <a:spcPts val="0"/>
              </a:spcAft>
              <a:buSzPts val="1700"/>
              <a:buChar char="⊳"/>
            </a:pPr>
            <a:r>
              <a:rPr lang="en"/>
              <a:t>localização de anomalias e padrões em informações armazenadas eletronicamente que podem ser usadas para o caso. Em alguns casos, essa descoberta é completamente sem supervisão. Em outros casos, pode envolver uma aprendizagem mais ativa (ou seja, fornecer um conjunto inicial de documentos marcados). Um desses produtos é o siren.io, que auxilia na descoberta de domínios de inteligência, aplicação da lei, segurança cibernética e crimes financeiros.</a:t>
            </a:r>
            <a:endParaRPr/>
          </a:p>
          <a:p>
            <a:pPr indent="0" lvl="0" marL="0" rtl="0" algn="l">
              <a:spcBef>
                <a:spcPts val="1200"/>
              </a:spcBef>
              <a:spcAft>
                <a:spcPts val="1200"/>
              </a:spcAft>
              <a:buNone/>
            </a:pPr>
            <a:r>
              <a:t/>
            </a:r>
            <a:endParaRPr/>
          </a:p>
        </p:txBody>
      </p:sp>
      <p:sp>
        <p:nvSpPr>
          <p:cNvPr id="341" name="Google Shape;341;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55"/>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Onde usar?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LexNLP </a:t>
            </a:r>
            <a:endParaRPr/>
          </a:p>
          <a:p>
            <a:pPr indent="-361950" lvl="0" marL="457200" rtl="0" algn="l">
              <a:spcBef>
                <a:spcPts val="1200"/>
              </a:spcBef>
              <a:spcAft>
                <a:spcPts val="0"/>
              </a:spcAft>
              <a:buSzPts val="2100"/>
              <a:buChar char="➤"/>
            </a:pPr>
            <a:r>
              <a:rPr lang="en"/>
              <a:t>segmentação e tokenização de palavras legais.</a:t>
            </a:r>
            <a:endParaRPr/>
          </a:p>
          <a:p>
            <a:pPr indent="-361950" lvl="0" marL="457200" rtl="0" algn="l">
              <a:spcBef>
                <a:spcPts val="0"/>
              </a:spcBef>
              <a:spcAft>
                <a:spcPts val="0"/>
              </a:spcAft>
              <a:buSzPts val="2100"/>
              <a:buChar char="➤"/>
            </a:pPr>
            <a:r>
              <a:rPr lang="en"/>
              <a:t>Segmentação de documentos em seções e extrair fatos como datas de contratos ou regulamentos recorrentes.</a:t>
            </a:r>
            <a:endParaRPr/>
          </a:p>
          <a:p>
            <a:pPr indent="0" lvl="0" marL="0" rtl="0" algn="l">
              <a:spcBef>
                <a:spcPts val="1200"/>
              </a:spcBef>
              <a:spcAft>
                <a:spcPts val="1200"/>
              </a:spcAft>
              <a:buNone/>
            </a:pPr>
            <a:r>
              <a:t/>
            </a:r>
            <a:endParaRPr/>
          </a:p>
        </p:txBody>
      </p:sp>
      <p:sp>
        <p:nvSpPr>
          <p:cNvPr id="348" name="Google Shape;34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56"/>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 os vários termos do direito?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5" name="Google Shape;355;p57"/>
          <p:cNvPicPr preferRelativeResize="0"/>
          <p:nvPr/>
        </p:nvPicPr>
        <p:blipFill>
          <a:blip r:embed="rId3">
            <a:alphaModFix/>
          </a:blip>
          <a:stretch>
            <a:fillRect/>
          </a:stretch>
        </p:blipFill>
        <p:spPr>
          <a:xfrm>
            <a:off x="700098" y="380700"/>
            <a:ext cx="6289226" cy="3016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214950" y="315875"/>
            <a:ext cx="6367800" cy="58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t>Agrupamento de documentos legais</a:t>
            </a:r>
            <a:endParaRPr sz="2100"/>
          </a:p>
        </p:txBody>
      </p:sp>
      <p:sp>
        <p:nvSpPr>
          <p:cNvPr id="361" name="Google Shape;361;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8"/>
          <p:cNvPicPr preferRelativeResize="0"/>
          <p:nvPr/>
        </p:nvPicPr>
        <p:blipFill>
          <a:blip r:embed="rId3">
            <a:alphaModFix/>
          </a:blip>
          <a:stretch>
            <a:fillRect/>
          </a:stretch>
        </p:blipFill>
        <p:spPr>
          <a:xfrm>
            <a:off x="165825" y="1085625"/>
            <a:ext cx="3491702" cy="3804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59"/>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Vajjala, Sowmya, et al. Practical Natural Language Processing: A Comprehensive Guide to Building Real-World NLP Systems. O'Reilly Media, 2020.</a:t>
            </a:r>
            <a:endParaRPr/>
          </a:p>
        </p:txBody>
      </p:sp>
      <p:sp>
        <p:nvSpPr>
          <p:cNvPr id="369" name="Google Shape;369;p59"/>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Referências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ctrTitle"/>
          </p:nvPr>
        </p:nvSpPr>
        <p:spPr>
          <a:xfrm>
            <a:off x="502675" y="2301575"/>
            <a:ext cx="8362200" cy="108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Healthcare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indústria englobam bens (ou seja, medicamentos e equipamentos); serviços (consulta ou teste de diagnóstico) para cuidados curativos, preventivos, paliativos e de reabilitação.</a:t>
            </a:r>
            <a:endParaRPr/>
          </a:p>
          <a:p>
            <a:pPr indent="-361950" lvl="0" marL="457200" rtl="0" algn="l">
              <a:spcBef>
                <a:spcPts val="0"/>
              </a:spcBef>
              <a:spcAft>
                <a:spcPts val="0"/>
              </a:spcAft>
              <a:buSzPts val="2100"/>
              <a:buChar char="➤"/>
            </a:pPr>
            <a:r>
              <a:rPr lang="en"/>
              <a:t>Healthcare trabalha com grandes quantidades de texto não estruturado e a PNL pode ser usada nesses locais para melhorar os resultados.</a:t>
            </a:r>
            <a:endParaRPr/>
          </a:p>
          <a:p>
            <a:pPr indent="-361950" lvl="0" marL="457200" rtl="0" algn="l">
              <a:spcBef>
                <a:spcPts val="0"/>
              </a:spcBef>
              <a:spcAft>
                <a:spcPts val="0"/>
              </a:spcAft>
              <a:buSzPts val="2100"/>
              <a:buChar char="➤"/>
            </a:pPr>
            <a:r>
              <a:rPr lang="en"/>
              <a:t>Exemplo: analisar registros médicos, faturamento e garantia da segurança dos medicamentos</a:t>
            </a:r>
            <a:endParaRPr/>
          </a:p>
        </p:txBody>
      </p:sp>
      <p:sp>
        <p:nvSpPr>
          <p:cNvPr id="218" name="Google Shape;21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8"/>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 que é?</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9"/>
          <p:cNvPicPr preferRelativeResize="0"/>
          <p:nvPr/>
        </p:nvPicPr>
        <p:blipFill>
          <a:blip r:embed="rId3">
            <a:alphaModFix/>
          </a:blip>
          <a:stretch>
            <a:fillRect/>
          </a:stretch>
        </p:blipFill>
        <p:spPr>
          <a:xfrm>
            <a:off x="2072825" y="118850"/>
            <a:ext cx="3597076" cy="4145024"/>
          </a:xfrm>
          <a:prstGeom prst="rect">
            <a:avLst/>
          </a:prstGeom>
          <a:noFill/>
          <a:ln>
            <a:noFill/>
          </a:ln>
        </p:spPr>
      </p:pic>
      <p:pic>
        <p:nvPicPr>
          <p:cNvPr id="226" name="Google Shape;226;p39"/>
          <p:cNvPicPr preferRelativeResize="0"/>
          <p:nvPr/>
        </p:nvPicPr>
        <p:blipFill>
          <a:blip r:embed="rId4">
            <a:alphaModFix/>
          </a:blip>
          <a:stretch>
            <a:fillRect/>
          </a:stretch>
        </p:blipFill>
        <p:spPr>
          <a:xfrm>
            <a:off x="2404375" y="4337725"/>
            <a:ext cx="2933976" cy="590900"/>
          </a:xfrm>
          <a:prstGeom prst="rect">
            <a:avLst/>
          </a:prstGeom>
          <a:noFill/>
          <a:ln>
            <a:noFill/>
          </a:ln>
        </p:spPr>
      </p:pic>
      <p:sp>
        <p:nvSpPr>
          <p:cNvPr id="227" name="Google Shape;227;p39"/>
          <p:cNvSpPr txBox="1"/>
          <p:nvPr/>
        </p:nvSpPr>
        <p:spPr>
          <a:xfrm>
            <a:off x="6072800" y="3225700"/>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Fonte: </a:t>
            </a:r>
            <a:r>
              <a:rPr lang="en" sz="1100">
                <a:solidFill>
                  <a:schemeClr val="dk2"/>
                </a:solidFill>
                <a:latin typeface="Calibri"/>
                <a:ea typeface="Calibri"/>
                <a:cs typeface="Calibri"/>
                <a:sym typeface="Calibri"/>
              </a:rPr>
              <a:t>Vajjala, Sowmya, et al. Practical Natural Language Processing: A Comprehensive Guide to Building Real-World NLP Systems. O'Reilly Media, 2020.</a:t>
            </a:r>
            <a:endParaRPr sz="1100">
              <a:solidFill>
                <a:srgbClr val="3A3F5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194800" y="215150"/>
            <a:ext cx="6367800" cy="35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00"/>
              <a:t>Estudo de Caso</a:t>
            </a:r>
            <a:endParaRPr sz="2200"/>
          </a:p>
        </p:txBody>
      </p:sp>
      <p:sp>
        <p:nvSpPr>
          <p:cNvPr id="233" name="Google Shape;23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40"/>
          <p:cNvPicPr preferRelativeResize="0"/>
          <p:nvPr/>
        </p:nvPicPr>
        <p:blipFill>
          <a:blip r:embed="rId3">
            <a:alphaModFix/>
          </a:blip>
          <a:stretch>
            <a:fillRect/>
          </a:stretch>
        </p:blipFill>
        <p:spPr>
          <a:xfrm>
            <a:off x="134375" y="683875"/>
            <a:ext cx="3290151" cy="4208425"/>
          </a:xfrm>
          <a:prstGeom prst="rect">
            <a:avLst/>
          </a:prstGeom>
          <a:noFill/>
          <a:ln>
            <a:noFill/>
          </a:ln>
        </p:spPr>
      </p:pic>
      <p:sp>
        <p:nvSpPr>
          <p:cNvPr id="235" name="Google Shape;235;p40"/>
          <p:cNvSpPr txBox="1"/>
          <p:nvPr/>
        </p:nvSpPr>
        <p:spPr>
          <a:xfrm>
            <a:off x="4075850" y="476750"/>
            <a:ext cx="454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7BEBB"/>
              </a:buClr>
              <a:buSzPts val="1400"/>
              <a:buFont typeface="Calibri"/>
              <a:buChar char="●"/>
            </a:pPr>
            <a:r>
              <a:rPr lang="en">
                <a:latin typeface="Calibri"/>
                <a:ea typeface="Calibri"/>
                <a:cs typeface="Calibri"/>
                <a:sym typeface="Calibri"/>
              </a:rPr>
              <a:t>uma captura de tela de um sistema de revisão de informações clínicas usado no Hospital Presbiteriano de Nova York (iNYP).</a:t>
            </a:r>
            <a:endParaRPr>
              <a:latin typeface="Calibri"/>
              <a:ea typeface="Calibri"/>
              <a:cs typeface="Calibri"/>
              <a:sym typeface="Calibri"/>
            </a:endParaRPr>
          </a:p>
          <a:p>
            <a:pPr indent="-317500" lvl="0" marL="457200" rtl="0" algn="l">
              <a:spcBef>
                <a:spcPts val="0"/>
              </a:spcBef>
              <a:spcAft>
                <a:spcPts val="0"/>
              </a:spcAft>
              <a:buClr>
                <a:srgbClr val="17BEBB"/>
              </a:buClr>
              <a:buSzPts val="1400"/>
              <a:buFont typeface="Calibri"/>
              <a:buChar char="●"/>
            </a:pPr>
            <a:r>
              <a:rPr lang="en">
                <a:latin typeface="Calibri"/>
                <a:ea typeface="Calibri"/>
                <a:cs typeface="Calibri"/>
                <a:sym typeface="Calibri"/>
              </a:rPr>
              <a:t>O iNYP fornece</a:t>
            </a:r>
            <a:r>
              <a:rPr lang="en">
                <a:solidFill>
                  <a:srgbClr val="17BEBB"/>
                </a:solidFill>
                <a:latin typeface="Calibri"/>
                <a:ea typeface="Calibri"/>
                <a:cs typeface="Calibri"/>
                <a:sym typeface="Calibri"/>
              </a:rPr>
              <a:t> relatórios com muito texto</a:t>
            </a:r>
            <a:r>
              <a:rPr lang="en">
                <a:latin typeface="Calibri"/>
                <a:ea typeface="Calibri"/>
                <a:cs typeface="Calibri"/>
                <a:sym typeface="Calibri"/>
              </a:rPr>
              <a:t>, densos, demorados e geralmente difíceis de manejar. </a:t>
            </a:r>
            <a:endParaRPr>
              <a:latin typeface="Calibri"/>
              <a:ea typeface="Calibri"/>
              <a:cs typeface="Calibri"/>
              <a:sym typeface="Calibri"/>
            </a:endParaRPr>
          </a:p>
          <a:p>
            <a:pPr indent="-317500" lvl="0" marL="457200" rtl="0" algn="l">
              <a:spcBef>
                <a:spcPts val="0"/>
              </a:spcBef>
              <a:spcAft>
                <a:spcPts val="0"/>
              </a:spcAft>
              <a:buClr>
                <a:srgbClr val="17BEBB"/>
              </a:buClr>
              <a:buSzPts val="1400"/>
              <a:buFont typeface="Calibri"/>
              <a:buChar char="●"/>
            </a:pPr>
            <a:r>
              <a:rPr lang="en">
                <a:latin typeface="Calibri"/>
                <a:ea typeface="Calibri"/>
                <a:cs typeface="Calibri"/>
                <a:sym typeface="Calibri"/>
              </a:rPr>
              <a:t>Há uma opção para a </a:t>
            </a:r>
            <a:r>
              <a:rPr lang="en">
                <a:solidFill>
                  <a:srgbClr val="17BEBB"/>
                </a:solidFill>
                <a:latin typeface="Calibri"/>
                <a:ea typeface="Calibri"/>
                <a:cs typeface="Calibri"/>
                <a:sym typeface="Calibri"/>
              </a:rPr>
              <a:t>pesquisa de texto básica</a:t>
            </a:r>
            <a:r>
              <a:rPr lang="en">
                <a:latin typeface="Calibri"/>
                <a:ea typeface="Calibri"/>
                <a:cs typeface="Calibri"/>
                <a:sym typeface="Calibri"/>
              </a:rPr>
              <a:t>, mas as informações com muito texto precisam ser lidas, o que é um problema em um</a:t>
            </a:r>
            <a:r>
              <a:rPr lang="en">
                <a:solidFill>
                  <a:srgbClr val="17BEBB"/>
                </a:solidFill>
                <a:latin typeface="Calibri"/>
                <a:ea typeface="Calibri"/>
                <a:cs typeface="Calibri"/>
                <a:sym typeface="Calibri"/>
              </a:rPr>
              <a:t> ambiente de urgência que é um Hospital</a:t>
            </a:r>
            <a:endParaRPr>
              <a:solidFill>
                <a:srgbClr val="17BEBB"/>
              </a:solidFill>
              <a:latin typeface="Calibri"/>
              <a:ea typeface="Calibri"/>
              <a:cs typeface="Calibri"/>
              <a:sym typeface="Calibri"/>
            </a:endParaRPr>
          </a:p>
        </p:txBody>
      </p:sp>
      <p:sp>
        <p:nvSpPr>
          <p:cNvPr id="236" name="Google Shape;236;p40"/>
          <p:cNvSpPr txBox="1"/>
          <p:nvPr/>
        </p:nvSpPr>
        <p:spPr>
          <a:xfrm>
            <a:off x="5528925" y="3954200"/>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Fonte: Vajjala, Sowmya, et al. Practical Natural Language Processing: A Comprehensive Guide to Building Real-World NLP Systems. O'Reilly Media, 2020.</a:t>
            </a:r>
            <a:endParaRPr sz="1100">
              <a:solidFill>
                <a:srgbClr val="3A3F5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194800" y="215150"/>
            <a:ext cx="6367800" cy="35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00"/>
              <a:t>Estudo de Caso</a:t>
            </a:r>
            <a:endParaRPr sz="2200"/>
          </a:p>
        </p:txBody>
      </p:sp>
      <p:sp>
        <p:nvSpPr>
          <p:cNvPr id="242" name="Google Shape;24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41"/>
          <p:cNvSpPr txBox="1"/>
          <p:nvPr/>
        </p:nvSpPr>
        <p:spPr>
          <a:xfrm>
            <a:off x="4075850" y="476750"/>
            <a:ext cx="454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A3F50"/>
              </a:buClr>
              <a:buSzPts val="1400"/>
              <a:buFont typeface="Calibri"/>
              <a:buChar char="●"/>
            </a:pPr>
            <a:r>
              <a:rPr lang="en">
                <a:solidFill>
                  <a:srgbClr val="3A3F50"/>
                </a:solidFill>
                <a:latin typeface="Calibri"/>
                <a:ea typeface="Calibri"/>
                <a:cs typeface="Calibri"/>
                <a:sym typeface="Calibri"/>
              </a:rPr>
              <a:t>o HARVEST analisa todos os dados médicos para torná-los fáceis de analisar e pode ser usado em qualquer sistema médico. </a:t>
            </a:r>
            <a:endParaRPr>
              <a:solidFill>
                <a:srgbClr val="3A3F50"/>
              </a:solidFill>
              <a:latin typeface="Calibri"/>
              <a:ea typeface="Calibri"/>
              <a:cs typeface="Calibri"/>
              <a:sym typeface="Calibri"/>
            </a:endParaRPr>
          </a:p>
          <a:p>
            <a:pPr indent="-317500" lvl="0" marL="457200" rtl="0" algn="l">
              <a:spcBef>
                <a:spcPts val="0"/>
              </a:spcBef>
              <a:spcAft>
                <a:spcPts val="0"/>
              </a:spcAft>
              <a:buClr>
                <a:srgbClr val="3A3F50"/>
              </a:buClr>
              <a:buSzPts val="1400"/>
              <a:buFont typeface="Calibri"/>
              <a:buChar char="●"/>
            </a:pPr>
            <a:r>
              <a:rPr lang="en">
                <a:solidFill>
                  <a:srgbClr val="3A3F50"/>
                </a:solidFill>
                <a:latin typeface="Calibri"/>
                <a:ea typeface="Calibri"/>
                <a:cs typeface="Calibri"/>
                <a:sym typeface="Calibri"/>
              </a:rPr>
              <a:t>HARVEST é usado no sistema iNYP</a:t>
            </a:r>
            <a:endParaRPr>
              <a:solidFill>
                <a:srgbClr val="3A3F50"/>
              </a:solidFill>
              <a:latin typeface="Calibri"/>
              <a:ea typeface="Calibri"/>
              <a:cs typeface="Calibri"/>
              <a:sym typeface="Calibri"/>
            </a:endParaRPr>
          </a:p>
          <a:p>
            <a:pPr indent="-317500" lvl="0" marL="457200" rtl="0" algn="l">
              <a:spcBef>
                <a:spcPts val="0"/>
              </a:spcBef>
              <a:spcAft>
                <a:spcPts val="0"/>
              </a:spcAft>
              <a:buClr>
                <a:srgbClr val="3A3F50"/>
              </a:buClr>
              <a:buSzPts val="1400"/>
              <a:buFont typeface="Calibri"/>
              <a:buChar char="●"/>
            </a:pPr>
            <a:r>
              <a:rPr lang="en">
                <a:solidFill>
                  <a:srgbClr val="3A3F50"/>
                </a:solidFill>
                <a:latin typeface="Calibri"/>
                <a:ea typeface="Calibri"/>
                <a:cs typeface="Calibri"/>
                <a:sym typeface="Calibri"/>
              </a:rPr>
              <a:t>Podemos ver um cronograma de cada visita à clínica ou hospital. </a:t>
            </a:r>
            <a:endParaRPr>
              <a:solidFill>
                <a:srgbClr val="3A3F50"/>
              </a:solidFill>
              <a:latin typeface="Calibri"/>
              <a:ea typeface="Calibri"/>
              <a:cs typeface="Calibri"/>
              <a:sym typeface="Calibri"/>
            </a:endParaRPr>
          </a:p>
          <a:p>
            <a:pPr indent="-317500" lvl="0" marL="457200" rtl="0" algn="l">
              <a:spcBef>
                <a:spcPts val="0"/>
              </a:spcBef>
              <a:spcAft>
                <a:spcPts val="0"/>
              </a:spcAft>
              <a:buClr>
                <a:srgbClr val="3A3F50"/>
              </a:buClr>
              <a:buSzPts val="1400"/>
              <a:buFont typeface="Calibri"/>
              <a:buChar char="●"/>
            </a:pPr>
            <a:r>
              <a:rPr lang="en">
                <a:solidFill>
                  <a:srgbClr val="3A3F50"/>
                </a:solidFill>
                <a:latin typeface="Calibri"/>
                <a:ea typeface="Calibri"/>
                <a:cs typeface="Calibri"/>
                <a:sym typeface="Calibri"/>
              </a:rPr>
              <a:t>É acompanhado por uma nuvem de palavras de condições médicas importantes para o paciente no intervalo de tempo determinado. </a:t>
            </a:r>
            <a:endParaRPr>
              <a:solidFill>
                <a:srgbClr val="3A3F50"/>
              </a:solidFill>
              <a:latin typeface="Calibri"/>
              <a:ea typeface="Calibri"/>
              <a:cs typeface="Calibri"/>
              <a:sym typeface="Calibri"/>
            </a:endParaRPr>
          </a:p>
        </p:txBody>
      </p:sp>
      <p:pic>
        <p:nvPicPr>
          <p:cNvPr id="244" name="Google Shape;244;p41"/>
          <p:cNvPicPr preferRelativeResize="0"/>
          <p:nvPr/>
        </p:nvPicPr>
        <p:blipFill rotWithShape="1">
          <a:blip r:embed="rId3">
            <a:alphaModFix/>
          </a:blip>
          <a:srcRect b="0" l="2799" r="0" t="0"/>
          <a:stretch/>
        </p:blipFill>
        <p:spPr>
          <a:xfrm>
            <a:off x="238201" y="570650"/>
            <a:ext cx="2763349" cy="4163250"/>
          </a:xfrm>
          <a:prstGeom prst="rect">
            <a:avLst/>
          </a:prstGeom>
          <a:noFill/>
          <a:ln>
            <a:noFill/>
          </a:ln>
        </p:spPr>
      </p:pic>
      <p:sp>
        <p:nvSpPr>
          <p:cNvPr id="245" name="Google Shape;245;p41"/>
          <p:cNvSpPr txBox="1"/>
          <p:nvPr/>
        </p:nvSpPr>
        <p:spPr>
          <a:xfrm>
            <a:off x="5676625" y="3997875"/>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Fonte: Vajjala, Sowmya, et al. Practical Natural Language Processing: A Comprehensive Guide to Building Real-World NLP Systems. O'Reilly Media, 2020.</a:t>
            </a:r>
            <a:endParaRPr sz="1100">
              <a:solidFill>
                <a:srgbClr val="3A3F5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Todas as observações históricas (de médicos, enfermeiras, nutricionistas, etc.) relacionadas a esse paciente são executadas por meio de um </a:t>
            </a:r>
            <a:r>
              <a:rPr lang="en">
                <a:solidFill>
                  <a:srgbClr val="17BEBB"/>
                </a:solidFill>
              </a:rPr>
              <a:t>NER</a:t>
            </a:r>
            <a:r>
              <a:rPr lang="en"/>
              <a:t> chamado HealthTermFinder. </a:t>
            </a:r>
            <a:endParaRPr/>
          </a:p>
          <a:p>
            <a:pPr indent="-361950" lvl="0" marL="457200" rtl="0" algn="l">
              <a:spcBef>
                <a:spcPts val="0"/>
              </a:spcBef>
              <a:spcAft>
                <a:spcPts val="0"/>
              </a:spcAft>
              <a:buSzPts val="2100"/>
              <a:buChar char="➤"/>
            </a:pPr>
            <a:r>
              <a:rPr lang="en"/>
              <a:t>Encontra todos os</a:t>
            </a:r>
            <a:r>
              <a:rPr lang="en">
                <a:solidFill>
                  <a:srgbClr val="17BEBB"/>
                </a:solidFill>
              </a:rPr>
              <a:t> termos relacionados à saúde</a:t>
            </a:r>
            <a:r>
              <a:rPr lang="en"/>
              <a:t>, que são então mapeados para o </a:t>
            </a:r>
            <a:r>
              <a:rPr lang="en">
                <a:solidFill>
                  <a:srgbClr val="17BEBB"/>
                </a:solidFill>
              </a:rPr>
              <a:t>grupo semântico </a:t>
            </a:r>
            <a:r>
              <a:rPr lang="en"/>
              <a:t>Unified Medical Language System (UMLS).</a:t>
            </a:r>
            <a:endParaRPr/>
          </a:p>
          <a:p>
            <a:pPr indent="-361950" lvl="0" marL="457200" rtl="0" algn="l">
              <a:spcBef>
                <a:spcPts val="0"/>
              </a:spcBef>
              <a:spcAft>
                <a:spcPts val="0"/>
              </a:spcAft>
              <a:buSzPts val="2100"/>
              <a:buChar char="➤"/>
            </a:pPr>
            <a:r>
              <a:rPr lang="en"/>
              <a:t>Esses termos são visualizados na nuvem de palavras. Os pesos da nuvem de palavras são determinados pelo </a:t>
            </a:r>
            <a:r>
              <a:rPr lang="en">
                <a:solidFill>
                  <a:srgbClr val="17BEBB"/>
                </a:solidFill>
              </a:rPr>
              <a:t>TF-IDF.</a:t>
            </a:r>
            <a:endParaRPr>
              <a:solidFill>
                <a:srgbClr val="17BEBB"/>
              </a:solidFill>
            </a:endParaRPr>
          </a:p>
        </p:txBody>
      </p:sp>
      <p:sp>
        <p:nvSpPr>
          <p:cNvPr id="251" name="Google Shape;25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42"/>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Quais técnicas foram utilizadas?</a:t>
            </a:r>
            <a:endParaRPr/>
          </a:p>
        </p:txBody>
      </p:sp>
      <p:sp>
        <p:nvSpPr>
          <p:cNvPr id="253" name="Google Shape;253;p42"/>
          <p:cNvSpPr txBox="1"/>
          <p:nvPr/>
        </p:nvSpPr>
        <p:spPr>
          <a:xfrm>
            <a:off x="311700" y="4508125"/>
            <a:ext cx="7568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Fonte: Vajjala, Sowmya, et al. Practical Natural Language Processing: A Comprehensive Guide to Building Real-World NLP Systems. O'Reilly Media, 2020.</a:t>
            </a:r>
            <a:endParaRPr sz="1100">
              <a:solidFill>
                <a:srgbClr val="3A3F5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1" type="body"/>
          </p:nvPr>
        </p:nvSpPr>
        <p:spPr>
          <a:xfrm>
            <a:off x="311700" y="1152475"/>
            <a:ext cx="8520600" cy="3283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O</a:t>
            </a:r>
            <a:r>
              <a:rPr lang="en"/>
              <a:t> sistema HARVEST foi testado por médicos do Hospital Presbiteriano de Nova York. </a:t>
            </a:r>
            <a:endParaRPr/>
          </a:p>
          <a:p>
            <a:pPr indent="-361950" lvl="0" marL="457200" rtl="0" algn="l">
              <a:spcBef>
                <a:spcPts val="0"/>
              </a:spcBef>
              <a:spcAft>
                <a:spcPts val="0"/>
              </a:spcAft>
              <a:buSzPts val="2100"/>
              <a:buChar char="➤"/>
            </a:pPr>
            <a:r>
              <a:rPr lang="en"/>
              <a:t>Mais de 75% dos participantes disseram que definitivamente usariam o HARVEST regularmente no futuro, apesar de ser uma interface de usuário completamente nova, enquanto o restante também mostrou alguma tendência para usar o sistema</a:t>
            </a:r>
            <a:endParaRPr/>
          </a:p>
        </p:txBody>
      </p:sp>
      <p:sp>
        <p:nvSpPr>
          <p:cNvPr id="259" name="Google Shape;25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43"/>
          <p:cNvSpPr txBox="1"/>
          <p:nvPr>
            <p:ph type="title"/>
          </p:nvPr>
        </p:nvSpPr>
        <p:spPr>
          <a:xfrm>
            <a:off x="171075" y="46663"/>
            <a:ext cx="63678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Deu certo? Utilizaram?</a:t>
            </a:r>
            <a:endParaRPr/>
          </a:p>
        </p:txBody>
      </p:sp>
      <p:sp>
        <p:nvSpPr>
          <p:cNvPr id="261" name="Google Shape;261;p43"/>
          <p:cNvSpPr txBox="1"/>
          <p:nvPr/>
        </p:nvSpPr>
        <p:spPr>
          <a:xfrm>
            <a:off x="311700" y="4508125"/>
            <a:ext cx="7568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Calibri"/>
                <a:ea typeface="Calibri"/>
                <a:cs typeface="Calibri"/>
                <a:sym typeface="Calibri"/>
              </a:rPr>
              <a:t>Fonte: Vajjala, Sowmya, et al. Practical Natural Language Processing: A Comprehensive Guide to Building Real-World NLP Systems. O'Reilly Media, 2020.</a:t>
            </a:r>
            <a:endParaRPr sz="1100">
              <a:solidFill>
                <a:srgbClr val="3A3F5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