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51ACA7-74EF-4054-8477-332D8C88B86C}">
  <a:tblStyle styleId="{AC51ACA7-74EF-4054-8477-332D8C88B8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aa8cce695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aa8cce69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ec8d4405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eec8d440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ec8d4405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eec8d440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ae7ce98b4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ae7ce98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ae7ce98b4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ae7ce98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ae7ce98b4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ae7ce98b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ae7ce98b4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ae7ce98b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ae7ce98b4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ae7ce98b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ae7ce98b4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ae7ce98b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7BEB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037275" y="102385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74748"/>
              </a:buClr>
              <a:buSzPts val="5200"/>
              <a:buFont typeface="Calibri"/>
              <a:buNone/>
              <a:defRPr b="1" sz="5200">
                <a:solidFill>
                  <a:srgbClr val="4747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b="1" sz="2500">
              <a:solidFill>
                <a:srgbClr val="17BE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17BEBB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614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2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3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7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1">
  <p:cSld name="TITLE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18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>
  <p:cSld name="TITLE_1">
    <p:bg>
      <p:bgPr>
        <a:solidFill>
          <a:srgbClr val="17BEBB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ctrTitle"/>
          </p:nvPr>
        </p:nvSpPr>
        <p:spPr>
          <a:xfrm>
            <a:off x="502675" y="2301575"/>
            <a:ext cx="8362200" cy="10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None/>
              <a:defRPr b="1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463" y="176462"/>
            <a:ext cx="8799095" cy="440355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99450" y="518650"/>
            <a:ext cx="8520600" cy="3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5025"/>
            <a:ext cx="9144000" cy="41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11700" y="6463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">
  <p:cSld name="TITLE_AND_TWO_COLUMN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 1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764505" cy="47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1700" y="510650"/>
            <a:ext cx="3999900" cy="4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Títu</a:t>
            </a:r>
            <a:endParaRPr b="1"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Calibri"/>
              <a:buNone/>
              <a:defRPr sz="3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Font typeface="Calibri"/>
              <a:buChar char="➤"/>
              <a:defRPr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⊳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chinelearningmastery.com/how-to-one-hot-encode-sequence-data-in-python/" TargetMode="External"/><Relationship Id="rId4" Type="http://schemas.openxmlformats.org/officeDocument/2006/relationships/hyperlink" Target="https://medium.com/analytics-vidhya/one-hot-encoding-of-text-data-in-natural-language-processing-2242fefb214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eb.stanford.edu/~jurafsky/slp3/ed3book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965550" y="83900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encoding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Representação de variáveis como vetores binários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Exemplo: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" name="Google Shape;116;p20"/>
          <p:cNvGraphicFramePr/>
          <p:nvPr/>
        </p:nvGraphicFramePr>
        <p:xfrm>
          <a:off x="1766750" y="241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{AC51ACA7-74EF-4054-8477-332D8C88B86C}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gosto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assistir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Encoding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Se tiver um vocabulário com 10 milhões de palavras, vou ter uma representação com 10 milhões de dimensões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Vetor esparso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Computacionalmente cara de armazenar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Sem valor semântico</a:t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➤"/>
            </a:pPr>
            <a:r>
              <a:rPr lang="en" sz="2300"/>
              <a:t>A codificação one-hot é intuitiva para entenda e simples de implementar.</a:t>
            </a:r>
            <a:endParaRPr sz="2300"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 </a:t>
            </a:r>
            <a:r>
              <a:rPr lang="en"/>
              <a:t>One Hot Encoding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5194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➤"/>
            </a:pPr>
            <a:r>
              <a:rPr lang="en"/>
              <a:t>O tamanho do vetor aumenta com o tamanho do vocabulário.</a:t>
            </a:r>
            <a:endParaRPr/>
          </a:p>
          <a:p>
            <a:pPr indent="-35194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➤"/>
            </a:pPr>
            <a:r>
              <a:rPr lang="en"/>
              <a:t>R</a:t>
            </a:r>
            <a:r>
              <a:rPr lang="en"/>
              <a:t>epresentação esparsa em que a maioria das entradas nos vetores são zeros</a:t>
            </a:r>
            <a:endParaRPr/>
          </a:p>
          <a:p>
            <a:pPr indent="-35194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➤"/>
            </a:pPr>
            <a:r>
              <a:rPr lang="en"/>
              <a:t>Esta representação não fornece uma representação de comprimento fixo para o texto, ou seja, se um texto tem 10 palavras, você obtém uma representação mais longa para ele em comparação com um texto com 5 palavras</a:t>
            </a:r>
            <a:endParaRPr/>
          </a:p>
          <a:p>
            <a:pPr indent="-35194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➤"/>
            </a:pPr>
            <a:r>
              <a:rPr lang="en"/>
              <a:t>Não entende novas palavras fora do corpus utilizado</a:t>
            </a:r>
            <a:endParaRPr/>
          </a:p>
          <a:p>
            <a:pPr indent="-35194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➤"/>
            </a:pPr>
            <a:r>
              <a:rPr lang="en"/>
              <a:t>Não fornecerá nenhuma informação semântica sobre as palavras</a:t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 </a:t>
            </a:r>
            <a:r>
              <a:rPr lang="en"/>
              <a:t>One Hot Encoding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Encoding</a:t>
            </a:r>
            <a:r>
              <a:rPr lang="en"/>
              <a:t> - Python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825" y="1166513"/>
            <a:ext cx="5610225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273450" y="4507275"/>
            <a:ext cx="6367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Vajjala, Sowmya, et al. Practical Natural Language Processing: A Comprehensive Guide to Building Real-World NLP Systems. O'Reilly Media, 2020.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Dicas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243350" y="1119850"/>
            <a:ext cx="8056500" cy="32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https://machinelearningmastery.com/how-to-one-hot-encode-sequence-data-in-python/</a:t>
            </a:r>
            <a:endParaRPr u="sng">
              <a:solidFill>
                <a:schemeClr val="hlink"/>
              </a:solidFill>
            </a:endParaRPr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https://medium.com/analytics-vidhya/one-hot-encoding-of-text-data-in-natural-language-processing-2242fefb2148</a:t>
            </a:r>
            <a:endParaRPr u="sng">
              <a:solidFill>
                <a:schemeClr val="hlink"/>
              </a:solidFill>
            </a:endParaRPr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 u="sng">
                <a:solidFill>
                  <a:schemeClr val="hlink"/>
                </a:solidFill>
              </a:rPr>
              <a:t>https://medium.com/zero-equals-false/one-hot-encoding-129ccc293cda</a:t>
            </a:r>
            <a:endParaRPr u="sng">
              <a:solidFill>
                <a:schemeClr val="hlink"/>
              </a:solidFill>
            </a:endParaRPr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Speech and Language Processing. Daniel Jurafsky &amp; James H. Martin. Copyright © 2020. All rights reserved. Draft of December 30, 2020.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https://web.stanford.edu/~jurafsky/slp3/ed3book.pdf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Vajjala, Sowmya, et al. Practical Natural Language Processing: A Comprehensive Guide to Building Real-World NLP Systems. O'Reilly Media, 2020.</a:t>
            </a:r>
            <a:endParaRPr/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