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7EA9E-709F-4AD9-8ECD-4947EEF41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B4F9DC-50F8-413F-ADC7-8D3AE138E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F50A83-E0EE-40F5-8299-0F844246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942-4CAD-4155-B78D-074BA2AF341A}" type="datetimeFigureOut">
              <a:rPr lang="pt-BR" smtClean="0"/>
              <a:t>25/06/2017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5048AB-EB52-4528-9400-0D9A0AADB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127FEB-82C7-4344-B420-3A09F3E3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B78C-401E-4377-BC52-999B54865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34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A57DF-1403-49E2-9BFC-7618A7D1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144836-5659-4D57-A140-339D831C3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F449A0-BE2F-48C0-88C4-F42094DC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942-4CAD-4155-B78D-074BA2AF341A}" type="datetimeFigureOut">
              <a:rPr lang="pt-BR" smtClean="0"/>
              <a:t>25/06/2017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69EF4B-4BDA-46DC-AE7E-B0A20D93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E322D6-68AA-4CA1-B181-CE0AD5BB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B78C-401E-4377-BC52-999B54865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34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9B9E75-376D-47E8-8E73-F434D3DD5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66E28F-D593-4E78-B611-ABEBE8935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D0B2E6-F06B-4DFF-B6D9-8DA0D88C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942-4CAD-4155-B78D-074BA2AF341A}" type="datetimeFigureOut">
              <a:rPr lang="pt-BR" smtClean="0"/>
              <a:t>25/06/2017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E3ADFC-1BC3-4718-92B7-49201DA4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C96A42-1834-4C77-8CF3-3B3DD6DA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B78C-401E-4377-BC52-999B54865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95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94D3E-DB6D-4A43-BA54-9007E06C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86D7E8-4C69-4356-8305-E4B43451F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78D38A-ED72-4EF6-B314-95519F000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942-4CAD-4155-B78D-074BA2AF341A}" type="datetimeFigureOut">
              <a:rPr lang="pt-BR" smtClean="0"/>
              <a:t>25/06/2017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72565D-933A-44A7-AF9B-D8B48EFDB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9C3386-224F-4746-A242-2CF4B80D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B78C-401E-4377-BC52-999B54865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12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37FE2-12EC-4990-BC42-CF917EDB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A09B13-9CDF-448B-8E66-306C8238F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1BA348-15F2-4D64-AB2A-55C189206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942-4CAD-4155-B78D-074BA2AF341A}" type="datetimeFigureOut">
              <a:rPr lang="pt-BR" smtClean="0"/>
              <a:t>25/06/2017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7CCF50-93AD-4708-A28D-B927D138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0AB4DD-718E-4A52-82A5-2332C99D8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B78C-401E-4377-BC52-999B54865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09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02CE5-1082-4F58-97B2-4CEC5CE6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3F52E6-951C-4B8A-902E-BB1E9D41E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A3CEA4-0B18-4255-A0C6-201922943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441C6E-1DD5-436F-8DC4-72C8B2EE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942-4CAD-4155-B78D-074BA2AF341A}" type="datetimeFigureOut">
              <a:rPr lang="pt-BR" smtClean="0"/>
              <a:t>25/06/2017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D6B29C-3CC7-414E-9CB5-2A74D722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5FC810-5AD1-44BF-AC76-5FF4DD26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B78C-401E-4377-BC52-999B54865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13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E4BF7-2405-4EC7-86D8-BD4D640D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451E98-B880-4017-9BF7-2F71476E1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372B0B-1443-40FC-8BBA-4410055F1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D22B61F-9188-4306-9D97-B52353B56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786BE0B-1B26-4167-B8AE-71ABBF35C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75DCFF0-94FA-4CB4-A334-A64FBD90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942-4CAD-4155-B78D-074BA2AF341A}" type="datetimeFigureOut">
              <a:rPr lang="pt-BR" smtClean="0"/>
              <a:t>25/06/2017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BC71186-DE8B-4135-A95E-B6C0AEC3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371F9F6-D151-4FEC-ADC8-0F1C7864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B78C-401E-4377-BC52-999B54865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1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CD39A-A00D-4609-A03E-892D265E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D655A6-A16F-4545-B942-923CAB384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942-4CAD-4155-B78D-074BA2AF341A}" type="datetimeFigureOut">
              <a:rPr lang="pt-BR" smtClean="0"/>
              <a:t>25/06/2017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26A20F-0A60-482C-9820-9F2D2E8F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73DAE49-67A5-4A5F-AE72-0031CB25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B78C-401E-4377-BC52-999B54865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14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718667-F935-4FCB-837C-E2327FDC3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942-4CAD-4155-B78D-074BA2AF341A}" type="datetimeFigureOut">
              <a:rPr lang="pt-BR" smtClean="0"/>
              <a:t>25/06/2017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7DD6581-1654-469C-85F6-F68D6C13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86779D-2C14-4E55-BDF5-3BFE3F00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B78C-401E-4377-BC52-999B54865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03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ECBFE-6B9D-45CB-ABFE-CD2DC9E06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7FD5E6-763D-48DA-8540-AE34DB8FF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E959BE-E003-4921-BB5B-A11884486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ADFF24-7B2F-4123-999D-AF3C17C0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942-4CAD-4155-B78D-074BA2AF341A}" type="datetimeFigureOut">
              <a:rPr lang="pt-BR" smtClean="0"/>
              <a:t>25/06/2017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39CC98-8918-4F1D-9EAD-7FAA74D6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F765C7-730A-4EE2-B7FD-C77C7BCB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B78C-401E-4377-BC52-999B54865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28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F7873-34B8-41D8-88A0-EA9296062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1BB48DC-DBE5-4030-AF69-7979C10A5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3AAECC-DD0D-46FC-87D1-6273C0643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BABCAA-6ECC-4447-A8D4-4ADAD93E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942-4CAD-4155-B78D-074BA2AF341A}" type="datetimeFigureOut">
              <a:rPr lang="pt-BR" smtClean="0"/>
              <a:t>25/06/2017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9EB651-7C2F-4B76-9F17-1FFFF676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F8ABA4-8720-40EA-AF05-19828E15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B78C-401E-4377-BC52-999B54865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88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0FBB7AF-6C0C-47E1-8A4D-0CB02BE1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DAF725-1B80-444F-A792-407A9F165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443AE8-583C-49B9-BB86-2EA99D772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17942-4CAD-4155-B78D-074BA2AF341A}" type="datetimeFigureOut">
              <a:rPr lang="pt-BR" smtClean="0"/>
              <a:t>25/06/2017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0651A7-5369-4189-8C43-4D350BAD2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7A727E-8BC8-4B20-9B96-F977F7729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FB78C-401E-4377-BC52-999B54865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50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6E0079B8-163D-40EB-B5CD-C096E6740D3C}"/>
              </a:ext>
            </a:extLst>
          </p:cNvPr>
          <p:cNvGrpSpPr/>
          <p:nvPr/>
        </p:nvGrpSpPr>
        <p:grpSpPr>
          <a:xfrm>
            <a:off x="3499942" y="2541608"/>
            <a:ext cx="5021758" cy="2131992"/>
            <a:chOff x="3499942" y="2541608"/>
            <a:chExt cx="5021758" cy="2131992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AFE7D509-4BD2-4D2C-AF8A-EA9EFA393F45}"/>
                </a:ext>
              </a:extLst>
            </p:cNvPr>
            <p:cNvSpPr/>
            <p:nvPr/>
          </p:nvSpPr>
          <p:spPr>
            <a:xfrm>
              <a:off x="3499942" y="2541608"/>
              <a:ext cx="1789825" cy="8268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A0BC2618-3752-42BF-94D4-8B3F5D0F85B8}"/>
                </a:ext>
              </a:extLst>
            </p:cNvPr>
            <p:cNvSpPr txBox="1"/>
            <p:nvPr/>
          </p:nvSpPr>
          <p:spPr>
            <a:xfrm>
              <a:off x="3783721" y="2703289"/>
              <a:ext cx="1224617" cy="369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SOFTWARE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D3E37C30-15F8-4DF2-9F86-A6EA583C4AA2}"/>
                </a:ext>
              </a:extLst>
            </p:cNvPr>
            <p:cNvSpPr/>
            <p:nvPr/>
          </p:nvSpPr>
          <p:spPr>
            <a:xfrm>
              <a:off x="3499943" y="3846785"/>
              <a:ext cx="1789825" cy="8268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576614AC-690B-4F1F-A5CE-37A1BD596BE5}"/>
                </a:ext>
              </a:extLst>
            </p:cNvPr>
            <p:cNvCxnSpPr>
              <a:stCxn id="11" idx="3"/>
            </p:cNvCxnSpPr>
            <p:nvPr/>
          </p:nvCxnSpPr>
          <p:spPr>
            <a:xfrm>
              <a:off x="5289768" y="4260193"/>
              <a:ext cx="1442107" cy="122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937722C1-586F-498A-8DB3-254F1849B473}"/>
                </a:ext>
              </a:extLst>
            </p:cNvPr>
            <p:cNvSpPr/>
            <p:nvPr/>
          </p:nvSpPr>
          <p:spPr>
            <a:xfrm>
              <a:off x="6731875" y="3846785"/>
              <a:ext cx="1789825" cy="8268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7F18A09D-FE33-4649-B3AE-B3369AFAED94}"/>
                </a:ext>
              </a:extLst>
            </p:cNvPr>
            <p:cNvSpPr txBox="1"/>
            <p:nvPr/>
          </p:nvSpPr>
          <p:spPr>
            <a:xfrm>
              <a:off x="3641833" y="4082165"/>
              <a:ext cx="1507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RASPBERRY PI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861AA3C9-D8ED-42EA-8164-D2F5CF31325D}"/>
                </a:ext>
              </a:extLst>
            </p:cNvPr>
            <p:cNvSpPr txBox="1"/>
            <p:nvPr/>
          </p:nvSpPr>
          <p:spPr>
            <a:xfrm>
              <a:off x="6873765" y="3943665"/>
              <a:ext cx="1507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CIRCUITO ELETRÔNICO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2D33B9AD-1EB9-49B2-A237-5C66261366E9}"/>
                </a:ext>
              </a:extLst>
            </p:cNvPr>
            <p:cNvSpPr txBox="1"/>
            <p:nvPr/>
          </p:nvSpPr>
          <p:spPr>
            <a:xfrm>
              <a:off x="5517929" y="3846785"/>
              <a:ext cx="1208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PINOS I/O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6D15E392-4EBE-4A8C-919A-7C1802379D61}"/>
                </a:ext>
              </a:extLst>
            </p:cNvPr>
            <p:cNvCxnSpPr>
              <a:stCxn id="5" idx="2"/>
              <a:endCxn id="11" idx="0"/>
            </p:cNvCxnSpPr>
            <p:nvPr/>
          </p:nvCxnSpPr>
          <p:spPr>
            <a:xfrm>
              <a:off x="4394855" y="3368423"/>
              <a:ext cx="1" cy="4783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39909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Seven</dc:creator>
  <cp:lastModifiedBy>Seven</cp:lastModifiedBy>
  <cp:revision>3</cp:revision>
  <dcterms:created xsi:type="dcterms:W3CDTF">2017-06-25T13:18:38Z</dcterms:created>
  <dcterms:modified xsi:type="dcterms:W3CDTF">2017-06-25T16:29:37Z</dcterms:modified>
</cp:coreProperties>
</file>