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1" r:id="rId5"/>
    <p:sldId id="262" r:id="rId6"/>
    <p:sldId id="260"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22E7F3-B3A9-49A8-8F93-AF54CEA63C3E}" v="20" dt="2022-08-03T20:01:58.2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44967-C77F-0DE7-F9B7-E81DFA04E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D6E6F3-EE4F-2ABB-CFB7-2A3277D78A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5A8DFA-FB18-0963-8619-0A751E971F5E}"/>
              </a:ext>
            </a:extLst>
          </p:cNvPr>
          <p:cNvSpPr>
            <a:spLocks noGrp="1"/>
          </p:cNvSpPr>
          <p:nvPr>
            <p:ph type="dt" sz="half" idx="10"/>
          </p:nvPr>
        </p:nvSpPr>
        <p:spPr/>
        <p:txBody>
          <a:bodyPr/>
          <a:lstStyle/>
          <a:p>
            <a:fld id="{2C14030A-088B-45DF-84A9-A874A7DECBF3}" type="datetimeFigureOut">
              <a:rPr lang="en-US" smtClean="0"/>
              <a:t>8/3/2022</a:t>
            </a:fld>
            <a:endParaRPr lang="en-US"/>
          </a:p>
        </p:txBody>
      </p:sp>
      <p:sp>
        <p:nvSpPr>
          <p:cNvPr id="5" name="Footer Placeholder 4">
            <a:extLst>
              <a:ext uri="{FF2B5EF4-FFF2-40B4-BE49-F238E27FC236}">
                <a16:creationId xmlns:a16="http://schemas.microsoft.com/office/drawing/2014/main" id="{E1080EB6-9F1B-CEAC-B913-CE251BAC7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D40B08-15C1-7CC9-19D6-2BF2DC9D3D63}"/>
              </a:ext>
            </a:extLst>
          </p:cNvPr>
          <p:cNvSpPr>
            <a:spLocks noGrp="1"/>
          </p:cNvSpPr>
          <p:nvPr>
            <p:ph type="sldNum" sz="quarter" idx="12"/>
          </p:nvPr>
        </p:nvSpPr>
        <p:spPr/>
        <p:txBody>
          <a:bodyPr/>
          <a:lstStyle/>
          <a:p>
            <a:fld id="{7F5738DE-03B3-47FC-A41A-3DF4154F0201}" type="slidenum">
              <a:rPr lang="en-US" smtClean="0"/>
              <a:t>‹#›</a:t>
            </a:fld>
            <a:endParaRPr lang="en-US"/>
          </a:p>
        </p:txBody>
      </p:sp>
    </p:spTree>
    <p:extLst>
      <p:ext uri="{BB962C8B-B14F-4D97-AF65-F5344CB8AC3E}">
        <p14:creationId xmlns:p14="http://schemas.microsoft.com/office/powerpoint/2010/main" val="1167762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1668B-5EB2-BBBC-94FF-6AA15C8A29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D6A3CD-57C4-116F-1801-2C9EF63077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55274-A557-FB6A-F466-EF0ED0FEE639}"/>
              </a:ext>
            </a:extLst>
          </p:cNvPr>
          <p:cNvSpPr>
            <a:spLocks noGrp="1"/>
          </p:cNvSpPr>
          <p:nvPr>
            <p:ph type="dt" sz="half" idx="10"/>
          </p:nvPr>
        </p:nvSpPr>
        <p:spPr/>
        <p:txBody>
          <a:bodyPr/>
          <a:lstStyle/>
          <a:p>
            <a:fld id="{2C14030A-088B-45DF-84A9-A874A7DECBF3}" type="datetimeFigureOut">
              <a:rPr lang="en-US" smtClean="0"/>
              <a:t>8/3/2022</a:t>
            </a:fld>
            <a:endParaRPr lang="en-US"/>
          </a:p>
        </p:txBody>
      </p:sp>
      <p:sp>
        <p:nvSpPr>
          <p:cNvPr id="5" name="Footer Placeholder 4">
            <a:extLst>
              <a:ext uri="{FF2B5EF4-FFF2-40B4-BE49-F238E27FC236}">
                <a16:creationId xmlns:a16="http://schemas.microsoft.com/office/drawing/2014/main" id="{BBACCCCF-761F-99FD-801B-3735AED96D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1B222-0689-997B-2327-E454C63190DC}"/>
              </a:ext>
            </a:extLst>
          </p:cNvPr>
          <p:cNvSpPr>
            <a:spLocks noGrp="1"/>
          </p:cNvSpPr>
          <p:nvPr>
            <p:ph type="sldNum" sz="quarter" idx="12"/>
          </p:nvPr>
        </p:nvSpPr>
        <p:spPr/>
        <p:txBody>
          <a:bodyPr/>
          <a:lstStyle/>
          <a:p>
            <a:fld id="{7F5738DE-03B3-47FC-A41A-3DF4154F0201}" type="slidenum">
              <a:rPr lang="en-US" smtClean="0"/>
              <a:t>‹#›</a:t>
            </a:fld>
            <a:endParaRPr lang="en-US"/>
          </a:p>
        </p:txBody>
      </p:sp>
    </p:spTree>
    <p:extLst>
      <p:ext uri="{BB962C8B-B14F-4D97-AF65-F5344CB8AC3E}">
        <p14:creationId xmlns:p14="http://schemas.microsoft.com/office/powerpoint/2010/main" val="3271136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325E78-F628-11A4-A67F-C28F1F74B6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592BD8-AC73-13AE-4FA3-114B4CC0F5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7444E7-4447-208C-0755-668445192B63}"/>
              </a:ext>
            </a:extLst>
          </p:cNvPr>
          <p:cNvSpPr>
            <a:spLocks noGrp="1"/>
          </p:cNvSpPr>
          <p:nvPr>
            <p:ph type="dt" sz="half" idx="10"/>
          </p:nvPr>
        </p:nvSpPr>
        <p:spPr/>
        <p:txBody>
          <a:bodyPr/>
          <a:lstStyle/>
          <a:p>
            <a:fld id="{2C14030A-088B-45DF-84A9-A874A7DECBF3}" type="datetimeFigureOut">
              <a:rPr lang="en-US" smtClean="0"/>
              <a:t>8/3/2022</a:t>
            </a:fld>
            <a:endParaRPr lang="en-US"/>
          </a:p>
        </p:txBody>
      </p:sp>
      <p:sp>
        <p:nvSpPr>
          <p:cNvPr id="5" name="Footer Placeholder 4">
            <a:extLst>
              <a:ext uri="{FF2B5EF4-FFF2-40B4-BE49-F238E27FC236}">
                <a16:creationId xmlns:a16="http://schemas.microsoft.com/office/drawing/2014/main" id="{D420418A-2B16-7B39-C4F0-07F65CFE1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86F58-B4DC-B8DB-790A-1FAB6099BD43}"/>
              </a:ext>
            </a:extLst>
          </p:cNvPr>
          <p:cNvSpPr>
            <a:spLocks noGrp="1"/>
          </p:cNvSpPr>
          <p:nvPr>
            <p:ph type="sldNum" sz="quarter" idx="12"/>
          </p:nvPr>
        </p:nvSpPr>
        <p:spPr/>
        <p:txBody>
          <a:bodyPr/>
          <a:lstStyle/>
          <a:p>
            <a:fld id="{7F5738DE-03B3-47FC-A41A-3DF4154F0201}" type="slidenum">
              <a:rPr lang="en-US" smtClean="0"/>
              <a:t>‹#›</a:t>
            </a:fld>
            <a:endParaRPr lang="en-US"/>
          </a:p>
        </p:txBody>
      </p:sp>
    </p:spTree>
    <p:extLst>
      <p:ext uri="{BB962C8B-B14F-4D97-AF65-F5344CB8AC3E}">
        <p14:creationId xmlns:p14="http://schemas.microsoft.com/office/powerpoint/2010/main" val="12380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AD57A-8BE4-FC79-1AAD-7ECAF7846C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407E46-71AD-3434-ACF7-88CB054A51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E332A8-62BA-C416-EA63-78BDF7FC569B}"/>
              </a:ext>
            </a:extLst>
          </p:cNvPr>
          <p:cNvSpPr>
            <a:spLocks noGrp="1"/>
          </p:cNvSpPr>
          <p:nvPr>
            <p:ph type="dt" sz="half" idx="10"/>
          </p:nvPr>
        </p:nvSpPr>
        <p:spPr/>
        <p:txBody>
          <a:bodyPr/>
          <a:lstStyle/>
          <a:p>
            <a:fld id="{2C14030A-088B-45DF-84A9-A874A7DECBF3}" type="datetimeFigureOut">
              <a:rPr lang="en-US" smtClean="0"/>
              <a:t>8/3/2022</a:t>
            </a:fld>
            <a:endParaRPr lang="en-US"/>
          </a:p>
        </p:txBody>
      </p:sp>
      <p:sp>
        <p:nvSpPr>
          <p:cNvPr id="5" name="Footer Placeholder 4">
            <a:extLst>
              <a:ext uri="{FF2B5EF4-FFF2-40B4-BE49-F238E27FC236}">
                <a16:creationId xmlns:a16="http://schemas.microsoft.com/office/drawing/2014/main" id="{59A0E518-B7A0-0E09-5688-AB94CB210E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C2A8E-411D-A29D-6E29-717C2D968A83}"/>
              </a:ext>
            </a:extLst>
          </p:cNvPr>
          <p:cNvSpPr>
            <a:spLocks noGrp="1"/>
          </p:cNvSpPr>
          <p:nvPr>
            <p:ph type="sldNum" sz="quarter" idx="12"/>
          </p:nvPr>
        </p:nvSpPr>
        <p:spPr/>
        <p:txBody>
          <a:bodyPr/>
          <a:lstStyle/>
          <a:p>
            <a:fld id="{7F5738DE-03B3-47FC-A41A-3DF4154F0201}" type="slidenum">
              <a:rPr lang="en-US" smtClean="0"/>
              <a:t>‹#›</a:t>
            </a:fld>
            <a:endParaRPr lang="en-US"/>
          </a:p>
        </p:txBody>
      </p:sp>
    </p:spTree>
    <p:extLst>
      <p:ext uri="{BB962C8B-B14F-4D97-AF65-F5344CB8AC3E}">
        <p14:creationId xmlns:p14="http://schemas.microsoft.com/office/powerpoint/2010/main" val="3683210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FE4B-B746-C4CA-D18C-04FD3689C2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66D000-530F-6DA8-9B34-50859B300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361802-1F3B-9C46-014B-AF0D9CB9BF3F}"/>
              </a:ext>
            </a:extLst>
          </p:cNvPr>
          <p:cNvSpPr>
            <a:spLocks noGrp="1"/>
          </p:cNvSpPr>
          <p:nvPr>
            <p:ph type="dt" sz="half" idx="10"/>
          </p:nvPr>
        </p:nvSpPr>
        <p:spPr/>
        <p:txBody>
          <a:bodyPr/>
          <a:lstStyle/>
          <a:p>
            <a:fld id="{2C14030A-088B-45DF-84A9-A874A7DECBF3}" type="datetimeFigureOut">
              <a:rPr lang="en-US" smtClean="0"/>
              <a:t>8/3/2022</a:t>
            </a:fld>
            <a:endParaRPr lang="en-US"/>
          </a:p>
        </p:txBody>
      </p:sp>
      <p:sp>
        <p:nvSpPr>
          <p:cNvPr id="5" name="Footer Placeholder 4">
            <a:extLst>
              <a:ext uri="{FF2B5EF4-FFF2-40B4-BE49-F238E27FC236}">
                <a16:creationId xmlns:a16="http://schemas.microsoft.com/office/drawing/2014/main" id="{146B6111-CADE-8E5E-CBB6-7B415A276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28788-76AF-2777-B718-08AB3E2965B6}"/>
              </a:ext>
            </a:extLst>
          </p:cNvPr>
          <p:cNvSpPr>
            <a:spLocks noGrp="1"/>
          </p:cNvSpPr>
          <p:nvPr>
            <p:ph type="sldNum" sz="quarter" idx="12"/>
          </p:nvPr>
        </p:nvSpPr>
        <p:spPr/>
        <p:txBody>
          <a:bodyPr/>
          <a:lstStyle/>
          <a:p>
            <a:fld id="{7F5738DE-03B3-47FC-A41A-3DF4154F0201}" type="slidenum">
              <a:rPr lang="en-US" smtClean="0"/>
              <a:t>‹#›</a:t>
            </a:fld>
            <a:endParaRPr lang="en-US"/>
          </a:p>
        </p:txBody>
      </p:sp>
    </p:spTree>
    <p:extLst>
      <p:ext uri="{BB962C8B-B14F-4D97-AF65-F5344CB8AC3E}">
        <p14:creationId xmlns:p14="http://schemas.microsoft.com/office/powerpoint/2010/main" val="409779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86CE-16EC-A691-966A-5496600879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65443D-B628-CAB1-BF9C-82C1DE23E8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126A8F-85B9-CB03-8B5C-CAA1D8F31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072F91-58FC-2565-10F6-451026C6DDC1}"/>
              </a:ext>
            </a:extLst>
          </p:cNvPr>
          <p:cNvSpPr>
            <a:spLocks noGrp="1"/>
          </p:cNvSpPr>
          <p:nvPr>
            <p:ph type="dt" sz="half" idx="10"/>
          </p:nvPr>
        </p:nvSpPr>
        <p:spPr/>
        <p:txBody>
          <a:bodyPr/>
          <a:lstStyle/>
          <a:p>
            <a:fld id="{2C14030A-088B-45DF-84A9-A874A7DECBF3}" type="datetimeFigureOut">
              <a:rPr lang="en-US" smtClean="0"/>
              <a:t>8/3/2022</a:t>
            </a:fld>
            <a:endParaRPr lang="en-US"/>
          </a:p>
        </p:txBody>
      </p:sp>
      <p:sp>
        <p:nvSpPr>
          <p:cNvPr id="6" name="Footer Placeholder 5">
            <a:extLst>
              <a:ext uri="{FF2B5EF4-FFF2-40B4-BE49-F238E27FC236}">
                <a16:creationId xmlns:a16="http://schemas.microsoft.com/office/drawing/2014/main" id="{E0F230F9-AED7-C9E6-FC02-A2E3443E0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734BA-883A-9C2B-112B-0932D6DED365}"/>
              </a:ext>
            </a:extLst>
          </p:cNvPr>
          <p:cNvSpPr>
            <a:spLocks noGrp="1"/>
          </p:cNvSpPr>
          <p:nvPr>
            <p:ph type="sldNum" sz="quarter" idx="12"/>
          </p:nvPr>
        </p:nvSpPr>
        <p:spPr/>
        <p:txBody>
          <a:bodyPr/>
          <a:lstStyle/>
          <a:p>
            <a:fld id="{7F5738DE-03B3-47FC-A41A-3DF4154F0201}" type="slidenum">
              <a:rPr lang="en-US" smtClean="0"/>
              <a:t>‹#›</a:t>
            </a:fld>
            <a:endParaRPr lang="en-US"/>
          </a:p>
        </p:txBody>
      </p:sp>
    </p:spTree>
    <p:extLst>
      <p:ext uri="{BB962C8B-B14F-4D97-AF65-F5344CB8AC3E}">
        <p14:creationId xmlns:p14="http://schemas.microsoft.com/office/powerpoint/2010/main" val="54880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C7DE-A627-DB0E-F851-C5D4D82512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5A14FD-7EE4-A7D3-14CF-3DD4436959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39E514-974C-BC5F-CADC-625955BDD4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4D7C2D-1BDB-6283-F0FA-8781F902A7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5ACFD-C214-8D87-CD38-6A7F3B1B80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FDB3AF-8E9E-619E-345A-8E20B0848BCF}"/>
              </a:ext>
            </a:extLst>
          </p:cNvPr>
          <p:cNvSpPr>
            <a:spLocks noGrp="1"/>
          </p:cNvSpPr>
          <p:nvPr>
            <p:ph type="dt" sz="half" idx="10"/>
          </p:nvPr>
        </p:nvSpPr>
        <p:spPr/>
        <p:txBody>
          <a:bodyPr/>
          <a:lstStyle/>
          <a:p>
            <a:fld id="{2C14030A-088B-45DF-84A9-A874A7DECBF3}" type="datetimeFigureOut">
              <a:rPr lang="en-US" smtClean="0"/>
              <a:t>8/3/2022</a:t>
            </a:fld>
            <a:endParaRPr lang="en-US"/>
          </a:p>
        </p:txBody>
      </p:sp>
      <p:sp>
        <p:nvSpPr>
          <p:cNvPr id="8" name="Footer Placeholder 7">
            <a:extLst>
              <a:ext uri="{FF2B5EF4-FFF2-40B4-BE49-F238E27FC236}">
                <a16:creationId xmlns:a16="http://schemas.microsoft.com/office/drawing/2014/main" id="{E873FE22-82BC-0D90-AEC8-9798A8FAF8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542427-75F9-1070-C91C-DB2609DD5197}"/>
              </a:ext>
            </a:extLst>
          </p:cNvPr>
          <p:cNvSpPr>
            <a:spLocks noGrp="1"/>
          </p:cNvSpPr>
          <p:nvPr>
            <p:ph type="sldNum" sz="quarter" idx="12"/>
          </p:nvPr>
        </p:nvSpPr>
        <p:spPr/>
        <p:txBody>
          <a:bodyPr/>
          <a:lstStyle/>
          <a:p>
            <a:fld id="{7F5738DE-03B3-47FC-A41A-3DF4154F0201}" type="slidenum">
              <a:rPr lang="en-US" smtClean="0"/>
              <a:t>‹#›</a:t>
            </a:fld>
            <a:endParaRPr lang="en-US"/>
          </a:p>
        </p:txBody>
      </p:sp>
    </p:spTree>
    <p:extLst>
      <p:ext uri="{BB962C8B-B14F-4D97-AF65-F5344CB8AC3E}">
        <p14:creationId xmlns:p14="http://schemas.microsoft.com/office/powerpoint/2010/main" val="211994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59DDD-5807-E35B-1754-9B50E8C71A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4EAF31-B267-423F-AB3B-F4E6CDD2A46B}"/>
              </a:ext>
            </a:extLst>
          </p:cNvPr>
          <p:cNvSpPr>
            <a:spLocks noGrp="1"/>
          </p:cNvSpPr>
          <p:nvPr>
            <p:ph type="dt" sz="half" idx="10"/>
          </p:nvPr>
        </p:nvSpPr>
        <p:spPr/>
        <p:txBody>
          <a:bodyPr/>
          <a:lstStyle/>
          <a:p>
            <a:fld id="{2C14030A-088B-45DF-84A9-A874A7DECBF3}" type="datetimeFigureOut">
              <a:rPr lang="en-US" smtClean="0"/>
              <a:t>8/3/2022</a:t>
            </a:fld>
            <a:endParaRPr lang="en-US"/>
          </a:p>
        </p:txBody>
      </p:sp>
      <p:sp>
        <p:nvSpPr>
          <p:cNvPr id="4" name="Footer Placeholder 3">
            <a:extLst>
              <a:ext uri="{FF2B5EF4-FFF2-40B4-BE49-F238E27FC236}">
                <a16:creationId xmlns:a16="http://schemas.microsoft.com/office/drawing/2014/main" id="{E6A55393-C959-4367-FECE-72D5CB2BA5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8F7BAF-E50A-0EC1-3342-E3A88F808B95}"/>
              </a:ext>
            </a:extLst>
          </p:cNvPr>
          <p:cNvSpPr>
            <a:spLocks noGrp="1"/>
          </p:cNvSpPr>
          <p:nvPr>
            <p:ph type="sldNum" sz="quarter" idx="12"/>
          </p:nvPr>
        </p:nvSpPr>
        <p:spPr/>
        <p:txBody>
          <a:bodyPr/>
          <a:lstStyle/>
          <a:p>
            <a:fld id="{7F5738DE-03B3-47FC-A41A-3DF4154F0201}" type="slidenum">
              <a:rPr lang="en-US" smtClean="0"/>
              <a:t>‹#›</a:t>
            </a:fld>
            <a:endParaRPr lang="en-US"/>
          </a:p>
        </p:txBody>
      </p:sp>
    </p:spTree>
    <p:extLst>
      <p:ext uri="{BB962C8B-B14F-4D97-AF65-F5344CB8AC3E}">
        <p14:creationId xmlns:p14="http://schemas.microsoft.com/office/powerpoint/2010/main" val="3367454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45F79D-56DD-CEEF-E4AD-05E281A5D2BF}"/>
              </a:ext>
            </a:extLst>
          </p:cNvPr>
          <p:cNvSpPr>
            <a:spLocks noGrp="1"/>
          </p:cNvSpPr>
          <p:nvPr>
            <p:ph type="dt" sz="half" idx="10"/>
          </p:nvPr>
        </p:nvSpPr>
        <p:spPr/>
        <p:txBody>
          <a:bodyPr/>
          <a:lstStyle/>
          <a:p>
            <a:fld id="{2C14030A-088B-45DF-84A9-A874A7DECBF3}" type="datetimeFigureOut">
              <a:rPr lang="en-US" smtClean="0"/>
              <a:t>8/3/2022</a:t>
            </a:fld>
            <a:endParaRPr lang="en-US"/>
          </a:p>
        </p:txBody>
      </p:sp>
      <p:sp>
        <p:nvSpPr>
          <p:cNvPr id="3" name="Footer Placeholder 2">
            <a:extLst>
              <a:ext uri="{FF2B5EF4-FFF2-40B4-BE49-F238E27FC236}">
                <a16:creationId xmlns:a16="http://schemas.microsoft.com/office/drawing/2014/main" id="{736DA647-8B53-47EF-C756-D0B501C3A9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381447-B5BC-E170-7D2A-E9159217C03F}"/>
              </a:ext>
            </a:extLst>
          </p:cNvPr>
          <p:cNvSpPr>
            <a:spLocks noGrp="1"/>
          </p:cNvSpPr>
          <p:nvPr>
            <p:ph type="sldNum" sz="quarter" idx="12"/>
          </p:nvPr>
        </p:nvSpPr>
        <p:spPr/>
        <p:txBody>
          <a:bodyPr/>
          <a:lstStyle/>
          <a:p>
            <a:fld id="{7F5738DE-03B3-47FC-A41A-3DF4154F0201}" type="slidenum">
              <a:rPr lang="en-US" smtClean="0"/>
              <a:t>‹#›</a:t>
            </a:fld>
            <a:endParaRPr lang="en-US"/>
          </a:p>
        </p:txBody>
      </p:sp>
    </p:spTree>
    <p:extLst>
      <p:ext uri="{BB962C8B-B14F-4D97-AF65-F5344CB8AC3E}">
        <p14:creationId xmlns:p14="http://schemas.microsoft.com/office/powerpoint/2010/main" val="1334449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3D59-5EAE-AE2F-FD72-61904BE3D4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4D768A-18F7-3DFB-73AA-3C6475F1B7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857878-5435-9B9D-3D1D-EA03CD26E9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6A53B8-4751-DBCC-9284-2C2C7545ACFB}"/>
              </a:ext>
            </a:extLst>
          </p:cNvPr>
          <p:cNvSpPr>
            <a:spLocks noGrp="1"/>
          </p:cNvSpPr>
          <p:nvPr>
            <p:ph type="dt" sz="half" idx="10"/>
          </p:nvPr>
        </p:nvSpPr>
        <p:spPr/>
        <p:txBody>
          <a:bodyPr/>
          <a:lstStyle/>
          <a:p>
            <a:fld id="{2C14030A-088B-45DF-84A9-A874A7DECBF3}" type="datetimeFigureOut">
              <a:rPr lang="en-US" smtClean="0"/>
              <a:t>8/3/2022</a:t>
            </a:fld>
            <a:endParaRPr lang="en-US"/>
          </a:p>
        </p:txBody>
      </p:sp>
      <p:sp>
        <p:nvSpPr>
          <p:cNvPr id="6" name="Footer Placeholder 5">
            <a:extLst>
              <a:ext uri="{FF2B5EF4-FFF2-40B4-BE49-F238E27FC236}">
                <a16:creationId xmlns:a16="http://schemas.microsoft.com/office/drawing/2014/main" id="{0D6DD6C7-3AB3-1AA3-59CD-FF0755A6E8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3A26B-928A-FFC2-1491-C7F14118ACD2}"/>
              </a:ext>
            </a:extLst>
          </p:cNvPr>
          <p:cNvSpPr>
            <a:spLocks noGrp="1"/>
          </p:cNvSpPr>
          <p:nvPr>
            <p:ph type="sldNum" sz="quarter" idx="12"/>
          </p:nvPr>
        </p:nvSpPr>
        <p:spPr/>
        <p:txBody>
          <a:bodyPr/>
          <a:lstStyle/>
          <a:p>
            <a:fld id="{7F5738DE-03B3-47FC-A41A-3DF4154F0201}" type="slidenum">
              <a:rPr lang="en-US" smtClean="0"/>
              <a:t>‹#›</a:t>
            </a:fld>
            <a:endParaRPr lang="en-US"/>
          </a:p>
        </p:txBody>
      </p:sp>
    </p:spTree>
    <p:extLst>
      <p:ext uri="{BB962C8B-B14F-4D97-AF65-F5344CB8AC3E}">
        <p14:creationId xmlns:p14="http://schemas.microsoft.com/office/powerpoint/2010/main" val="124386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AAF5-387D-E955-008B-DD91D2E23D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F45444-D781-3891-0B33-FEFB38527B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861DB7-FCBF-F9FA-9CEB-088977C47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9B2D7-E768-CEB8-32A1-5F05BF6E5698}"/>
              </a:ext>
            </a:extLst>
          </p:cNvPr>
          <p:cNvSpPr>
            <a:spLocks noGrp="1"/>
          </p:cNvSpPr>
          <p:nvPr>
            <p:ph type="dt" sz="half" idx="10"/>
          </p:nvPr>
        </p:nvSpPr>
        <p:spPr/>
        <p:txBody>
          <a:bodyPr/>
          <a:lstStyle/>
          <a:p>
            <a:fld id="{2C14030A-088B-45DF-84A9-A874A7DECBF3}" type="datetimeFigureOut">
              <a:rPr lang="en-US" smtClean="0"/>
              <a:t>8/3/2022</a:t>
            </a:fld>
            <a:endParaRPr lang="en-US"/>
          </a:p>
        </p:txBody>
      </p:sp>
      <p:sp>
        <p:nvSpPr>
          <p:cNvPr id="6" name="Footer Placeholder 5">
            <a:extLst>
              <a:ext uri="{FF2B5EF4-FFF2-40B4-BE49-F238E27FC236}">
                <a16:creationId xmlns:a16="http://schemas.microsoft.com/office/drawing/2014/main" id="{1AF373A5-92C5-B0A2-8B70-6B56E31E22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4C2E6-8F4A-B64C-188C-84B2F42DAAD3}"/>
              </a:ext>
            </a:extLst>
          </p:cNvPr>
          <p:cNvSpPr>
            <a:spLocks noGrp="1"/>
          </p:cNvSpPr>
          <p:nvPr>
            <p:ph type="sldNum" sz="quarter" idx="12"/>
          </p:nvPr>
        </p:nvSpPr>
        <p:spPr/>
        <p:txBody>
          <a:bodyPr/>
          <a:lstStyle/>
          <a:p>
            <a:fld id="{7F5738DE-03B3-47FC-A41A-3DF4154F0201}" type="slidenum">
              <a:rPr lang="en-US" smtClean="0"/>
              <a:t>‹#›</a:t>
            </a:fld>
            <a:endParaRPr lang="en-US"/>
          </a:p>
        </p:txBody>
      </p:sp>
    </p:spTree>
    <p:extLst>
      <p:ext uri="{BB962C8B-B14F-4D97-AF65-F5344CB8AC3E}">
        <p14:creationId xmlns:p14="http://schemas.microsoft.com/office/powerpoint/2010/main" val="232536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E1E520-EB6D-99C4-E066-551D5010F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35DF6B-8857-78A0-B669-306AA97265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0C169F-A9CB-0D8D-9E67-8FD9764954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4030A-088B-45DF-84A9-A874A7DECBF3}" type="datetimeFigureOut">
              <a:rPr lang="en-US" smtClean="0"/>
              <a:t>8/3/2022</a:t>
            </a:fld>
            <a:endParaRPr lang="en-US"/>
          </a:p>
        </p:txBody>
      </p:sp>
      <p:sp>
        <p:nvSpPr>
          <p:cNvPr id="5" name="Footer Placeholder 4">
            <a:extLst>
              <a:ext uri="{FF2B5EF4-FFF2-40B4-BE49-F238E27FC236}">
                <a16:creationId xmlns:a16="http://schemas.microsoft.com/office/drawing/2014/main" id="{940ADA6F-200D-EA8C-13C7-335BD5EA81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9B26DE-FFF1-CE2C-AFBB-1908BB2023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5738DE-03B3-47FC-A41A-3DF4154F0201}" type="slidenum">
              <a:rPr lang="en-US" smtClean="0"/>
              <a:t>‹#›</a:t>
            </a:fld>
            <a:endParaRPr lang="en-US"/>
          </a:p>
        </p:txBody>
      </p:sp>
    </p:spTree>
    <p:extLst>
      <p:ext uri="{BB962C8B-B14F-4D97-AF65-F5344CB8AC3E}">
        <p14:creationId xmlns:p14="http://schemas.microsoft.com/office/powerpoint/2010/main" val="3866761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amazon.com/Ferris-Buellers-Leisure-Struggle-Vintage/dp/B08L4HQ28G/ref=asc_df_B08L4HQ28G?tag=bingshoppinga-20&amp;linkCode=df0&amp;hvadid=80058300288158&amp;hvnetw=o&amp;hvqmt=e&amp;hvbmt=be&amp;hvdev=c&amp;hvlocint=&amp;hvlocphy=&amp;hvtargid=pla-4583657832382243&amp;psc=1" TargetMode="External"/><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5E838-F255-7684-772B-7D84D10250C6}"/>
              </a:ext>
            </a:extLst>
          </p:cNvPr>
          <p:cNvSpPr>
            <a:spLocks noGrp="1"/>
          </p:cNvSpPr>
          <p:nvPr>
            <p:ph type="ctrTitle"/>
          </p:nvPr>
        </p:nvSpPr>
        <p:spPr/>
        <p:txBody>
          <a:bodyPr/>
          <a:lstStyle/>
          <a:p>
            <a:r>
              <a:rPr lang="en-US" dirty="0"/>
              <a:t>Netflix Predictions</a:t>
            </a:r>
          </a:p>
        </p:txBody>
      </p:sp>
      <p:sp>
        <p:nvSpPr>
          <p:cNvPr id="3" name="Subtitle 2">
            <a:extLst>
              <a:ext uri="{FF2B5EF4-FFF2-40B4-BE49-F238E27FC236}">
                <a16:creationId xmlns:a16="http://schemas.microsoft.com/office/drawing/2014/main" id="{5DE3EF81-CCD9-8ED7-853E-560132DA9171}"/>
              </a:ext>
            </a:extLst>
          </p:cNvPr>
          <p:cNvSpPr>
            <a:spLocks noGrp="1"/>
          </p:cNvSpPr>
          <p:nvPr>
            <p:ph type="subTitle" idx="1"/>
          </p:nvPr>
        </p:nvSpPr>
        <p:spPr/>
        <p:txBody>
          <a:bodyPr/>
          <a:lstStyle/>
          <a:p>
            <a:r>
              <a:rPr lang="en-US" dirty="0"/>
              <a:t>Mike Fiddler </a:t>
            </a:r>
          </a:p>
          <a:p>
            <a:r>
              <a:rPr lang="en-US" dirty="0"/>
              <a:t>8/1/22</a:t>
            </a:r>
          </a:p>
          <a:p>
            <a:endParaRPr lang="en-US" dirty="0"/>
          </a:p>
        </p:txBody>
      </p:sp>
    </p:spTree>
    <p:extLst>
      <p:ext uri="{BB962C8B-B14F-4D97-AF65-F5344CB8AC3E}">
        <p14:creationId xmlns:p14="http://schemas.microsoft.com/office/powerpoint/2010/main" val="154026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7C7D-F918-AA6F-07C1-0CAED7A4252F}"/>
              </a:ext>
            </a:extLst>
          </p:cNvPr>
          <p:cNvSpPr>
            <a:spLocks noGrp="1"/>
          </p:cNvSpPr>
          <p:nvPr>
            <p:ph type="title"/>
          </p:nvPr>
        </p:nvSpPr>
        <p:spPr/>
        <p:txBody>
          <a:bodyPr/>
          <a:lstStyle/>
          <a:p>
            <a:r>
              <a:rPr lang="en-US" dirty="0"/>
              <a:t>What should we produce to maximize profit?</a:t>
            </a:r>
          </a:p>
        </p:txBody>
      </p:sp>
      <p:sp>
        <p:nvSpPr>
          <p:cNvPr id="3" name="Content Placeholder 2">
            <a:extLst>
              <a:ext uri="{FF2B5EF4-FFF2-40B4-BE49-F238E27FC236}">
                <a16:creationId xmlns:a16="http://schemas.microsoft.com/office/drawing/2014/main" id="{87F95672-1D20-A8DF-0876-81E4C4560988}"/>
              </a:ext>
            </a:extLst>
          </p:cNvPr>
          <p:cNvSpPr>
            <a:spLocks noGrp="1"/>
          </p:cNvSpPr>
          <p:nvPr>
            <p:ph idx="1"/>
          </p:nvPr>
        </p:nvSpPr>
        <p:spPr/>
        <p:txBody>
          <a:bodyPr/>
          <a:lstStyle/>
          <a:p>
            <a:r>
              <a:rPr lang="en-US" dirty="0"/>
              <a:t>We are looking at a data set from Netflix comprised of thousands of movies and shows to see if we can figure out what types of film we should be making for todays audiences.</a:t>
            </a:r>
          </a:p>
          <a:p>
            <a:r>
              <a:rPr lang="en-US" dirty="0"/>
              <a:t>We are basing our predictions off of IMDB score. (A simple rating of 1-10, 10 being best and 1 being lowest score.)</a:t>
            </a:r>
          </a:p>
          <a:p>
            <a:r>
              <a:rPr lang="en-US" dirty="0"/>
              <a:t>Our features include type (show or movie), genre, TMDB score and runtime.</a:t>
            </a:r>
          </a:p>
        </p:txBody>
      </p:sp>
    </p:spTree>
    <p:extLst>
      <p:ext uri="{BB962C8B-B14F-4D97-AF65-F5344CB8AC3E}">
        <p14:creationId xmlns:p14="http://schemas.microsoft.com/office/powerpoint/2010/main" val="65577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6102-C6BA-64D4-DF09-230C8368AF52}"/>
              </a:ext>
            </a:extLst>
          </p:cNvPr>
          <p:cNvSpPr>
            <a:spLocks noGrp="1"/>
          </p:cNvSpPr>
          <p:nvPr>
            <p:ph type="title"/>
          </p:nvPr>
        </p:nvSpPr>
        <p:spPr/>
        <p:txBody>
          <a:bodyPr/>
          <a:lstStyle/>
          <a:p>
            <a:pPr algn="ctr"/>
            <a:r>
              <a:rPr lang="en-US" dirty="0"/>
              <a:t>Is there a easy answer? No!</a:t>
            </a:r>
          </a:p>
        </p:txBody>
      </p:sp>
      <p:pic>
        <p:nvPicPr>
          <p:cNvPr id="10" name="Content Placeholder 9" descr="Chart, bar chart&#10;&#10;Description automatically generated">
            <a:extLst>
              <a:ext uri="{FF2B5EF4-FFF2-40B4-BE49-F238E27FC236}">
                <a16:creationId xmlns:a16="http://schemas.microsoft.com/office/drawing/2014/main" id="{DFD260E2-93FE-41FE-1E47-F14DC9A541B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44499" y="1964428"/>
            <a:ext cx="4814397" cy="3594919"/>
          </a:xfrm>
        </p:spPr>
      </p:pic>
      <p:sp>
        <p:nvSpPr>
          <p:cNvPr id="12" name="Content Placeholder 11">
            <a:extLst>
              <a:ext uri="{FF2B5EF4-FFF2-40B4-BE49-F238E27FC236}">
                <a16:creationId xmlns:a16="http://schemas.microsoft.com/office/drawing/2014/main" id="{E2B16747-0FC8-09F0-8C47-9170D58ECE0C}"/>
              </a:ext>
            </a:extLst>
          </p:cNvPr>
          <p:cNvSpPr>
            <a:spLocks noGrp="1"/>
          </p:cNvSpPr>
          <p:nvPr>
            <p:ph sz="half" idx="1"/>
          </p:nvPr>
        </p:nvSpPr>
        <p:spPr/>
        <p:txBody>
          <a:bodyPr/>
          <a:lstStyle/>
          <a:p>
            <a:endParaRPr lang="en-US" dirty="0"/>
          </a:p>
        </p:txBody>
      </p:sp>
      <p:sp>
        <p:nvSpPr>
          <p:cNvPr id="13" name="TextBox 12">
            <a:extLst>
              <a:ext uri="{FF2B5EF4-FFF2-40B4-BE49-F238E27FC236}">
                <a16:creationId xmlns:a16="http://schemas.microsoft.com/office/drawing/2014/main" id="{E48E71A3-3C58-2712-9231-2BD63AB6CF9E}"/>
              </a:ext>
            </a:extLst>
          </p:cNvPr>
          <p:cNvSpPr txBox="1"/>
          <p:nvPr/>
        </p:nvSpPr>
        <p:spPr>
          <a:xfrm>
            <a:off x="6582033" y="1825625"/>
            <a:ext cx="4697627" cy="1200329"/>
          </a:xfrm>
          <a:prstGeom prst="rect">
            <a:avLst/>
          </a:prstGeom>
          <a:noFill/>
        </p:spPr>
        <p:txBody>
          <a:bodyPr wrap="square" rtlCol="0">
            <a:spAutoFit/>
          </a:bodyPr>
          <a:lstStyle/>
          <a:p>
            <a:r>
              <a:rPr lang="en-US" dirty="0"/>
              <a:t>Here we see it’s not as easy as focusing on just one type of entertainment.  While shows do get the edge in IMDB score we can see that people still love movies as well.</a:t>
            </a:r>
          </a:p>
        </p:txBody>
      </p:sp>
    </p:spTree>
    <p:extLst>
      <p:ext uri="{BB962C8B-B14F-4D97-AF65-F5344CB8AC3E}">
        <p14:creationId xmlns:p14="http://schemas.microsoft.com/office/powerpoint/2010/main" val="2369400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E87B8-8819-E589-74D5-F1AED578C166}"/>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dirty="0">
                <a:solidFill>
                  <a:schemeClr val="tx1"/>
                </a:solidFill>
                <a:latin typeface="+mj-lt"/>
                <a:ea typeface="+mj-ea"/>
                <a:cs typeface="+mj-cs"/>
              </a:rPr>
              <a:t>What to avoid!</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4E56F46-C68A-4971-97EC-0D6DDC29AB47}"/>
              </a:ext>
            </a:extLst>
          </p:cNvPr>
          <p:cNvSpPr>
            <a:spLocks noGrp="1"/>
          </p:cNvSpPr>
          <p:nvPr>
            <p:ph sz="half" idx="2"/>
          </p:nvPr>
        </p:nvSpPr>
        <p:spPr>
          <a:xfrm>
            <a:off x="630936" y="2807208"/>
            <a:ext cx="3429000" cy="3410712"/>
          </a:xfrm>
        </p:spPr>
        <p:txBody>
          <a:bodyPr vert="horz" lIns="91440" tIns="45720" rIns="91440" bIns="45720" rtlCol="0" anchor="t">
            <a:normAutofit/>
          </a:bodyPr>
          <a:lstStyle/>
          <a:p>
            <a:r>
              <a:rPr lang="en-US" sz="2200" dirty="0"/>
              <a:t>Horror genre over both types is the lowest.</a:t>
            </a:r>
          </a:p>
          <a:p>
            <a:r>
              <a:rPr lang="en-US" sz="2200" dirty="0" err="1"/>
              <a:t>Scifi</a:t>
            </a:r>
            <a:r>
              <a:rPr lang="en-US" sz="2200" dirty="0"/>
              <a:t>, action, western and family movies are also low scoring.</a:t>
            </a:r>
          </a:p>
          <a:p>
            <a:endParaRPr lang="en-US" sz="2200" dirty="0"/>
          </a:p>
        </p:txBody>
      </p:sp>
      <p:pic>
        <p:nvPicPr>
          <p:cNvPr id="6" name="Content Placeholder 5" descr="Chart, bar chart&#10;&#10;Description automatically generated">
            <a:extLst>
              <a:ext uri="{FF2B5EF4-FFF2-40B4-BE49-F238E27FC236}">
                <a16:creationId xmlns:a16="http://schemas.microsoft.com/office/drawing/2014/main" id="{E7B28D3F-F668-6638-5B37-E8F54739C22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92621" y="364602"/>
            <a:ext cx="7811311" cy="6319466"/>
          </a:xfrm>
          <a:prstGeom prst="rect">
            <a:avLst/>
          </a:prstGeom>
        </p:spPr>
      </p:pic>
    </p:spTree>
    <p:extLst>
      <p:ext uri="{BB962C8B-B14F-4D97-AF65-F5344CB8AC3E}">
        <p14:creationId xmlns:p14="http://schemas.microsoft.com/office/powerpoint/2010/main" val="960505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B7BDC24-19FE-D510-AE76-26BAD067E628}"/>
              </a:ext>
            </a:extLst>
          </p:cNvPr>
          <p:cNvSpPr>
            <a:spLocks noGrp="1"/>
          </p:cNvSpPr>
          <p:nvPr>
            <p:ph type="title"/>
          </p:nvPr>
        </p:nvSpPr>
        <p:spPr>
          <a:xfrm>
            <a:off x="1146879" y="998002"/>
            <a:ext cx="3182940" cy="1471959"/>
          </a:xfrm>
        </p:spPr>
        <p:txBody>
          <a:bodyPr vert="horz" lIns="91440" tIns="45720" rIns="91440" bIns="45720" rtlCol="0" anchor="ctr">
            <a:normAutofit/>
          </a:bodyPr>
          <a:lstStyle/>
          <a:p>
            <a:r>
              <a:rPr lang="en-US" sz="3600" kern="1200">
                <a:solidFill>
                  <a:srgbClr val="FFFFFF"/>
                </a:solidFill>
                <a:latin typeface="+mj-lt"/>
                <a:ea typeface="+mj-ea"/>
                <a:cs typeface="+mj-cs"/>
              </a:rPr>
              <a:t>Relevance</a:t>
            </a:r>
          </a:p>
        </p:txBody>
      </p:sp>
      <p:sp>
        <p:nvSpPr>
          <p:cNvPr id="3" name="Content Placeholder 2">
            <a:extLst>
              <a:ext uri="{FF2B5EF4-FFF2-40B4-BE49-F238E27FC236}">
                <a16:creationId xmlns:a16="http://schemas.microsoft.com/office/drawing/2014/main" id="{03FBF9A2-6227-1BA9-1516-DF1330AD5EF3}"/>
              </a:ext>
            </a:extLst>
          </p:cNvPr>
          <p:cNvSpPr>
            <a:spLocks noGrp="1"/>
          </p:cNvSpPr>
          <p:nvPr>
            <p:ph sz="half" idx="1"/>
          </p:nvPr>
        </p:nvSpPr>
        <p:spPr>
          <a:xfrm>
            <a:off x="1139635" y="2546161"/>
            <a:ext cx="3200451" cy="2985929"/>
          </a:xfrm>
        </p:spPr>
        <p:txBody>
          <a:bodyPr vert="horz" lIns="91440" tIns="45720" rIns="91440" bIns="45720" rtlCol="0" anchor="t">
            <a:normAutofit/>
          </a:bodyPr>
          <a:lstStyle/>
          <a:p>
            <a:r>
              <a:rPr lang="en-US" sz="2400" dirty="0">
                <a:solidFill>
                  <a:srgbClr val="FEFFFF"/>
                </a:solidFill>
              </a:rPr>
              <a:t>While our data goes back to 1940s most of our ratings and therefore predictions are of films over the past 20 years.</a:t>
            </a:r>
          </a:p>
          <a:p>
            <a:endParaRPr lang="en-US" sz="2400" dirty="0">
              <a:solidFill>
                <a:srgbClr val="FEFFFF"/>
              </a:solidFill>
            </a:endParaRPr>
          </a:p>
        </p:txBody>
      </p:sp>
      <p:pic>
        <p:nvPicPr>
          <p:cNvPr id="6" name="Content Placeholder 5" descr="Chart, scatter chart&#10;&#10;Description automatically generated">
            <a:extLst>
              <a:ext uri="{FF2B5EF4-FFF2-40B4-BE49-F238E27FC236}">
                <a16:creationId xmlns:a16="http://schemas.microsoft.com/office/drawing/2014/main" id="{88D2A889-E916-E5F8-FD5F-A8FD639A515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98268" y="717868"/>
            <a:ext cx="6539075" cy="5102844"/>
          </a:xfrm>
          <a:prstGeom prst="rect">
            <a:avLst/>
          </a:prstGeom>
        </p:spPr>
      </p:pic>
    </p:spTree>
    <p:extLst>
      <p:ext uri="{BB962C8B-B14F-4D97-AF65-F5344CB8AC3E}">
        <p14:creationId xmlns:p14="http://schemas.microsoft.com/office/powerpoint/2010/main" val="24078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3938E-CAE9-2F4D-0A72-61C0E4B16CAB}"/>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4A2566E5-7058-9E8C-F6F9-933D28DDAD76}"/>
              </a:ext>
            </a:extLst>
          </p:cNvPr>
          <p:cNvSpPr>
            <a:spLocks noGrp="1"/>
          </p:cNvSpPr>
          <p:nvPr>
            <p:ph sz="half" idx="1"/>
          </p:nvPr>
        </p:nvSpPr>
        <p:spPr/>
        <p:txBody>
          <a:bodyPr/>
          <a:lstStyle/>
          <a:p>
            <a:r>
              <a:rPr lang="en-US" dirty="0"/>
              <a:t>Films that become cult classics or are highly touted by critics does not translate into high IMDB scores. (Only IMDB uses can case a vote on IMDB. This could include critics but their vote is not lent extra weight just because it’s their job.)</a:t>
            </a:r>
          </a:p>
          <a:p>
            <a:endParaRPr lang="en-US" dirty="0"/>
          </a:p>
        </p:txBody>
      </p:sp>
      <p:pic>
        <p:nvPicPr>
          <p:cNvPr id="6" name="Content Placeholder 5" descr="Text&#10;&#10;Description automatically generated">
            <a:extLst>
              <a:ext uri="{FF2B5EF4-FFF2-40B4-BE49-F238E27FC236}">
                <a16:creationId xmlns:a16="http://schemas.microsoft.com/office/drawing/2014/main" id="{C239A42E-2FA1-5C8F-F032-6C3C6110A75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71755" y="454025"/>
            <a:ext cx="2921791" cy="4351338"/>
          </a:xfrm>
        </p:spPr>
      </p:pic>
      <p:sp>
        <p:nvSpPr>
          <p:cNvPr id="8" name="TextBox 7">
            <a:extLst>
              <a:ext uri="{FF2B5EF4-FFF2-40B4-BE49-F238E27FC236}">
                <a16:creationId xmlns:a16="http://schemas.microsoft.com/office/drawing/2014/main" id="{188237DD-A1E8-439F-E54C-1D88EE829918}"/>
              </a:ext>
            </a:extLst>
          </p:cNvPr>
          <p:cNvSpPr txBox="1"/>
          <p:nvPr/>
        </p:nvSpPr>
        <p:spPr>
          <a:xfrm>
            <a:off x="7117492" y="4975654"/>
            <a:ext cx="4236308" cy="1477328"/>
          </a:xfrm>
          <a:prstGeom prst="rect">
            <a:avLst/>
          </a:prstGeom>
          <a:noFill/>
        </p:spPr>
        <p:txBody>
          <a:bodyPr wrap="square" rtlCol="0">
            <a:spAutoFit/>
          </a:bodyPr>
          <a:lstStyle/>
          <a:p>
            <a:r>
              <a:rPr lang="en-US" dirty="0"/>
              <a:t>Source: </a:t>
            </a:r>
            <a:r>
              <a:rPr lang="en-US" dirty="0">
                <a:hlinkClick r:id="rId3"/>
              </a:rPr>
              <a:t>Amazon.com: Ferris Buellers Day Off Leisure Rules One Mans Struggle to Take It Easy Comedy Movie Cool Wall Decor Art Print Poster Vintage Metal Tin Sign 12 x 8 Inch: Posters &amp; Prints</a:t>
            </a:r>
            <a:endParaRPr lang="en-US" dirty="0"/>
          </a:p>
        </p:txBody>
      </p:sp>
    </p:spTree>
    <p:extLst>
      <p:ext uri="{BB962C8B-B14F-4D97-AF65-F5344CB8AC3E}">
        <p14:creationId xmlns:p14="http://schemas.microsoft.com/office/powerpoint/2010/main" val="875589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28F9-199B-8F1E-3D58-C8D576D0496B}"/>
              </a:ext>
            </a:extLst>
          </p:cNvPr>
          <p:cNvSpPr>
            <a:spLocks noGrp="1"/>
          </p:cNvSpPr>
          <p:nvPr>
            <p:ph type="title"/>
          </p:nvPr>
        </p:nvSpPr>
        <p:spPr/>
        <p:txBody>
          <a:bodyPr/>
          <a:lstStyle/>
          <a:p>
            <a:r>
              <a:rPr lang="en-US" dirty="0"/>
              <a:t>Why am I confidant?</a:t>
            </a:r>
          </a:p>
        </p:txBody>
      </p:sp>
      <p:sp>
        <p:nvSpPr>
          <p:cNvPr id="3" name="Content Placeholder 2">
            <a:extLst>
              <a:ext uri="{FF2B5EF4-FFF2-40B4-BE49-F238E27FC236}">
                <a16:creationId xmlns:a16="http://schemas.microsoft.com/office/drawing/2014/main" id="{274E57FA-1250-949B-3AC3-AE32CAEFA33E}"/>
              </a:ext>
            </a:extLst>
          </p:cNvPr>
          <p:cNvSpPr>
            <a:spLocks noGrp="1"/>
          </p:cNvSpPr>
          <p:nvPr>
            <p:ph sz="half" idx="1"/>
          </p:nvPr>
        </p:nvSpPr>
        <p:spPr/>
        <p:txBody>
          <a:bodyPr/>
          <a:lstStyle/>
          <a:p>
            <a:r>
              <a:rPr lang="en-US" dirty="0"/>
              <a:t>.81!</a:t>
            </a:r>
          </a:p>
          <a:p>
            <a:r>
              <a:rPr lang="en-US" dirty="0"/>
              <a:t>What does this mean?</a:t>
            </a:r>
          </a:p>
          <a:p>
            <a:r>
              <a:rPr lang="en-US" dirty="0"/>
              <a:t>It means my models predictions are only off (on average) by .81 points.  </a:t>
            </a:r>
          </a:p>
          <a:p>
            <a:r>
              <a:rPr lang="en-US" dirty="0"/>
              <a:t>If I predict a films IMDB score to be 7 the actual prediction would be within less then 1 point of  its actual score.</a:t>
            </a:r>
          </a:p>
        </p:txBody>
      </p:sp>
      <p:sp>
        <p:nvSpPr>
          <p:cNvPr id="4" name="Content Placeholder 3">
            <a:extLst>
              <a:ext uri="{FF2B5EF4-FFF2-40B4-BE49-F238E27FC236}">
                <a16:creationId xmlns:a16="http://schemas.microsoft.com/office/drawing/2014/main" id="{7C7FC43B-7094-4781-E126-73AE143A669F}"/>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365261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5" name="Freeform: Shape 24">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 name="Text Placeholder 5">
            <a:extLst>
              <a:ext uri="{FF2B5EF4-FFF2-40B4-BE49-F238E27FC236}">
                <a16:creationId xmlns:a16="http://schemas.microsoft.com/office/drawing/2014/main" id="{7A322FFE-8BBF-DF78-F281-10E506E59A76}"/>
              </a:ext>
            </a:extLst>
          </p:cNvPr>
          <p:cNvSpPr>
            <a:spLocks noGrp="1"/>
          </p:cNvSpPr>
          <p:nvPr>
            <p:ph type="body" idx="1"/>
          </p:nvPr>
        </p:nvSpPr>
        <p:spPr>
          <a:xfrm>
            <a:off x="497799" y="1705233"/>
            <a:ext cx="11210854" cy="3955542"/>
          </a:xfrm>
          <a:noFill/>
        </p:spPr>
        <p:txBody>
          <a:bodyPr vert="horz" lIns="91440" tIns="45720" rIns="91440" bIns="45720" rtlCol="0">
            <a:normAutofit/>
          </a:bodyPr>
          <a:lstStyle/>
          <a:p>
            <a:pPr algn="ctr"/>
            <a:r>
              <a:rPr lang="en-US" sz="2000" kern="1200" dirty="0">
                <a:solidFill>
                  <a:srgbClr val="080808"/>
                </a:solidFill>
                <a:latin typeface="+mn-lt"/>
                <a:ea typeface="+mn-ea"/>
                <a:cs typeface="+mn-cs"/>
              </a:rPr>
              <a:t>After pouring over all the metrics and ways I have to evaluate my models I recommend using the bagging model.  While all my models hav</a:t>
            </a:r>
            <a:r>
              <a:rPr lang="en-US" sz="2000" dirty="0">
                <a:solidFill>
                  <a:srgbClr val="080808"/>
                </a:solidFill>
              </a:rPr>
              <a:t>e are somewhat overfit (they perform better on the training data vs the test data) I my best results with the bagging model.</a:t>
            </a:r>
          </a:p>
          <a:p>
            <a:pPr algn="ctr"/>
            <a:endParaRPr lang="en-US" sz="2000" kern="1200" dirty="0">
              <a:solidFill>
                <a:srgbClr val="080808"/>
              </a:solidFill>
              <a:latin typeface="+mn-lt"/>
              <a:ea typeface="+mn-ea"/>
              <a:cs typeface="+mn-cs"/>
            </a:endParaRPr>
          </a:p>
        </p:txBody>
      </p:sp>
      <p:sp>
        <p:nvSpPr>
          <p:cNvPr id="5" name="Title 4">
            <a:extLst>
              <a:ext uri="{FF2B5EF4-FFF2-40B4-BE49-F238E27FC236}">
                <a16:creationId xmlns:a16="http://schemas.microsoft.com/office/drawing/2014/main" id="{9AF4281B-0BE2-77D9-7455-03FE6A776A46}"/>
              </a:ext>
            </a:extLst>
          </p:cNvPr>
          <p:cNvSpPr>
            <a:spLocks noGrp="1"/>
          </p:cNvSpPr>
          <p:nvPr>
            <p:ph type="title"/>
          </p:nvPr>
        </p:nvSpPr>
        <p:spPr>
          <a:xfrm>
            <a:off x="483347" y="297349"/>
            <a:ext cx="11210854" cy="1407883"/>
          </a:xfrm>
          <a:noFill/>
        </p:spPr>
        <p:txBody>
          <a:bodyPr vert="horz" lIns="91440" tIns="45720" rIns="91440" bIns="45720" rtlCol="0" anchor="ctr">
            <a:normAutofit/>
          </a:bodyPr>
          <a:lstStyle/>
          <a:p>
            <a:pPr algn="ctr"/>
            <a:r>
              <a:rPr lang="en-US" sz="3600" kern="1200" dirty="0">
                <a:solidFill>
                  <a:srgbClr val="080808"/>
                </a:solidFill>
                <a:latin typeface="+mj-lt"/>
                <a:ea typeface="+mj-ea"/>
                <a:cs typeface="+mj-cs"/>
              </a:rPr>
              <a:t>4 </a:t>
            </a:r>
            <a:r>
              <a:rPr lang="en-US" sz="3600" dirty="0">
                <a:solidFill>
                  <a:srgbClr val="080808"/>
                </a:solidFill>
              </a:rPr>
              <a:t>m</a:t>
            </a:r>
            <a:r>
              <a:rPr lang="en-US" sz="3600" kern="1200" dirty="0">
                <a:solidFill>
                  <a:srgbClr val="080808"/>
                </a:solidFill>
                <a:latin typeface="+mj-lt"/>
                <a:ea typeface="+mj-ea"/>
                <a:cs typeface="+mj-cs"/>
              </a:rPr>
              <a:t>odels down to 1</a:t>
            </a:r>
          </a:p>
        </p:txBody>
      </p:sp>
      <p:sp>
        <p:nvSpPr>
          <p:cNvPr id="29" name="Freeform: Shape 28">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0188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383</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Netflix Predictions</vt:lpstr>
      <vt:lpstr>What should we produce to maximize profit?</vt:lpstr>
      <vt:lpstr>Is there a easy answer? No!</vt:lpstr>
      <vt:lpstr>What to avoid!</vt:lpstr>
      <vt:lpstr>Relevance</vt:lpstr>
      <vt:lpstr>Limitations</vt:lpstr>
      <vt:lpstr>Why am I confidant?</vt:lpstr>
      <vt:lpstr>4 models down to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Predictions</dc:title>
  <dc:creator>Mike Fiddler</dc:creator>
  <cp:lastModifiedBy>Mike Fiddler</cp:lastModifiedBy>
  <cp:revision>2</cp:revision>
  <dcterms:created xsi:type="dcterms:W3CDTF">2022-08-01T22:43:47Z</dcterms:created>
  <dcterms:modified xsi:type="dcterms:W3CDTF">2022-08-03T20:10:38Z</dcterms:modified>
</cp:coreProperties>
</file>