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6"/>
  </p:notesMasterIdLst>
  <p:sldIdLst>
    <p:sldId id="292" r:id="rId2"/>
    <p:sldId id="262" r:id="rId3"/>
    <p:sldId id="322" r:id="rId4"/>
    <p:sldId id="294" r:id="rId5"/>
    <p:sldId id="299" r:id="rId6"/>
    <p:sldId id="269" r:id="rId7"/>
    <p:sldId id="293" r:id="rId8"/>
    <p:sldId id="297" r:id="rId9"/>
    <p:sldId id="302" r:id="rId10"/>
    <p:sldId id="296" r:id="rId11"/>
    <p:sldId id="282" r:id="rId12"/>
    <p:sldId id="301" r:id="rId13"/>
    <p:sldId id="258" r:id="rId14"/>
    <p:sldId id="260" r:id="rId15"/>
    <p:sldId id="265" r:id="rId16"/>
    <p:sldId id="264" r:id="rId17"/>
    <p:sldId id="298" r:id="rId18"/>
    <p:sldId id="261" r:id="rId19"/>
    <p:sldId id="300" r:id="rId20"/>
    <p:sldId id="303" r:id="rId21"/>
    <p:sldId id="273" r:id="rId22"/>
    <p:sldId id="266" r:id="rId23"/>
    <p:sldId id="306" r:id="rId24"/>
    <p:sldId id="307" r:id="rId25"/>
    <p:sldId id="308" r:id="rId26"/>
    <p:sldId id="309" r:id="rId27"/>
    <p:sldId id="310" r:id="rId28"/>
    <p:sldId id="320" r:id="rId29"/>
    <p:sldId id="311" r:id="rId30"/>
    <p:sldId id="321" r:id="rId31"/>
    <p:sldId id="295" r:id="rId32"/>
    <p:sldId id="312" r:id="rId33"/>
    <p:sldId id="313" r:id="rId34"/>
    <p:sldId id="323" r:id="rId35"/>
    <p:sldId id="285" r:id="rId36"/>
    <p:sldId id="318" r:id="rId37"/>
    <p:sldId id="319" r:id="rId38"/>
    <p:sldId id="314" r:id="rId39"/>
    <p:sldId id="316" r:id="rId40"/>
    <p:sldId id="317" r:id="rId41"/>
    <p:sldId id="324" r:id="rId42"/>
    <p:sldId id="279" r:id="rId43"/>
    <p:sldId id="325" r:id="rId44"/>
    <p:sldId id="291" r:id="rId45"/>
  </p:sldIdLst>
  <p:sldSz cx="9144000" cy="5143500" type="screen16x9"/>
  <p:notesSz cx="6858000" cy="9144000"/>
  <p:embeddedFontLst>
    <p:embeddedFont>
      <p:font typeface="Paytone One" panose="020B0604020202020204" charset="0"/>
      <p:regular r:id="rId47"/>
    </p:embeddedFont>
    <p:embeddedFont>
      <p:font typeface="Amatic SC" panose="020B0604020202020204" charset="-79"/>
      <p:regular r:id="rId48"/>
      <p:bold r:id="rId49"/>
    </p:embeddedFont>
    <p:embeddedFont>
      <p:font typeface="Archivo" panose="020B0604020202020204" charset="0"/>
      <p:regular r:id="rId50"/>
      <p:bold r:id="rId51"/>
      <p:italic r:id="rId52"/>
      <p:boldItalic r:id="rId53"/>
    </p:embeddedFont>
    <p:embeddedFont>
      <p:font typeface="Signika Negative" panose="020B0604020202020204" charset="0"/>
      <p:regular r:id="rId54"/>
      <p:bold r:id="rId55"/>
    </p:embeddedFont>
    <p:embeddedFont>
      <p:font typeface="Signika Negative Light" panose="020B0604020202020204" charset="0"/>
      <p:regular r:id="rId56"/>
      <p:bold r:id="rId57"/>
    </p:embeddedFont>
    <p:embeddedFont>
      <p:font typeface="Chelsea Market" panose="020B0604020202020204" charset="0"/>
      <p:regular r:id="rId58"/>
    </p:embeddedFont>
    <p:embeddedFont>
      <p:font typeface="Fira Sans Extra Condensed Medium" panose="020B060402020202020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A6ECC1"/>
    <a:srgbClr val="80E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E0AFBC-B12E-439C-A086-BBCED2A69584}">
  <a:tblStyle styleId="{F4E0AFBC-B12E-439C-A086-BBCED2A69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0" autoAdjust="0"/>
    <p:restoredTop sz="94660"/>
  </p:normalViewPr>
  <p:slideViewPr>
    <p:cSldViewPr snapToGrid="0">
      <p:cViewPr>
        <p:scale>
          <a:sx n="87" d="100"/>
          <a:sy n="87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0BDDF-A1BE-4743-9333-BEF1CEA55311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ABF68-04CD-4A8F-9F65-DAC3CD5B61D7}">
      <dgm:prSet phldrT="[Text]" custT="1"/>
      <dgm:spPr/>
      <dgm:t>
        <a:bodyPr/>
        <a:lstStyle/>
        <a:p>
          <a:r>
            <a:rPr lang="en-US" sz="1200" dirty="0" smtClean="0"/>
            <a:t>Machine Learning</a:t>
          </a:r>
          <a:endParaRPr lang="en-US" sz="1200" dirty="0"/>
        </a:p>
      </dgm:t>
    </dgm:pt>
    <dgm:pt modelId="{48904D81-C690-4543-8DC0-AB2335B170C9}" type="parTrans" cxnId="{C0FD8962-33A5-419C-8E59-5B3E232488A5}">
      <dgm:prSet/>
      <dgm:spPr/>
      <dgm:t>
        <a:bodyPr/>
        <a:lstStyle/>
        <a:p>
          <a:endParaRPr lang="en-US"/>
        </a:p>
      </dgm:t>
    </dgm:pt>
    <dgm:pt modelId="{24A1E167-9DE5-4AFF-8C06-B6F675222566}" type="sibTrans" cxnId="{C0FD8962-33A5-419C-8E59-5B3E232488A5}">
      <dgm:prSet/>
      <dgm:spPr/>
      <dgm:t>
        <a:bodyPr/>
        <a:lstStyle/>
        <a:p>
          <a:endParaRPr lang="en-US"/>
        </a:p>
      </dgm:t>
    </dgm:pt>
    <dgm:pt modelId="{0E39F6C3-BDBE-4460-BD6C-4F5631E0C19B}">
      <dgm:prSet phldrT="[Text]" custT="1"/>
      <dgm:spPr/>
      <dgm:t>
        <a:bodyPr/>
        <a:lstStyle/>
        <a:p>
          <a:r>
            <a:rPr lang="en-US" sz="1200" dirty="0" smtClean="0"/>
            <a:t>Train Test Split</a:t>
          </a:r>
          <a:endParaRPr lang="en-US" sz="1200" dirty="0"/>
        </a:p>
      </dgm:t>
    </dgm:pt>
    <dgm:pt modelId="{16794758-B4FC-4728-9574-76534FD4D5DC}" type="parTrans" cxnId="{7DC84FC1-9230-4421-B171-D6199C7E38FC}">
      <dgm:prSet/>
      <dgm:spPr/>
      <dgm:t>
        <a:bodyPr/>
        <a:lstStyle/>
        <a:p>
          <a:endParaRPr lang="en-US"/>
        </a:p>
      </dgm:t>
    </dgm:pt>
    <dgm:pt modelId="{41ED4D52-6424-4758-9419-A027C9B2843B}" type="sibTrans" cxnId="{7DC84FC1-9230-4421-B171-D6199C7E38FC}">
      <dgm:prSet/>
      <dgm:spPr/>
      <dgm:t>
        <a:bodyPr/>
        <a:lstStyle/>
        <a:p>
          <a:endParaRPr lang="en-US"/>
        </a:p>
      </dgm:t>
    </dgm:pt>
    <dgm:pt modelId="{5281AEDA-E66A-4865-93A1-76CAE6C27AA1}">
      <dgm:prSet phldrT="[Text]" custT="1"/>
      <dgm:spPr/>
      <dgm:t>
        <a:bodyPr/>
        <a:lstStyle/>
        <a:p>
          <a:r>
            <a:rPr lang="en-US" sz="1200" dirty="0" smtClean="0"/>
            <a:t>Normalize data (</a:t>
          </a:r>
          <a:r>
            <a:rPr lang="en-US" sz="1200" dirty="0" err="1" smtClean="0"/>
            <a:t>scalling</a:t>
          </a:r>
          <a:r>
            <a:rPr lang="en-US" sz="1200" dirty="0" smtClean="0"/>
            <a:t>)</a:t>
          </a:r>
          <a:endParaRPr lang="en-US" sz="1200" dirty="0"/>
        </a:p>
      </dgm:t>
    </dgm:pt>
    <dgm:pt modelId="{787933A1-052A-4899-8E60-059BA19077B9}" type="parTrans" cxnId="{48957F9F-2740-4E21-AD05-6B45DD8C5FAE}">
      <dgm:prSet/>
      <dgm:spPr/>
      <dgm:t>
        <a:bodyPr/>
        <a:lstStyle/>
        <a:p>
          <a:endParaRPr lang="en-US"/>
        </a:p>
      </dgm:t>
    </dgm:pt>
    <dgm:pt modelId="{E7CEFC90-E3AC-4B3B-97EA-49C030CBFF44}" type="sibTrans" cxnId="{48957F9F-2740-4E21-AD05-6B45DD8C5FAE}">
      <dgm:prSet/>
      <dgm:spPr/>
      <dgm:t>
        <a:bodyPr/>
        <a:lstStyle/>
        <a:p>
          <a:endParaRPr lang="en-US"/>
        </a:p>
      </dgm:t>
    </dgm:pt>
    <dgm:pt modelId="{D7FA96CF-80DE-4CD0-8698-414B77973847}">
      <dgm:prSet phldrT="[Text]" custT="1"/>
      <dgm:spPr/>
      <dgm:t>
        <a:bodyPr/>
        <a:lstStyle/>
        <a:p>
          <a:r>
            <a:rPr lang="en-US" sz="1200" dirty="0" smtClean="0"/>
            <a:t>Training Dataset</a:t>
          </a:r>
          <a:endParaRPr lang="en-US" sz="1200" dirty="0"/>
        </a:p>
      </dgm:t>
    </dgm:pt>
    <dgm:pt modelId="{B7373355-1FE4-476D-BB76-631D28D78A2B}" type="parTrans" cxnId="{566699D3-51A7-456F-AF17-DF35C958408A}">
      <dgm:prSet/>
      <dgm:spPr/>
      <dgm:t>
        <a:bodyPr/>
        <a:lstStyle/>
        <a:p>
          <a:endParaRPr lang="en-US"/>
        </a:p>
      </dgm:t>
    </dgm:pt>
    <dgm:pt modelId="{DB3055F4-D343-4FBE-8CA6-49F67C78E1A7}" type="sibTrans" cxnId="{566699D3-51A7-456F-AF17-DF35C958408A}">
      <dgm:prSet/>
      <dgm:spPr/>
      <dgm:t>
        <a:bodyPr/>
        <a:lstStyle/>
        <a:p>
          <a:endParaRPr lang="en-US"/>
        </a:p>
      </dgm:t>
    </dgm:pt>
    <dgm:pt modelId="{3841CD3F-BCE2-420B-B969-1D3DC54F608D}">
      <dgm:prSet phldrT="[Text]" custT="1"/>
      <dgm:spPr/>
      <dgm:t>
        <a:bodyPr/>
        <a:lstStyle/>
        <a:p>
          <a:r>
            <a:rPr lang="en-US" sz="1200" dirty="0" err="1" smtClean="0"/>
            <a:t>LinearRegression</a:t>
          </a:r>
          <a:endParaRPr lang="en-US" sz="1200" dirty="0"/>
        </a:p>
      </dgm:t>
    </dgm:pt>
    <dgm:pt modelId="{38A615EF-BFE6-410D-AB13-F8446F917E1A}" type="parTrans" cxnId="{7B0B5956-7733-45E8-9BF7-1980035BA5A5}">
      <dgm:prSet/>
      <dgm:spPr/>
      <dgm:t>
        <a:bodyPr/>
        <a:lstStyle/>
        <a:p>
          <a:endParaRPr lang="en-US"/>
        </a:p>
      </dgm:t>
    </dgm:pt>
    <dgm:pt modelId="{10882311-DC7E-4C7B-955B-E87F77A7BE54}" type="sibTrans" cxnId="{7B0B5956-7733-45E8-9BF7-1980035BA5A5}">
      <dgm:prSet/>
      <dgm:spPr/>
      <dgm:t>
        <a:bodyPr/>
        <a:lstStyle/>
        <a:p>
          <a:endParaRPr lang="en-US"/>
        </a:p>
      </dgm:t>
    </dgm:pt>
    <dgm:pt modelId="{5E7881B6-46D4-4262-A413-187D4983949D}">
      <dgm:prSet phldrT="[Text]" custT="1"/>
      <dgm:spPr/>
      <dgm:t>
        <a:bodyPr/>
        <a:lstStyle/>
        <a:p>
          <a:r>
            <a:rPr lang="en-US" sz="1200" dirty="0" err="1" smtClean="0"/>
            <a:t>RobustScalling</a:t>
          </a:r>
          <a:endParaRPr lang="en-US" sz="1200" dirty="0"/>
        </a:p>
      </dgm:t>
    </dgm:pt>
    <dgm:pt modelId="{D02C4BB1-4986-4CF0-836B-1905F9DD6CEA}" type="parTrans" cxnId="{1878DE85-248C-4F22-A35B-FCAB118B20B5}">
      <dgm:prSet/>
      <dgm:spPr/>
      <dgm:t>
        <a:bodyPr/>
        <a:lstStyle/>
        <a:p>
          <a:endParaRPr lang="en-US"/>
        </a:p>
      </dgm:t>
    </dgm:pt>
    <dgm:pt modelId="{C71CC58C-9F83-4834-845D-CF557CF029E6}" type="sibTrans" cxnId="{1878DE85-248C-4F22-A35B-FCAB118B20B5}">
      <dgm:prSet/>
      <dgm:spPr/>
      <dgm:t>
        <a:bodyPr/>
        <a:lstStyle/>
        <a:p>
          <a:endParaRPr lang="en-US"/>
        </a:p>
      </dgm:t>
    </dgm:pt>
    <dgm:pt modelId="{F4B0D12A-0236-43DB-81C4-2B14968939FA}">
      <dgm:prSet phldrT="[Text]" custT="1"/>
      <dgm:spPr/>
      <dgm:t>
        <a:bodyPr/>
        <a:lstStyle/>
        <a:p>
          <a:r>
            <a:rPr lang="en-US" sz="1200" dirty="0" err="1" smtClean="0"/>
            <a:t>ElasticNet</a:t>
          </a:r>
          <a:endParaRPr lang="en-US" sz="1200" dirty="0"/>
        </a:p>
      </dgm:t>
    </dgm:pt>
    <dgm:pt modelId="{F4A596AF-3D8E-47FA-A220-1AD2A4EC9308}" type="parTrans" cxnId="{9F98104F-A74A-4E9C-BC04-3BF45AEB70E5}">
      <dgm:prSet/>
      <dgm:spPr/>
      <dgm:t>
        <a:bodyPr/>
        <a:lstStyle/>
        <a:p>
          <a:endParaRPr lang="en-US"/>
        </a:p>
      </dgm:t>
    </dgm:pt>
    <dgm:pt modelId="{164C3794-C47D-4186-A99D-F584BF73C73E}" type="sibTrans" cxnId="{9F98104F-A74A-4E9C-BC04-3BF45AEB70E5}">
      <dgm:prSet/>
      <dgm:spPr/>
      <dgm:t>
        <a:bodyPr/>
        <a:lstStyle/>
        <a:p>
          <a:endParaRPr lang="en-US"/>
        </a:p>
      </dgm:t>
    </dgm:pt>
    <dgm:pt modelId="{C5F63950-32D1-4C98-A518-883577783C93}">
      <dgm:prSet phldrT="[Text]" custT="1"/>
      <dgm:spPr/>
      <dgm:t>
        <a:bodyPr/>
        <a:lstStyle/>
        <a:p>
          <a:r>
            <a:rPr lang="en-US" sz="1200" dirty="0" err="1" smtClean="0"/>
            <a:t>RandomForestRegressor</a:t>
          </a:r>
          <a:endParaRPr lang="en-US" sz="1200" dirty="0"/>
        </a:p>
      </dgm:t>
    </dgm:pt>
    <dgm:pt modelId="{3F4BA708-D86E-4B25-B6E3-6554A4B2B528}" type="parTrans" cxnId="{71E6EAC5-43A4-4A44-A0B5-135F597E7070}">
      <dgm:prSet/>
      <dgm:spPr/>
      <dgm:t>
        <a:bodyPr/>
        <a:lstStyle/>
        <a:p>
          <a:endParaRPr lang="en-US"/>
        </a:p>
      </dgm:t>
    </dgm:pt>
    <dgm:pt modelId="{12C34639-C090-44EE-A2AC-FDCE7C2B3AE2}" type="sibTrans" cxnId="{71E6EAC5-43A4-4A44-A0B5-135F597E7070}">
      <dgm:prSet/>
      <dgm:spPr/>
      <dgm:t>
        <a:bodyPr/>
        <a:lstStyle/>
        <a:p>
          <a:endParaRPr lang="en-US"/>
        </a:p>
      </dgm:t>
    </dgm:pt>
    <dgm:pt modelId="{98937F14-FF33-4A35-8D41-E0C5184F8B51}">
      <dgm:prSet phldrT="[Text]" custT="1"/>
      <dgm:spPr/>
      <dgm:t>
        <a:bodyPr/>
        <a:lstStyle/>
        <a:p>
          <a:r>
            <a:rPr lang="en-US" sz="1200" dirty="0" err="1" smtClean="0"/>
            <a:t>XGBoostRegressor</a:t>
          </a:r>
          <a:endParaRPr lang="en-US" sz="1200" dirty="0"/>
        </a:p>
      </dgm:t>
    </dgm:pt>
    <dgm:pt modelId="{1755021F-69FF-4EA4-8E39-42E7801ACB1B}" type="parTrans" cxnId="{AFBDF300-4F27-48FF-A249-4B8C425E408A}">
      <dgm:prSet/>
      <dgm:spPr/>
      <dgm:t>
        <a:bodyPr/>
        <a:lstStyle/>
        <a:p>
          <a:endParaRPr lang="en-US"/>
        </a:p>
      </dgm:t>
    </dgm:pt>
    <dgm:pt modelId="{581B3311-59A4-4F30-9BA2-87224DF4E9E5}" type="sibTrans" cxnId="{AFBDF300-4F27-48FF-A249-4B8C425E408A}">
      <dgm:prSet/>
      <dgm:spPr/>
      <dgm:t>
        <a:bodyPr/>
        <a:lstStyle/>
        <a:p>
          <a:endParaRPr lang="en-US"/>
        </a:p>
      </dgm:t>
    </dgm:pt>
    <dgm:pt modelId="{4C030BA1-222C-4628-BB14-20D28BA8F777}">
      <dgm:prSet phldrT="[Text]" custT="1"/>
      <dgm:spPr/>
      <dgm:t>
        <a:bodyPr/>
        <a:lstStyle/>
        <a:p>
          <a:r>
            <a:rPr lang="en-US" sz="1200" dirty="0" smtClean="0"/>
            <a:t>Default</a:t>
          </a:r>
          <a:endParaRPr lang="en-US" sz="1200" dirty="0"/>
        </a:p>
      </dgm:t>
    </dgm:pt>
    <dgm:pt modelId="{CA6220C1-A4B4-4275-BCD8-7FFACC39D845}" type="parTrans" cxnId="{FE86B13F-CF45-4165-A327-4A22FF135724}">
      <dgm:prSet/>
      <dgm:spPr/>
      <dgm:t>
        <a:bodyPr/>
        <a:lstStyle/>
        <a:p>
          <a:endParaRPr lang="en-US"/>
        </a:p>
      </dgm:t>
    </dgm:pt>
    <dgm:pt modelId="{43675314-2E11-4097-A4AB-428864273426}" type="sibTrans" cxnId="{FE86B13F-CF45-4165-A327-4A22FF135724}">
      <dgm:prSet/>
      <dgm:spPr/>
      <dgm:t>
        <a:bodyPr/>
        <a:lstStyle/>
        <a:p>
          <a:endParaRPr lang="en-US"/>
        </a:p>
      </dgm:t>
    </dgm:pt>
    <dgm:pt modelId="{82A53930-93E2-4330-8C6A-31EFAF8DBB54}">
      <dgm:prSet phldrT="[Text]" custT="1"/>
      <dgm:spPr/>
      <dgm:t>
        <a:bodyPr/>
        <a:lstStyle/>
        <a:p>
          <a:r>
            <a:rPr lang="en-US" sz="1200" dirty="0" err="1" smtClean="0"/>
            <a:t>GridSearch</a:t>
          </a:r>
          <a:endParaRPr lang="en-US" sz="1200" dirty="0"/>
        </a:p>
      </dgm:t>
    </dgm:pt>
    <dgm:pt modelId="{4CF75B93-56F8-4E99-868A-AAD1290BC420}" type="parTrans" cxnId="{A87BA2BF-2981-49E3-A578-5F39A341C8DE}">
      <dgm:prSet/>
      <dgm:spPr/>
      <dgm:t>
        <a:bodyPr/>
        <a:lstStyle/>
        <a:p>
          <a:endParaRPr lang="en-US"/>
        </a:p>
      </dgm:t>
    </dgm:pt>
    <dgm:pt modelId="{94F06EAF-997E-43AF-8D04-3D12FC479EBA}" type="sibTrans" cxnId="{A87BA2BF-2981-49E3-A578-5F39A341C8DE}">
      <dgm:prSet/>
      <dgm:spPr/>
      <dgm:t>
        <a:bodyPr/>
        <a:lstStyle/>
        <a:p>
          <a:endParaRPr lang="en-US"/>
        </a:p>
      </dgm:t>
    </dgm:pt>
    <dgm:pt modelId="{88CF8BBD-2024-4C21-903D-A208C6BC0D97}">
      <dgm:prSet phldrT="[Text]" custT="1"/>
      <dgm:spPr/>
      <dgm:t>
        <a:bodyPr/>
        <a:lstStyle/>
        <a:p>
          <a:r>
            <a:rPr lang="en-US" sz="1200" dirty="0" smtClean="0"/>
            <a:t>Default</a:t>
          </a:r>
          <a:endParaRPr lang="en-US" sz="1200" dirty="0"/>
        </a:p>
      </dgm:t>
    </dgm:pt>
    <dgm:pt modelId="{7C1555F8-7FA9-48D5-850F-69EEC689E261}" type="parTrans" cxnId="{5EAF892F-E583-4CEC-B81B-8B5450EA07E5}">
      <dgm:prSet/>
      <dgm:spPr/>
      <dgm:t>
        <a:bodyPr/>
        <a:lstStyle/>
        <a:p>
          <a:endParaRPr lang="en-US"/>
        </a:p>
      </dgm:t>
    </dgm:pt>
    <dgm:pt modelId="{B3F2F0FD-E791-45F7-9925-3F66C2B0C787}" type="sibTrans" cxnId="{5EAF892F-E583-4CEC-B81B-8B5450EA07E5}">
      <dgm:prSet/>
      <dgm:spPr/>
      <dgm:t>
        <a:bodyPr/>
        <a:lstStyle/>
        <a:p>
          <a:endParaRPr lang="en-US"/>
        </a:p>
      </dgm:t>
    </dgm:pt>
    <dgm:pt modelId="{A15A4B28-66C6-4402-BCC6-423EC930C025}">
      <dgm:prSet phldrT="[Text]" custT="1"/>
      <dgm:spPr/>
      <dgm:t>
        <a:bodyPr/>
        <a:lstStyle/>
        <a:p>
          <a:r>
            <a:rPr lang="en-US" sz="1200" dirty="0" err="1" smtClean="0"/>
            <a:t>GridSearch</a:t>
          </a:r>
          <a:endParaRPr lang="en-US" sz="1200" dirty="0"/>
        </a:p>
      </dgm:t>
    </dgm:pt>
    <dgm:pt modelId="{5F4E4E50-19D8-4258-8646-CB3658B270C1}" type="parTrans" cxnId="{D0316FA5-8015-4F18-A1C9-76F1335393F8}">
      <dgm:prSet/>
      <dgm:spPr/>
      <dgm:t>
        <a:bodyPr/>
        <a:lstStyle/>
        <a:p>
          <a:endParaRPr lang="en-US"/>
        </a:p>
      </dgm:t>
    </dgm:pt>
    <dgm:pt modelId="{46A62843-A46E-4C8A-9591-1C1D413A116B}" type="sibTrans" cxnId="{D0316FA5-8015-4F18-A1C9-76F1335393F8}">
      <dgm:prSet/>
      <dgm:spPr/>
      <dgm:t>
        <a:bodyPr/>
        <a:lstStyle/>
        <a:p>
          <a:endParaRPr lang="en-US"/>
        </a:p>
      </dgm:t>
    </dgm:pt>
    <dgm:pt modelId="{7CAC7192-3754-4378-9C8F-FAD65F8D1138}">
      <dgm:prSet phldrT="[Text]" custT="1"/>
      <dgm:spPr/>
      <dgm:t>
        <a:bodyPr/>
        <a:lstStyle/>
        <a:p>
          <a:r>
            <a:rPr lang="en-US" sz="1200" dirty="0" smtClean="0"/>
            <a:t>Default</a:t>
          </a:r>
          <a:endParaRPr lang="en-US" sz="1200" dirty="0"/>
        </a:p>
      </dgm:t>
    </dgm:pt>
    <dgm:pt modelId="{C38564D4-6E86-4173-97AC-84E7215BDE2A}" type="parTrans" cxnId="{1E58578D-3DA6-4535-871C-F474C6FCCFDA}">
      <dgm:prSet/>
      <dgm:spPr/>
      <dgm:t>
        <a:bodyPr/>
        <a:lstStyle/>
        <a:p>
          <a:endParaRPr lang="en-US"/>
        </a:p>
      </dgm:t>
    </dgm:pt>
    <dgm:pt modelId="{429E0018-F755-49DB-8D56-B795E2304538}" type="sibTrans" cxnId="{1E58578D-3DA6-4535-871C-F474C6FCCFDA}">
      <dgm:prSet/>
      <dgm:spPr/>
      <dgm:t>
        <a:bodyPr/>
        <a:lstStyle/>
        <a:p>
          <a:endParaRPr lang="en-US"/>
        </a:p>
      </dgm:t>
    </dgm:pt>
    <dgm:pt modelId="{26BE9B6C-C1FB-4C74-A85C-2CDC736BDCCC}">
      <dgm:prSet phldrT="[Text]" custT="1"/>
      <dgm:spPr/>
      <dgm:t>
        <a:bodyPr/>
        <a:lstStyle/>
        <a:p>
          <a:r>
            <a:rPr lang="en-US" sz="1200" dirty="0" err="1" smtClean="0"/>
            <a:t>RandomSearch</a:t>
          </a:r>
          <a:endParaRPr lang="en-US" sz="1200" dirty="0"/>
        </a:p>
      </dgm:t>
    </dgm:pt>
    <dgm:pt modelId="{4651F46A-AFA7-4C44-8D36-F9705A0DEA5E}" type="parTrans" cxnId="{6A7D26A7-FCFE-463A-A080-46D2E81239A3}">
      <dgm:prSet/>
      <dgm:spPr/>
      <dgm:t>
        <a:bodyPr/>
        <a:lstStyle/>
        <a:p>
          <a:endParaRPr lang="en-US"/>
        </a:p>
      </dgm:t>
    </dgm:pt>
    <dgm:pt modelId="{38A03963-B4F2-4641-9DED-6F4D1313FC61}" type="sibTrans" cxnId="{6A7D26A7-FCFE-463A-A080-46D2E81239A3}">
      <dgm:prSet/>
      <dgm:spPr/>
      <dgm:t>
        <a:bodyPr/>
        <a:lstStyle/>
        <a:p>
          <a:endParaRPr lang="en-US"/>
        </a:p>
      </dgm:t>
    </dgm:pt>
    <dgm:pt modelId="{69A0A9A4-8E5D-4567-8BF7-4701D5DDF5B1}">
      <dgm:prSet phldrT="[Text]" custT="1"/>
      <dgm:spPr/>
      <dgm:t>
        <a:bodyPr/>
        <a:lstStyle/>
        <a:p>
          <a:r>
            <a:rPr lang="en-US" sz="1200" dirty="0" smtClean="0"/>
            <a:t>Default</a:t>
          </a:r>
          <a:endParaRPr lang="en-US" sz="1200" dirty="0"/>
        </a:p>
      </dgm:t>
    </dgm:pt>
    <dgm:pt modelId="{1C4EACDF-0942-48A7-80A7-CDE39C767C5E}" type="parTrans" cxnId="{610EA0D5-D9BD-441E-BD14-AB1338541CED}">
      <dgm:prSet/>
      <dgm:spPr/>
      <dgm:t>
        <a:bodyPr/>
        <a:lstStyle/>
        <a:p>
          <a:endParaRPr lang="en-US"/>
        </a:p>
      </dgm:t>
    </dgm:pt>
    <dgm:pt modelId="{ADDAEC78-7EB7-4EA8-80CE-D2EDC5C535BA}" type="sibTrans" cxnId="{610EA0D5-D9BD-441E-BD14-AB1338541CED}">
      <dgm:prSet/>
      <dgm:spPr/>
      <dgm:t>
        <a:bodyPr/>
        <a:lstStyle/>
        <a:p>
          <a:endParaRPr lang="en-US"/>
        </a:p>
      </dgm:t>
    </dgm:pt>
    <dgm:pt modelId="{31C49906-2B20-4334-AF80-DFCF287DED0C}">
      <dgm:prSet phldrT="[Text]" custT="1"/>
      <dgm:spPr/>
      <dgm:t>
        <a:bodyPr/>
        <a:lstStyle/>
        <a:p>
          <a:r>
            <a:rPr lang="en-US" sz="1200" dirty="0" err="1" smtClean="0"/>
            <a:t>RandomSearch</a:t>
          </a:r>
          <a:endParaRPr lang="en-US" sz="1200" dirty="0"/>
        </a:p>
      </dgm:t>
    </dgm:pt>
    <dgm:pt modelId="{C03D0104-A616-4FE9-AE3C-B6C6EBA5599E}" type="parTrans" cxnId="{B0F8263F-7CA6-4CEC-BAD5-5FF4D4CFA3F5}">
      <dgm:prSet/>
      <dgm:spPr/>
      <dgm:t>
        <a:bodyPr/>
        <a:lstStyle/>
        <a:p>
          <a:endParaRPr lang="en-US"/>
        </a:p>
      </dgm:t>
    </dgm:pt>
    <dgm:pt modelId="{E9181C81-6BE6-4E6A-90CE-BBBF4B448E40}" type="sibTrans" cxnId="{B0F8263F-7CA6-4CEC-BAD5-5FF4D4CFA3F5}">
      <dgm:prSet/>
      <dgm:spPr/>
      <dgm:t>
        <a:bodyPr/>
        <a:lstStyle/>
        <a:p>
          <a:endParaRPr lang="en-US"/>
        </a:p>
      </dgm:t>
    </dgm:pt>
    <dgm:pt modelId="{9FCA6C0B-C089-4A71-B2DF-3F1A661E2FD0}" type="pres">
      <dgm:prSet presAssocID="{0A30BDDF-A1BE-4743-9333-BEF1CEA5531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A8C51E-D646-4505-BC4A-7DE0917CA016}" type="pres">
      <dgm:prSet presAssocID="{035ABF68-04CD-4A8F-9F65-DAC3CD5B61D7}" presName="root1" presStyleCnt="0"/>
      <dgm:spPr/>
    </dgm:pt>
    <dgm:pt modelId="{810F5DAC-3C4A-402C-A190-7DD596927E6E}" type="pres">
      <dgm:prSet presAssocID="{035ABF68-04CD-4A8F-9F65-DAC3CD5B61D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5F93A-E2C5-48EF-90B7-82229E4A1A51}" type="pres">
      <dgm:prSet presAssocID="{035ABF68-04CD-4A8F-9F65-DAC3CD5B61D7}" presName="level2hierChild" presStyleCnt="0"/>
      <dgm:spPr/>
    </dgm:pt>
    <dgm:pt modelId="{DD4CB332-5B4F-497C-A171-26C7F6E0D4BE}" type="pres">
      <dgm:prSet presAssocID="{16794758-B4FC-4728-9574-76534FD4D5DC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159D7779-FA6B-4846-AE89-E019776EE97F}" type="pres">
      <dgm:prSet presAssocID="{16794758-B4FC-4728-9574-76534FD4D5DC}" presName="connTx" presStyleLbl="parChTrans1D2" presStyleIdx="0" presStyleCnt="3"/>
      <dgm:spPr/>
      <dgm:t>
        <a:bodyPr/>
        <a:lstStyle/>
        <a:p>
          <a:endParaRPr lang="en-US"/>
        </a:p>
      </dgm:t>
    </dgm:pt>
    <dgm:pt modelId="{7BCA244C-3C0C-41E6-AF65-EE3BEC1344A9}" type="pres">
      <dgm:prSet presAssocID="{0E39F6C3-BDBE-4460-BD6C-4F5631E0C19B}" presName="root2" presStyleCnt="0"/>
      <dgm:spPr/>
    </dgm:pt>
    <dgm:pt modelId="{74FD97E6-B0BA-43E5-8320-5116E6617D84}" type="pres">
      <dgm:prSet presAssocID="{0E39F6C3-BDBE-4460-BD6C-4F5631E0C19B}" presName="LevelTwoTextNode" presStyleLbl="node2" presStyleIdx="0" presStyleCnt="3" custScaleX="165639" custLinFactNeighborY="109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86642F-1F66-49BF-82C0-A2C07FB63A2E}" type="pres">
      <dgm:prSet presAssocID="{0E39F6C3-BDBE-4460-BD6C-4F5631E0C19B}" presName="level3hierChild" presStyleCnt="0"/>
      <dgm:spPr/>
    </dgm:pt>
    <dgm:pt modelId="{82D715E2-6735-450B-BBD0-6986853D58DE}" type="pres">
      <dgm:prSet presAssocID="{787933A1-052A-4899-8E60-059BA19077B9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D14FDCD0-75B9-4B81-AC4B-B66B0F91A66A}" type="pres">
      <dgm:prSet presAssocID="{787933A1-052A-4899-8E60-059BA19077B9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EED6CE-69B3-4E7B-A0FE-752FF514709B}" type="pres">
      <dgm:prSet presAssocID="{5281AEDA-E66A-4865-93A1-76CAE6C27AA1}" presName="root2" presStyleCnt="0"/>
      <dgm:spPr/>
    </dgm:pt>
    <dgm:pt modelId="{EA6853BA-8641-4E19-BC68-BA2B5BB7A248}" type="pres">
      <dgm:prSet presAssocID="{5281AEDA-E66A-4865-93A1-76CAE6C27AA1}" presName="LevelTwoTextNode" presStyleLbl="node2" presStyleIdx="1" presStyleCnt="3" custScaleX="165639" custLinFactNeighborY="109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E0F30-048E-418D-9835-A9434D338A2E}" type="pres">
      <dgm:prSet presAssocID="{5281AEDA-E66A-4865-93A1-76CAE6C27AA1}" presName="level3hierChild" presStyleCnt="0"/>
      <dgm:spPr/>
    </dgm:pt>
    <dgm:pt modelId="{022645B9-7BC2-4C3B-94B3-91A79C0EB1F7}" type="pres">
      <dgm:prSet presAssocID="{D02C4BB1-4986-4CF0-836B-1905F9DD6CEA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BC25E794-7DDB-47C1-A54D-9AA451673106}" type="pres">
      <dgm:prSet presAssocID="{D02C4BB1-4986-4CF0-836B-1905F9DD6CEA}" presName="connTx" presStyleLbl="parChTrans1D3" presStyleIdx="0" presStyleCnt="5"/>
      <dgm:spPr/>
      <dgm:t>
        <a:bodyPr/>
        <a:lstStyle/>
        <a:p>
          <a:endParaRPr lang="en-US"/>
        </a:p>
      </dgm:t>
    </dgm:pt>
    <dgm:pt modelId="{F23242D6-9DB2-49B5-8891-9B1262C3D27E}" type="pres">
      <dgm:prSet presAssocID="{5E7881B6-46D4-4262-A413-187D4983949D}" presName="root2" presStyleCnt="0"/>
      <dgm:spPr/>
    </dgm:pt>
    <dgm:pt modelId="{802C2BE4-144D-4FA2-BA90-52741450AEF6}" type="pres">
      <dgm:prSet presAssocID="{5E7881B6-46D4-4262-A413-187D4983949D}" presName="LevelTwoTextNode" presStyleLbl="node3" presStyleIdx="0" presStyleCnt="5" custScaleX="165639" custLinFactNeighborY="109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95AD9C-058E-4AB0-8F20-360EF2BEC458}" type="pres">
      <dgm:prSet presAssocID="{5E7881B6-46D4-4262-A413-187D4983949D}" presName="level3hierChild" presStyleCnt="0"/>
      <dgm:spPr/>
    </dgm:pt>
    <dgm:pt modelId="{B29A9083-07D7-43AF-8487-3E00CE6E56BC}" type="pres">
      <dgm:prSet presAssocID="{B7373355-1FE4-476D-BB76-631D28D78A2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7F26D710-7AE3-42CE-BE5A-5A5ABD63F953}" type="pres">
      <dgm:prSet presAssocID="{B7373355-1FE4-476D-BB76-631D28D78A2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9FAEF74-1961-43FF-8717-E747CA04E7B1}" type="pres">
      <dgm:prSet presAssocID="{D7FA96CF-80DE-4CD0-8698-414B77973847}" presName="root2" presStyleCnt="0"/>
      <dgm:spPr/>
    </dgm:pt>
    <dgm:pt modelId="{F8660D5F-242B-44B3-8154-2D77CB319CB5}" type="pres">
      <dgm:prSet presAssocID="{D7FA96CF-80DE-4CD0-8698-414B77973847}" presName="LevelTwoTextNode" presStyleLbl="node2" presStyleIdx="2" presStyleCnt="3" custScaleX="165639" custLinFactNeighborY="109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C68537-683D-460E-8A12-CEDD549738B4}" type="pres">
      <dgm:prSet presAssocID="{D7FA96CF-80DE-4CD0-8698-414B77973847}" presName="level3hierChild" presStyleCnt="0"/>
      <dgm:spPr/>
    </dgm:pt>
    <dgm:pt modelId="{A4B8E462-F101-4E31-A586-54B85E424CE7}" type="pres">
      <dgm:prSet presAssocID="{38A615EF-BFE6-410D-AB13-F8446F917E1A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17CD7846-CE75-4FA8-93E1-D30841F4D7AA}" type="pres">
      <dgm:prSet presAssocID="{38A615EF-BFE6-410D-AB13-F8446F917E1A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6A3B185-7B84-4C8F-A698-D0AD95C20799}" type="pres">
      <dgm:prSet presAssocID="{3841CD3F-BCE2-420B-B969-1D3DC54F608D}" presName="root2" presStyleCnt="0"/>
      <dgm:spPr/>
    </dgm:pt>
    <dgm:pt modelId="{DE058B74-AEED-4582-A203-A2AD1CE0E547}" type="pres">
      <dgm:prSet presAssocID="{3841CD3F-BCE2-420B-B969-1D3DC54F608D}" presName="LevelTwoTextNode" presStyleLbl="node3" presStyleIdx="1" presStyleCnt="5" custScaleX="165639" custLinFactNeighborY="109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8F14E1-06DE-4532-9137-660E91278ABC}" type="pres">
      <dgm:prSet presAssocID="{3841CD3F-BCE2-420B-B969-1D3DC54F608D}" presName="level3hierChild" presStyleCnt="0"/>
      <dgm:spPr/>
    </dgm:pt>
    <dgm:pt modelId="{16A873EA-5DD5-4A3E-8CF6-F702D2DC165A}" type="pres">
      <dgm:prSet presAssocID="{CA6220C1-A4B4-4275-BCD8-7FFACC39D845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AB7F58E0-C587-44AF-B957-B48A722232EB}" type="pres">
      <dgm:prSet presAssocID="{CA6220C1-A4B4-4275-BCD8-7FFACC39D845}" presName="connTx" presStyleLbl="parChTrans1D4" presStyleIdx="0" presStyleCnt="8"/>
      <dgm:spPr/>
      <dgm:t>
        <a:bodyPr/>
        <a:lstStyle/>
        <a:p>
          <a:endParaRPr lang="en-US"/>
        </a:p>
      </dgm:t>
    </dgm:pt>
    <dgm:pt modelId="{1F0C9113-6C74-4C81-9E81-517C69B276B3}" type="pres">
      <dgm:prSet presAssocID="{4C030BA1-222C-4628-BB14-20D28BA8F777}" presName="root2" presStyleCnt="0"/>
      <dgm:spPr/>
    </dgm:pt>
    <dgm:pt modelId="{7B9EB227-2C79-421B-A0DB-BF02810DA7AA}" type="pres">
      <dgm:prSet presAssocID="{4C030BA1-222C-4628-BB14-20D28BA8F777}" presName="LevelTwoTextNode" presStyleLbl="node4" presStyleIdx="0" presStyleCnt="8" custScaleX="165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DC6C9-D036-4431-95F3-CC0A75A55AF2}" type="pres">
      <dgm:prSet presAssocID="{4C030BA1-222C-4628-BB14-20D28BA8F777}" presName="level3hierChild" presStyleCnt="0"/>
      <dgm:spPr/>
    </dgm:pt>
    <dgm:pt modelId="{9AF6CCA2-DAE2-441A-83F6-599523C3C5F0}" type="pres">
      <dgm:prSet presAssocID="{4CF75B93-56F8-4E99-868A-AAD1290BC420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A4B12AF1-373E-43D0-939D-8CE204D92104}" type="pres">
      <dgm:prSet presAssocID="{4CF75B93-56F8-4E99-868A-AAD1290BC420}" presName="connTx" presStyleLbl="parChTrans1D4" presStyleIdx="1" presStyleCnt="8"/>
      <dgm:spPr/>
      <dgm:t>
        <a:bodyPr/>
        <a:lstStyle/>
        <a:p>
          <a:endParaRPr lang="en-US"/>
        </a:p>
      </dgm:t>
    </dgm:pt>
    <dgm:pt modelId="{8753F53C-92D1-46F9-98A9-3211A7F5A567}" type="pres">
      <dgm:prSet presAssocID="{82A53930-93E2-4330-8C6A-31EFAF8DBB54}" presName="root2" presStyleCnt="0"/>
      <dgm:spPr/>
    </dgm:pt>
    <dgm:pt modelId="{01B2EB66-1611-4BF9-BA31-1BD964FDC07B}" type="pres">
      <dgm:prSet presAssocID="{82A53930-93E2-4330-8C6A-31EFAF8DBB54}" presName="LevelTwoTextNode" presStyleLbl="node4" presStyleIdx="1" presStyleCnt="8" custScaleX="165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B615F8-5642-4641-AEED-FB6CA5AAFC4F}" type="pres">
      <dgm:prSet presAssocID="{82A53930-93E2-4330-8C6A-31EFAF8DBB54}" presName="level3hierChild" presStyleCnt="0"/>
      <dgm:spPr/>
    </dgm:pt>
    <dgm:pt modelId="{34170480-231E-40C5-BB75-4EB0109B7C7F}" type="pres">
      <dgm:prSet presAssocID="{F4A596AF-3D8E-47FA-A220-1AD2A4EC9308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139FEAE7-E647-4E4E-95B1-BF71F07A6803}" type="pres">
      <dgm:prSet presAssocID="{F4A596AF-3D8E-47FA-A220-1AD2A4EC9308}" presName="connTx" presStyleLbl="parChTrans1D3" presStyleIdx="2" presStyleCnt="5"/>
      <dgm:spPr/>
      <dgm:t>
        <a:bodyPr/>
        <a:lstStyle/>
        <a:p>
          <a:endParaRPr lang="en-US"/>
        </a:p>
      </dgm:t>
    </dgm:pt>
    <dgm:pt modelId="{320B7A78-C389-497B-A036-88AA70A2392F}" type="pres">
      <dgm:prSet presAssocID="{F4B0D12A-0236-43DB-81C4-2B14968939FA}" presName="root2" presStyleCnt="0"/>
      <dgm:spPr/>
    </dgm:pt>
    <dgm:pt modelId="{5406D83E-C7EF-4B06-B466-4644E769470E}" type="pres">
      <dgm:prSet presAssocID="{F4B0D12A-0236-43DB-81C4-2B14968939FA}" presName="LevelTwoTextNode" presStyleLbl="node3" presStyleIdx="2" presStyleCnt="5" custScaleX="165639" custLinFactNeighborY="109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86B003-D3D7-4B74-9E6A-A5CB2EACFD6A}" type="pres">
      <dgm:prSet presAssocID="{F4B0D12A-0236-43DB-81C4-2B14968939FA}" presName="level3hierChild" presStyleCnt="0"/>
      <dgm:spPr/>
    </dgm:pt>
    <dgm:pt modelId="{E82FBA44-FE41-46F2-BFF6-A30294A09CAB}" type="pres">
      <dgm:prSet presAssocID="{7C1555F8-7FA9-48D5-850F-69EEC689E261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0DBB3FE3-2AF8-4A0F-9AC1-8846A4BEF84F}" type="pres">
      <dgm:prSet presAssocID="{7C1555F8-7FA9-48D5-850F-69EEC689E261}" presName="connTx" presStyleLbl="parChTrans1D4" presStyleIdx="2" presStyleCnt="8"/>
      <dgm:spPr/>
      <dgm:t>
        <a:bodyPr/>
        <a:lstStyle/>
        <a:p>
          <a:endParaRPr lang="en-US"/>
        </a:p>
      </dgm:t>
    </dgm:pt>
    <dgm:pt modelId="{47AE00B7-BEB5-4EEF-B1D8-72425BA047B5}" type="pres">
      <dgm:prSet presAssocID="{88CF8BBD-2024-4C21-903D-A208C6BC0D97}" presName="root2" presStyleCnt="0"/>
      <dgm:spPr/>
    </dgm:pt>
    <dgm:pt modelId="{F197B0EB-BB73-4E41-A1E0-0E733C676F79}" type="pres">
      <dgm:prSet presAssocID="{88CF8BBD-2024-4C21-903D-A208C6BC0D97}" presName="LevelTwoTextNode" presStyleLbl="node4" presStyleIdx="2" presStyleCnt="8" custScaleX="165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2DD782-3B38-4736-A915-D9E344255A0C}" type="pres">
      <dgm:prSet presAssocID="{88CF8BBD-2024-4C21-903D-A208C6BC0D97}" presName="level3hierChild" presStyleCnt="0"/>
      <dgm:spPr/>
    </dgm:pt>
    <dgm:pt modelId="{4DFFD613-87F8-4482-8DB5-95B12096DB83}" type="pres">
      <dgm:prSet presAssocID="{5F4E4E50-19D8-4258-8646-CB3658B270C1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97DD279F-FFF7-48D9-A8FF-92734EE1F0D6}" type="pres">
      <dgm:prSet presAssocID="{5F4E4E50-19D8-4258-8646-CB3658B270C1}" presName="connTx" presStyleLbl="parChTrans1D4" presStyleIdx="3" presStyleCnt="8"/>
      <dgm:spPr/>
      <dgm:t>
        <a:bodyPr/>
        <a:lstStyle/>
        <a:p>
          <a:endParaRPr lang="en-US"/>
        </a:p>
      </dgm:t>
    </dgm:pt>
    <dgm:pt modelId="{B438AB00-2271-4AB9-A504-F7BE3CCC8882}" type="pres">
      <dgm:prSet presAssocID="{A15A4B28-66C6-4402-BCC6-423EC930C025}" presName="root2" presStyleCnt="0"/>
      <dgm:spPr/>
    </dgm:pt>
    <dgm:pt modelId="{DC1D6D92-14CD-4DC0-B7EB-1E2D70558A54}" type="pres">
      <dgm:prSet presAssocID="{A15A4B28-66C6-4402-BCC6-423EC930C025}" presName="LevelTwoTextNode" presStyleLbl="node4" presStyleIdx="3" presStyleCnt="8" custScaleX="165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08605-FCF7-4046-8BA3-75B60D4FE126}" type="pres">
      <dgm:prSet presAssocID="{A15A4B28-66C6-4402-BCC6-423EC930C025}" presName="level3hierChild" presStyleCnt="0"/>
      <dgm:spPr/>
    </dgm:pt>
    <dgm:pt modelId="{3A647328-2189-4FBD-AB84-1B5D568A2B25}" type="pres">
      <dgm:prSet presAssocID="{3F4BA708-D86E-4B25-B6E3-6554A4B2B528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ED73B09E-23AA-4FB6-89D2-FAA2BC951B86}" type="pres">
      <dgm:prSet presAssocID="{3F4BA708-D86E-4B25-B6E3-6554A4B2B528}" presName="connTx" presStyleLbl="parChTrans1D3" presStyleIdx="3" presStyleCnt="5"/>
      <dgm:spPr/>
      <dgm:t>
        <a:bodyPr/>
        <a:lstStyle/>
        <a:p>
          <a:endParaRPr lang="en-US"/>
        </a:p>
      </dgm:t>
    </dgm:pt>
    <dgm:pt modelId="{5FDBCA1B-E774-4F99-92E3-06E2BA0CC4DE}" type="pres">
      <dgm:prSet presAssocID="{C5F63950-32D1-4C98-A518-883577783C93}" presName="root2" presStyleCnt="0"/>
      <dgm:spPr/>
    </dgm:pt>
    <dgm:pt modelId="{B780A4E3-B46E-4508-8EA8-FD76A4D3E05E}" type="pres">
      <dgm:prSet presAssocID="{C5F63950-32D1-4C98-A518-883577783C93}" presName="LevelTwoTextNode" presStyleLbl="node3" presStyleIdx="3" presStyleCnt="5" custScaleX="165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A933FD-594E-45F1-BD32-F756D70CEC77}" type="pres">
      <dgm:prSet presAssocID="{C5F63950-32D1-4C98-A518-883577783C93}" presName="level3hierChild" presStyleCnt="0"/>
      <dgm:spPr/>
    </dgm:pt>
    <dgm:pt modelId="{A4A0E61D-0E04-4AA5-853C-62A9C61A1F97}" type="pres">
      <dgm:prSet presAssocID="{C38564D4-6E86-4173-97AC-84E7215BDE2A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675074E1-FDE8-4959-A0FF-36A5F3004F25}" type="pres">
      <dgm:prSet presAssocID="{C38564D4-6E86-4173-97AC-84E7215BDE2A}" presName="connTx" presStyleLbl="parChTrans1D4" presStyleIdx="4" presStyleCnt="8"/>
      <dgm:spPr/>
      <dgm:t>
        <a:bodyPr/>
        <a:lstStyle/>
        <a:p>
          <a:endParaRPr lang="en-US"/>
        </a:p>
      </dgm:t>
    </dgm:pt>
    <dgm:pt modelId="{657545E2-88B8-4A01-965D-0B422CD70303}" type="pres">
      <dgm:prSet presAssocID="{7CAC7192-3754-4378-9C8F-FAD65F8D1138}" presName="root2" presStyleCnt="0"/>
      <dgm:spPr/>
    </dgm:pt>
    <dgm:pt modelId="{90BA2BC1-7A57-442C-8D9E-79DA174D03C9}" type="pres">
      <dgm:prSet presAssocID="{7CAC7192-3754-4378-9C8F-FAD65F8D1138}" presName="LevelTwoTextNode" presStyleLbl="node4" presStyleIdx="4" presStyleCnt="8" custScaleX="165639" custLinFactNeighborY="109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DD829B-6735-46DF-B461-6B5CCF27F002}" type="pres">
      <dgm:prSet presAssocID="{7CAC7192-3754-4378-9C8F-FAD65F8D1138}" presName="level3hierChild" presStyleCnt="0"/>
      <dgm:spPr/>
    </dgm:pt>
    <dgm:pt modelId="{9418C97C-AE21-4419-9C0C-1B22EAEDE6D1}" type="pres">
      <dgm:prSet presAssocID="{4651F46A-AFA7-4C44-8D36-F9705A0DEA5E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5EF222AC-C698-4B9D-BEAB-5B3FD7D15712}" type="pres">
      <dgm:prSet presAssocID="{4651F46A-AFA7-4C44-8D36-F9705A0DEA5E}" presName="connTx" presStyleLbl="parChTrans1D4" presStyleIdx="5" presStyleCnt="8"/>
      <dgm:spPr/>
      <dgm:t>
        <a:bodyPr/>
        <a:lstStyle/>
        <a:p>
          <a:endParaRPr lang="en-US"/>
        </a:p>
      </dgm:t>
    </dgm:pt>
    <dgm:pt modelId="{EF5909B0-A55F-4A4D-9DCB-BD4DB7D7F20C}" type="pres">
      <dgm:prSet presAssocID="{26BE9B6C-C1FB-4C74-A85C-2CDC736BDCCC}" presName="root2" presStyleCnt="0"/>
      <dgm:spPr/>
    </dgm:pt>
    <dgm:pt modelId="{57447903-782B-4CA2-A554-138655D6AD0D}" type="pres">
      <dgm:prSet presAssocID="{26BE9B6C-C1FB-4C74-A85C-2CDC736BDCCC}" presName="LevelTwoTextNode" presStyleLbl="node4" presStyleIdx="5" presStyleCnt="8" custScaleX="165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29FB0-44A9-49F9-BD48-0B8BFF1A9002}" type="pres">
      <dgm:prSet presAssocID="{26BE9B6C-C1FB-4C74-A85C-2CDC736BDCCC}" presName="level3hierChild" presStyleCnt="0"/>
      <dgm:spPr/>
    </dgm:pt>
    <dgm:pt modelId="{29AE5D9B-FCCC-4994-8D7B-0A83E82F02F6}" type="pres">
      <dgm:prSet presAssocID="{1755021F-69FF-4EA4-8E39-42E7801ACB1B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B15FB7EF-DD73-4A57-AAF1-5943FEDBF802}" type="pres">
      <dgm:prSet presAssocID="{1755021F-69FF-4EA4-8E39-42E7801ACB1B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5DA1059-A1DD-4D2B-AB79-BDE1315B3600}" type="pres">
      <dgm:prSet presAssocID="{98937F14-FF33-4A35-8D41-E0C5184F8B51}" presName="root2" presStyleCnt="0"/>
      <dgm:spPr/>
    </dgm:pt>
    <dgm:pt modelId="{E39B239A-B6DF-4734-B663-1E667E77052E}" type="pres">
      <dgm:prSet presAssocID="{98937F14-FF33-4A35-8D41-E0C5184F8B51}" presName="LevelTwoTextNode" presStyleLbl="node3" presStyleIdx="4" presStyleCnt="5" custScaleX="165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ACCA6D-643D-4B0C-BC29-CD5C8AE5AB92}" type="pres">
      <dgm:prSet presAssocID="{98937F14-FF33-4A35-8D41-E0C5184F8B51}" presName="level3hierChild" presStyleCnt="0"/>
      <dgm:spPr/>
    </dgm:pt>
    <dgm:pt modelId="{E411D544-47A3-4D3D-8BF1-469E12005C54}" type="pres">
      <dgm:prSet presAssocID="{1C4EACDF-0942-48A7-80A7-CDE39C767C5E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39BB5DFF-C2B3-44D0-9AE9-5090544A7B03}" type="pres">
      <dgm:prSet presAssocID="{1C4EACDF-0942-48A7-80A7-CDE39C767C5E}" presName="connTx" presStyleLbl="parChTrans1D4" presStyleIdx="6" presStyleCnt="8"/>
      <dgm:spPr/>
      <dgm:t>
        <a:bodyPr/>
        <a:lstStyle/>
        <a:p>
          <a:endParaRPr lang="en-US"/>
        </a:p>
      </dgm:t>
    </dgm:pt>
    <dgm:pt modelId="{F74EC25E-D3DF-4AC9-967B-4B8A326E545B}" type="pres">
      <dgm:prSet presAssocID="{69A0A9A4-8E5D-4567-8BF7-4701D5DDF5B1}" presName="root2" presStyleCnt="0"/>
      <dgm:spPr/>
    </dgm:pt>
    <dgm:pt modelId="{64D3AEBB-BA34-45E4-A886-746A068452C9}" type="pres">
      <dgm:prSet presAssocID="{69A0A9A4-8E5D-4567-8BF7-4701D5DDF5B1}" presName="LevelTwoTextNode" presStyleLbl="node4" presStyleIdx="6" presStyleCnt="8" custScaleX="165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544A89-A72C-4D47-8C94-C466CEA9FFA3}" type="pres">
      <dgm:prSet presAssocID="{69A0A9A4-8E5D-4567-8BF7-4701D5DDF5B1}" presName="level3hierChild" presStyleCnt="0"/>
      <dgm:spPr/>
    </dgm:pt>
    <dgm:pt modelId="{928FE4A0-27FF-467E-8A8F-DA250DE546B5}" type="pres">
      <dgm:prSet presAssocID="{C03D0104-A616-4FE9-AE3C-B6C6EBA5599E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CE0E6D4D-3F9D-4E0B-A6A3-219F432247FF}" type="pres">
      <dgm:prSet presAssocID="{C03D0104-A616-4FE9-AE3C-B6C6EBA5599E}" presName="connTx" presStyleLbl="parChTrans1D4" presStyleIdx="7" presStyleCnt="8"/>
      <dgm:spPr/>
      <dgm:t>
        <a:bodyPr/>
        <a:lstStyle/>
        <a:p>
          <a:endParaRPr lang="en-US"/>
        </a:p>
      </dgm:t>
    </dgm:pt>
    <dgm:pt modelId="{A35890A2-AFF2-4271-AAF6-5C701F74F107}" type="pres">
      <dgm:prSet presAssocID="{31C49906-2B20-4334-AF80-DFCF287DED0C}" presName="root2" presStyleCnt="0"/>
      <dgm:spPr/>
    </dgm:pt>
    <dgm:pt modelId="{28265780-0F5D-4900-96C0-0DF32C36F80F}" type="pres">
      <dgm:prSet presAssocID="{31C49906-2B20-4334-AF80-DFCF287DED0C}" presName="LevelTwoTextNode" presStyleLbl="node4" presStyleIdx="7" presStyleCnt="8" custScaleX="165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367E02-EF51-4CD2-A49C-D8F661AE7314}" type="pres">
      <dgm:prSet presAssocID="{31C49906-2B20-4334-AF80-DFCF287DED0C}" presName="level3hierChild" presStyleCnt="0"/>
      <dgm:spPr/>
    </dgm:pt>
  </dgm:ptLst>
  <dgm:cxnLst>
    <dgm:cxn modelId="{FBE09CAF-59C6-4E3C-B1AD-53E20A5FE2A8}" type="presOf" srcId="{31C49906-2B20-4334-AF80-DFCF287DED0C}" destId="{28265780-0F5D-4900-96C0-0DF32C36F80F}" srcOrd="0" destOrd="0" presId="urn:microsoft.com/office/officeart/2008/layout/HorizontalMultiLevelHierarchy"/>
    <dgm:cxn modelId="{7B0B5956-7733-45E8-9BF7-1980035BA5A5}" srcId="{D7FA96CF-80DE-4CD0-8698-414B77973847}" destId="{3841CD3F-BCE2-420B-B969-1D3DC54F608D}" srcOrd="0" destOrd="0" parTransId="{38A615EF-BFE6-410D-AB13-F8446F917E1A}" sibTransId="{10882311-DC7E-4C7B-955B-E87F77A7BE54}"/>
    <dgm:cxn modelId="{C5154DF0-7BCD-4B58-81AB-7F1365718D95}" type="presOf" srcId="{F4A596AF-3D8E-47FA-A220-1AD2A4EC9308}" destId="{34170480-231E-40C5-BB75-4EB0109B7C7F}" srcOrd="0" destOrd="0" presId="urn:microsoft.com/office/officeart/2008/layout/HorizontalMultiLevelHierarchy"/>
    <dgm:cxn modelId="{53886704-7066-4EB2-B6ED-77F3569701F1}" type="presOf" srcId="{1755021F-69FF-4EA4-8E39-42E7801ACB1B}" destId="{29AE5D9B-FCCC-4994-8D7B-0A83E82F02F6}" srcOrd="0" destOrd="0" presId="urn:microsoft.com/office/officeart/2008/layout/HorizontalMultiLevelHierarchy"/>
    <dgm:cxn modelId="{641D206A-49F2-4DA3-A47E-FA98E28F3F23}" type="presOf" srcId="{88CF8BBD-2024-4C21-903D-A208C6BC0D97}" destId="{F197B0EB-BB73-4E41-A1E0-0E733C676F79}" srcOrd="0" destOrd="0" presId="urn:microsoft.com/office/officeart/2008/layout/HorizontalMultiLevelHierarchy"/>
    <dgm:cxn modelId="{43F68249-01F0-4FF1-98CE-DF20D1BFEDAF}" type="presOf" srcId="{82A53930-93E2-4330-8C6A-31EFAF8DBB54}" destId="{01B2EB66-1611-4BF9-BA31-1BD964FDC07B}" srcOrd="0" destOrd="0" presId="urn:microsoft.com/office/officeart/2008/layout/HorizontalMultiLevelHierarchy"/>
    <dgm:cxn modelId="{A87BA2BF-2981-49E3-A578-5F39A341C8DE}" srcId="{3841CD3F-BCE2-420B-B969-1D3DC54F608D}" destId="{82A53930-93E2-4330-8C6A-31EFAF8DBB54}" srcOrd="1" destOrd="0" parTransId="{4CF75B93-56F8-4E99-868A-AAD1290BC420}" sibTransId="{94F06EAF-997E-43AF-8D04-3D12FC479EBA}"/>
    <dgm:cxn modelId="{48957F9F-2740-4E21-AD05-6B45DD8C5FAE}" srcId="{035ABF68-04CD-4A8F-9F65-DAC3CD5B61D7}" destId="{5281AEDA-E66A-4865-93A1-76CAE6C27AA1}" srcOrd="1" destOrd="0" parTransId="{787933A1-052A-4899-8E60-059BA19077B9}" sibTransId="{E7CEFC90-E3AC-4B3B-97EA-49C030CBFF44}"/>
    <dgm:cxn modelId="{1878DE85-248C-4F22-A35B-FCAB118B20B5}" srcId="{5281AEDA-E66A-4865-93A1-76CAE6C27AA1}" destId="{5E7881B6-46D4-4262-A413-187D4983949D}" srcOrd="0" destOrd="0" parTransId="{D02C4BB1-4986-4CF0-836B-1905F9DD6CEA}" sibTransId="{C71CC58C-9F83-4834-845D-CF557CF029E6}"/>
    <dgm:cxn modelId="{D0316FA5-8015-4F18-A1C9-76F1335393F8}" srcId="{F4B0D12A-0236-43DB-81C4-2B14968939FA}" destId="{A15A4B28-66C6-4402-BCC6-423EC930C025}" srcOrd="1" destOrd="0" parTransId="{5F4E4E50-19D8-4258-8646-CB3658B270C1}" sibTransId="{46A62843-A46E-4C8A-9591-1C1D413A116B}"/>
    <dgm:cxn modelId="{D04F92EE-D851-43F9-ADA5-C239E42FEB4C}" type="presOf" srcId="{7CAC7192-3754-4378-9C8F-FAD65F8D1138}" destId="{90BA2BC1-7A57-442C-8D9E-79DA174D03C9}" srcOrd="0" destOrd="0" presId="urn:microsoft.com/office/officeart/2008/layout/HorizontalMultiLevelHierarchy"/>
    <dgm:cxn modelId="{ED7BD5C2-CC1F-4B93-BBE9-479FFBF8154B}" type="presOf" srcId="{035ABF68-04CD-4A8F-9F65-DAC3CD5B61D7}" destId="{810F5DAC-3C4A-402C-A190-7DD596927E6E}" srcOrd="0" destOrd="0" presId="urn:microsoft.com/office/officeart/2008/layout/HorizontalMultiLevelHierarchy"/>
    <dgm:cxn modelId="{8A117778-01A0-4713-AFF5-373777E7BC60}" type="presOf" srcId="{0E39F6C3-BDBE-4460-BD6C-4F5631E0C19B}" destId="{74FD97E6-B0BA-43E5-8320-5116E6617D84}" srcOrd="0" destOrd="0" presId="urn:microsoft.com/office/officeart/2008/layout/HorizontalMultiLevelHierarchy"/>
    <dgm:cxn modelId="{566760CB-5798-4736-BDFE-95B19F37AC21}" type="presOf" srcId="{C03D0104-A616-4FE9-AE3C-B6C6EBA5599E}" destId="{CE0E6D4D-3F9D-4E0B-A6A3-219F432247FF}" srcOrd="1" destOrd="0" presId="urn:microsoft.com/office/officeart/2008/layout/HorizontalMultiLevelHierarchy"/>
    <dgm:cxn modelId="{470B7EE9-6DEB-4591-90ED-FF2B2600A496}" type="presOf" srcId="{3F4BA708-D86E-4B25-B6E3-6554A4B2B528}" destId="{ED73B09E-23AA-4FB6-89D2-FAA2BC951B86}" srcOrd="1" destOrd="0" presId="urn:microsoft.com/office/officeart/2008/layout/HorizontalMultiLevelHierarchy"/>
    <dgm:cxn modelId="{9F98104F-A74A-4E9C-BC04-3BF45AEB70E5}" srcId="{D7FA96CF-80DE-4CD0-8698-414B77973847}" destId="{F4B0D12A-0236-43DB-81C4-2B14968939FA}" srcOrd="1" destOrd="0" parTransId="{F4A596AF-3D8E-47FA-A220-1AD2A4EC9308}" sibTransId="{164C3794-C47D-4186-A99D-F584BF73C73E}"/>
    <dgm:cxn modelId="{E3A2BA02-66EB-4A53-831C-3794483356BE}" type="presOf" srcId="{C5F63950-32D1-4C98-A518-883577783C93}" destId="{B780A4E3-B46E-4508-8EA8-FD76A4D3E05E}" srcOrd="0" destOrd="0" presId="urn:microsoft.com/office/officeart/2008/layout/HorizontalMultiLevelHierarchy"/>
    <dgm:cxn modelId="{91A345D6-A242-4ED1-90A8-1BC6D1713CA2}" type="presOf" srcId="{69A0A9A4-8E5D-4567-8BF7-4701D5DDF5B1}" destId="{64D3AEBB-BA34-45E4-A886-746A068452C9}" srcOrd="0" destOrd="0" presId="urn:microsoft.com/office/officeart/2008/layout/HorizontalMultiLevelHierarchy"/>
    <dgm:cxn modelId="{0025401C-0763-4821-A9DE-7D6A62FE04F7}" type="presOf" srcId="{C03D0104-A616-4FE9-AE3C-B6C6EBA5599E}" destId="{928FE4A0-27FF-467E-8A8F-DA250DE546B5}" srcOrd="0" destOrd="0" presId="urn:microsoft.com/office/officeart/2008/layout/HorizontalMultiLevelHierarchy"/>
    <dgm:cxn modelId="{7DC84FC1-9230-4421-B171-D6199C7E38FC}" srcId="{035ABF68-04CD-4A8F-9F65-DAC3CD5B61D7}" destId="{0E39F6C3-BDBE-4460-BD6C-4F5631E0C19B}" srcOrd="0" destOrd="0" parTransId="{16794758-B4FC-4728-9574-76534FD4D5DC}" sibTransId="{41ED4D52-6424-4758-9419-A027C9B2843B}"/>
    <dgm:cxn modelId="{63B7DCE4-0201-4EC8-BBCB-555C1BC99D2D}" type="presOf" srcId="{4651F46A-AFA7-4C44-8D36-F9705A0DEA5E}" destId="{9418C97C-AE21-4419-9C0C-1B22EAEDE6D1}" srcOrd="0" destOrd="0" presId="urn:microsoft.com/office/officeart/2008/layout/HorizontalMultiLevelHierarchy"/>
    <dgm:cxn modelId="{454672F9-7A69-4274-AE60-A58923E8B127}" type="presOf" srcId="{98937F14-FF33-4A35-8D41-E0C5184F8B51}" destId="{E39B239A-B6DF-4734-B663-1E667E77052E}" srcOrd="0" destOrd="0" presId="urn:microsoft.com/office/officeart/2008/layout/HorizontalMultiLevelHierarchy"/>
    <dgm:cxn modelId="{E836450E-774C-4290-AEE2-4B29BA0FF2B8}" type="presOf" srcId="{C38564D4-6E86-4173-97AC-84E7215BDE2A}" destId="{675074E1-FDE8-4959-A0FF-36A5F3004F25}" srcOrd="1" destOrd="0" presId="urn:microsoft.com/office/officeart/2008/layout/HorizontalMultiLevelHierarchy"/>
    <dgm:cxn modelId="{581BA05C-B9AF-4795-A848-990FD464F1DE}" type="presOf" srcId="{F4B0D12A-0236-43DB-81C4-2B14968939FA}" destId="{5406D83E-C7EF-4B06-B466-4644E769470E}" srcOrd="0" destOrd="0" presId="urn:microsoft.com/office/officeart/2008/layout/HorizontalMultiLevelHierarchy"/>
    <dgm:cxn modelId="{21771C16-9336-4F67-991D-76E53A130453}" type="presOf" srcId="{5E7881B6-46D4-4262-A413-187D4983949D}" destId="{802C2BE4-144D-4FA2-BA90-52741450AEF6}" srcOrd="0" destOrd="0" presId="urn:microsoft.com/office/officeart/2008/layout/HorizontalMultiLevelHierarchy"/>
    <dgm:cxn modelId="{975BAB9B-97D8-44D1-84F1-95CD86DAE7DC}" type="presOf" srcId="{5F4E4E50-19D8-4258-8646-CB3658B270C1}" destId="{97DD279F-FFF7-48D9-A8FF-92734EE1F0D6}" srcOrd="1" destOrd="0" presId="urn:microsoft.com/office/officeart/2008/layout/HorizontalMultiLevelHierarchy"/>
    <dgm:cxn modelId="{5EAF892F-E583-4CEC-B81B-8B5450EA07E5}" srcId="{F4B0D12A-0236-43DB-81C4-2B14968939FA}" destId="{88CF8BBD-2024-4C21-903D-A208C6BC0D97}" srcOrd="0" destOrd="0" parTransId="{7C1555F8-7FA9-48D5-850F-69EEC689E261}" sibTransId="{B3F2F0FD-E791-45F7-9925-3F66C2B0C787}"/>
    <dgm:cxn modelId="{AA92C2B4-C2FE-4775-9243-2018AC6F88C8}" type="presOf" srcId="{1C4EACDF-0942-48A7-80A7-CDE39C767C5E}" destId="{39BB5DFF-C2B3-44D0-9AE9-5090544A7B03}" srcOrd="1" destOrd="0" presId="urn:microsoft.com/office/officeart/2008/layout/HorizontalMultiLevelHierarchy"/>
    <dgm:cxn modelId="{3F8A459A-344D-40BC-8E26-69E6805BC347}" type="presOf" srcId="{B7373355-1FE4-476D-BB76-631D28D78A2B}" destId="{B29A9083-07D7-43AF-8487-3E00CE6E56BC}" srcOrd="0" destOrd="0" presId="urn:microsoft.com/office/officeart/2008/layout/HorizontalMultiLevelHierarchy"/>
    <dgm:cxn modelId="{CCEC7C6C-25C5-46A7-92AC-6D27AFE52123}" type="presOf" srcId="{D7FA96CF-80DE-4CD0-8698-414B77973847}" destId="{F8660D5F-242B-44B3-8154-2D77CB319CB5}" srcOrd="0" destOrd="0" presId="urn:microsoft.com/office/officeart/2008/layout/HorizontalMultiLevelHierarchy"/>
    <dgm:cxn modelId="{E4952123-BE89-45C1-B473-704644C1EF93}" type="presOf" srcId="{CA6220C1-A4B4-4275-BCD8-7FFACC39D845}" destId="{AB7F58E0-C587-44AF-B957-B48A722232EB}" srcOrd="1" destOrd="0" presId="urn:microsoft.com/office/officeart/2008/layout/HorizontalMultiLevelHierarchy"/>
    <dgm:cxn modelId="{9DD2A9DC-8BB7-4D8D-A7D6-31FED15FD323}" type="presOf" srcId="{787933A1-052A-4899-8E60-059BA19077B9}" destId="{D14FDCD0-75B9-4B81-AC4B-B66B0F91A66A}" srcOrd="1" destOrd="0" presId="urn:microsoft.com/office/officeart/2008/layout/HorizontalMultiLevelHierarchy"/>
    <dgm:cxn modelId="{264A3E1D-CC8D-4ECB-9E0A-5D74A49CD5EC}" type="presOf" srcId="{1C4EACDF-0942-48A7-80A7-CDE39C767C5E}" destId="{E411D544-47A3-4D3D-8BF1-469E12005C54}" srcOrd="0" destOrd="0" presId="urn:microsoft.com/office/officeart/2008/layout/HorizontalMultiLevelHierarchy"/>
    <dgm:cxn modelId="{86813FAB-1197-46CD-BA44-9296783D725F}" type="presOf" srcId="{F4A596AF-3D8E-47FA-A220-1AD2A4EC9308}" destId="{139FEAE7-E647-4E4E-95B1-BF71F07A6803}" srcOrd="1" destOrd="0" presId="urn:microsoft.com/office/officeart/2008/layout/HorizontalMultiLevelHierarchy"/>
    <dgm:cxn modelId="{E07C7C62-9ECB-41E6-8A52-81CB7469BFB8}" type="presOf" srcId="{7C1555F8-7FA9-48D5-850F-69EEC689E261}" destId="{E82FBA44-FE41-46F2-BFF6-A30294A09CAB}" srcOrd="0" destOrd="0" presId="urn:microsoft.com/office/officeart/2008/layout/HorizontalMultiLevelHierarchy"/>
    <dgm:cxn modelId="{C0FD8962-33A5-419C-8E59-5B3E232488A5}" srcId="{0A30BDDF-A1BE-4743-9333-BEF1CEA55311}" destId="{035ABF68-04CD-4A8F-9F65-DAC3CD5B61D7}" srcOrd="0" destOrd="0" parTransId="{48904D81-C690-4543-8DC0-AB2335B170C9}" sibTransId="{24A1E167-9DE5-4AFF-8C06-B6F675222566}"/>
    <dgm:cxn modelId="{2B0114FC-5ABA-44DA-A840-AD5198A707A6}" type="presOf" srcId="{3841CD3F-BCE2-420B-B969-1D3DC54F608D}" destId="{DE058B74-AEED-4582-A203-A2AD1CE0E547}" srcOrd="0" destOrd="0" presId="urn:microsoft.com/office/officeart/2008/layout/HorizontalMultiLevelHierarchy"/>
    <dgm:cxn modelId="{FE86B13F-CF45-4165-A327-4A22FF135724}" srcId="{3841CD3F-BCE2-420B-B969-1D3DC54F608D}" destId="{4C030BA1-222C-4628-BB14-20D28BA8F777}" srcOrd="0" destOrd="0" parTransId="{CA6220C1-A4B4-4275-BCD8-7FFACC39D845}" sibTransId="{43675314-2E11-4097-A4AB-428864273426}"/>
    <dgm:cxn modelId="{F143D284-60D6-4468-86F7-DC6CE462E458}" type="presOf" srcId="{CA6220C1-A4B4-4275-BCD8-7FFACC39D845}" destId="{16A873EA-5DD5-4A3E-8CF6-F702D2DC165A}" srcOrd="0" destOrd="0" presId="urn:microsoft.com/office/officeart/2008/layout/HorizontalMultiLevelHierarchy"/>
    <dgm:cxn modelId="{AFBDF300-4F27-48FF-A249-4B8C425E408A}" srcId="{D7FA96CF-80DE-4CD0-8698-414B77973847}" destId="{98937F14-FF33-4A35-8D41-E0C5184F8B51}" srcOrd="3" destOrd="0" parTransId="{1755021F-69FF-4EA4-8E39-42E7801ACB1B}" sibTransId="{581B3311-59A4-4F30-9BA2-87224DF4E9E5}"/>
    <dgm:cxn modelId="{B4C4DF04-5346-4786-A7A3-3A818F583107}" type="presOf" srcId="{4CF75B93-56F8-4E99-868A-AAD1290BC420}" destId="{9AF6CCA2-DAE2-441A-83F6-599523C3C5F0}" srcOrd="0" destOrd="0" presId="urn:microsoft.com/office/officeart/2008/layout/HorizontalMultiLevelHierarchy"/>
    <dgm:cxn modelId="{F8CE608B-C5AD-4F50-8513-9B2840B0E7FD}" type="presOf" srcId="{4651F46A-AFA7-4C44-8D36-F9705A0DEA5E}" destId="{5EF222AC-C698-4B9D-BEAB-5B3FD7D15712}" srcOrd="1" destOrd="0" presId="urn:microsoft.com/office/officeart/2008/layout/HorizontalMultiLevelHierarchy"/>
    <dgm:cxn modelId="{8CBEEF0E-9468-4AC1-81A8-8E83D6963DB8}" type="presOf" srcId="{3F4BA708-D86E-4B25-B6E3-6554A4B2B528}" destId="{3A647328-2189-4FBD-AB84-1B5D568A2B25}" srcOrd="0" destOrd="0" presId="urn:microsoft.com/office/officeart/2008/layout/HorizontalMultiLevelHierarchy"/>
    <dgm:cxn modelId="{F2CAF6CE-61B4-4D27-852A-24E6B9519B03}" type="presOf" srcId="{4C030BA1-222C-4628-BB14-20D28BA8F777}" destId="{7B9EB227-2C79-421B-A0DB-BF02810DA7AA}" srcOrd="0" destOrd="0" presId="urn:microsoft.com/office/officeart/2008/layout/HorizontalMultiLevelHierarchy"/>
    <dgm:cxn modelId="{1B010874-F207-41C7-8FF0-24FB01FB7253}" type="presOf" srcId="{0A30BDDF-A1BE-4743-9333-BEF1CEA55311}" destId="{9FCA6C0B-C089-4A71-B2DF-3F1A661E2FD0}" srcOrd="0" destOrd="0" presId="urn:microsoft.com/office/officeart/2008/layout/HorizontalMultiLevelHierarchy"/>
    <dgm:cxn modelId="{42BCF7E4-23AE-482D-930D-4662E14CD4D6}" type="presOf" srcId="{38A615EF-BFE6-410D-AB13-F8446F917E1A}" destId="{17CD7846-CE75-4FA8-93E1-D30841F4D7AA}" srcOrd="1" destOrd="0" presId="urn:microsoft.com/office/officeart/2008/layout/HorizontalMultiLevelHierarchy"/>
    <dgm:cxn modelId="{EBD52DF1-B31D-4C8D-8A14-D3468FDF17AB}" type="presOf" srcId="{A15A4B28-66C6-4402-BCC6-423EC930C025}" destId="{DC1D6D92-14CD-4DC0-B7EB-1E2D70558A54}" srcOrd="0" destOrd="0" presId="urn:microsoft.com/office/officeart/2008/layout/HorizontalMultiLevelHierarchy"/>
    <dgm:cxn modelId="{7079BCD4-44AE-4E6B-9E01-8604DFD3FC1E}" type="presOf" srcId="{5281AEDA-E66A-4865-93A1-76CAE6C27AA1}" destId="{EA6853BA-8641-4E19-BC68-BA2B5BB7A248}" srcOrd="0" destOrd="0" presId="urn:microsoft.com/office/officeart/2008/layout/HorizontalMultiLevelHierarchy"/>
    <dgm:cxn modelId="{460959D5-8F48-4AF0-9423-28D62FBD11C8}" type="presOf" srcId="{787933A1-052A-4899-8E60-059BA19077B9}" destId="{82D715E2-6735-450B-BBD0-6986853D58DE}" srcOrd="0" destOrd="0" presId="urn:microsoft.com/office/officeart/2008/layout/HorizontalMultiLevelHierarchy"/>
    <dgm:cxn modelId="{C6A42A69-7ECB-40DD-855C-1B23FF3343B6}" type="presOf" srcId="{16794758-B4FC-4728-9574-76534FD4D5DC}" destId="{DD4CB332-5B4F-497C-A171-26C7F6E0D4BE}" srcOrd="0" destOrd="0" presId="urn:microsoft.com/office/officeart/2008/layout/HorizontalMultiLevelHierarchy"/>
    <dgm:cxn modelId="{D3062F4C-A29C-4B0E-B21B-B64AE5DC6EB6}" type="presOf" srcId="{16794758-B4FC-4728-9574-76534FD4D5DC}" destId="{159D7779-FA6B-4846-AE89-E019776EE97F}" srcOrd="1" destOrd="0" presId="urn:microsoft.com/office/officeart/2008/layout/HorizontalMultiLevelHierarchy"/>
    <dgm:cxn modelId="{CA2A0A5B-B690-4BF8-80F2-EEFAE2992DB4}" type="presOf" srcId="{26BE9B6C-C1FB-4C74-A85C-2CDC736BDCCC}" destId="{57447903-782B-4CA2-A554-138655D6AD0D}" srcOrd="0" destOrd="0" presId="urn:microsoft.com/office/officeart/2008/layout/HorizontalMultiLevelHierarchy"/>
    <dgm:cxn modelId="{610EA0D5-D9BD-441E-BD14-AB1338541CED}" srcId="{98937F14-FF33-4A35-8D41-E0C5184F8B51}" destId="{69A0A9A4-8E5D-4567-8BF7-4701D5DDF5B1}" srcOrd="0" destOrd="0" parTransId="{1C4EACDF-0942-48A7-80A7-CDE39C767C5E}" sibTransId="{ADDAEC78-7EB7-4EA8-80CE-D2EDC5C535BA}"/>
    <dgm:cxn modelId="{566699D3-51A7-456F-AF17-DF35C958408A}" srcId="{035ABF68-04CD-4A8F-9F65-DAC3CD5B61D7}" destId="{D7FA96CF-80DE-4CD0-8698-414B77973847}" srcOrd="2" destOrd="0" parTransId="{B7373355-1FE4-476D-BB76-631D28D78A2B}" sibTransId="{DB3055F4-D343-4FBE-8CA6-49F67C78E1A7}"/>
    <dgm:cxn modelId="{1E58578D-3DA6-4535-871C-F474C6FCCFDA}" srcId="{C5F63950-32D1-4C98-A518-883577783C93}" destId="{7CAC7192-3754-4378-9C8F-FAD65F8D1138}" srcOrd="0" destOrd="0" parTransId="{C38564D4-6E86-4173-97AC-84E7215BDE2A}" sibTransId="{429E0018-F755-49DB-8D56-B795E2304538}"/>
    <dgm:cxn modelId="{B0F8263F-7CA6-4CEC-BAD5-5FF4D4CFA3F5}" srcId="{98937F14-FF33-4A35-8D41-E0C5184F8B51}" destId="{31C49906-2B20-4334-AF80-DFCF287DED0C}" srcOrd="1" destOrd="0" parTransId="{C03D0104-A616-4FE9-AE3C-B6C6EBA5599E}" sibTransId="{E9181C81-6BE6-4E6A-90CE-BBBF4B448E40}"/>
    <dgm:cxn modelId="{7E633D20-D984-4CB3-B0C4-164B4508F6E0}" type="presOf" srcId="{7C1555F8-7FA9-48D5-850F-69EEC689E261}" destId="{0DBB3FE3-2AF8-4A0F-9AC1-8846A4BEF84F}" srcOrd="1" destOrd="0" presId="urn:microsoft.com/office/officeart/2008/layout/HorizontalMultiLevelHierarchy"/>
    <dgm:cxn modelId="{1B121AD9-953D-47CE-ABA6-52442445F445}" type="presOf" srcId="{5F4E4E50-19D8-4258-8646-CB3658B270C1}" destId="{4DFFD613-87F8-4482-8DB5-95B12096DB83}" srcOrd="0" destOrd="0" presId="urn:microsoft.com/office/officeart/2008/layout/HorizontalMultiLevelHierarchy"/>
    <dgm:cxn modelId="{D9C96617-242A-43FF-9BF7-8A5DBFD6790D}" type="presOf" srcId="{B7373355-1FE4-476D-BB76-631D28D78A2B}" destId="{7F26D710-7AE3-42CE-BE5A-5A5ABD63F953}" srcOrd="1" destOrd="0" presId="urn:microsoft.com/office/officeart/2008/layout/HorizontalMultiLevelHierarchy"/>
    <dgm:cxn modelId="{4AD73F48-BB0C-4AE0-B338-BDE76963CC34}" type="presOf" srcId="{D02C4BB1-4986-4CF0-836B-1905F9DD6CEA}" destId="{022645B9-7BC2-4C3B-94B3-91A79C0EB1F7}" srcOrd="0" destOrd="0" presId="urn:microsoft.com/office/officeart/2008/layout/HorizontalMultiLevelHierarchy"/>
    <dgm:cxn modelId="{39FC8D99-3C89-4849-8115-6C1C865BEDEE}" type="presOf" srcId="{1755021F-69FF-4EA4-8E39-42E7801ACB1B}" destId="{B15FB7EF-DD73-4A57-AAF1-5943FEDBF802}" srcOrd="1" destOrd="0" presId="urn:microsoft.com/office/officeart/2008/layout/HorizontalMultiLevelHierarchy"/>
    <dgm:cxn modelId="{71E6EAC5-43A4-4A44-A0B5-135F597E7070}" srcId="{D7FA96CF-80DE-4CD0-8698-414B77973847}" destId="{C5F63950-32D1-4C98-A518-883577783C93}" srcOrd="2" destOrd="0" parTransId="{3F4BA708-D86E-4B25-B6E3-6554A4B2B528}" sibTransId="{12C34639-C090-44EE-A2AC-FDCE7C2B3AE2}"/>
    <dgm:cxn modelId="{3D31DAF1-7970-4408-8B8F-5F5958C7658E}" type="presOf" srcId="{38A615EF-BFE6-410D-AB13-F8446F917E1A}" destId="{A4B8E462-F101-4E31-A586-54B85E424CE7}" srcOrd="0" destOrd="0" presId="urn:microsoft.com/office/officeart/2008/layout/HorizontalMultiLevelHierarchy"/>
    <dgm:cxn modelId="{D5272738-61C3-4A24-A056-3B0D87FCE815}" type="presOf" srcId="{4CF75B93-56F8-4E99-868A-AAD1290BC420}" destId="{A4B12AF1-373E-43D0-939D-8CE204D92104}" srcOrd="1" destOrd="0" presId="urn:microsoft.com/office/officeart/2008/layout/HorizontalMultiLevelHierarchy"/>
    <dgm:cxn modelId="{F5881C46-9E2B-4E7C-A5BC-75F853EE5AC0}" type="presOf" srcId="{C38564D4-6E86-4173-97AC-84E7215BDE2A}" destId="{A4A0E61D-0E04-4AA5-853C-62A9C61A1F97}" srcOrd="0" destOrd="0" presId="urn:microsoft.com/office/officeart/2008/layout/HorizontalMultiLevelHierarchy"/>
    <dgm:cxn modelId="{6A7D26A7-FCFE-463A-A080-46D2E81239A3}" srcId="{C5F63950-32D1-4C98-A518-883577783C93}" destId="{26BE9B6C-C1FB-4C74-A85C-2CDC736BDCCC}" srcOrd="1" destOrd="0" parTransId="{4651F46A-AFA7-4C44-8D36-F9705A0DEA5E}" sibTransId="{38A03963-B4F2-4641-9DED-6F4D1313FC61}"/>
    <dgm:cxn modelId="{3A0D06AC-A8C4-485F-95C9-254489971724}" type="presOf" srcId="{D02C4BB1-4986-4CF0-836B-1905F9DD6CEA}" destId="{BC25E794-7DDB-47C1-A54D-9AA451673106}" srcOrd="1" destOrd="0" presId="urn:microsoft.com/office/officeart/2008/layout/HorizontalMultiLevelHierarchy"/>
    <dgm:cxn modelId="{71FF2EA7-1F18-4757-A7F1-0B185675EDEC}" type="presParOf" srcId="{9FCA6C0B-C089-4A71-B2DF-3F1A661E2FD0}" destId="{EDA8C51E-D646-4505-BC4A-7DE0917CA016}" srcOrd="0" destOrd="0" presId="urn:microsoft.com/office/officeart/2008/layout/HorizontalMultiLevelHierarchy"/>
    <dgm:cxn modelId="{64CC6BBD-165D-4769-8CC7-716E930FE8B8}" type="presParOf" srcId="{EDA8C51E-D646-4505-BC4A-7DE0917CA016}" destId="{810F5DAC-3C4A-402C-A190-7DD596927E6E}" srcOrd="0" destOrd="0" presId="urn:microsoft.com/office/officeart/2008/layout/HorizontalMultiLevelHierarchy"/>
    <dgm:cxn modelId="{F2EFDCA4-3A1F-4795-AADD-998D5E179BB4}" type="presParOf" srcId="{EDA8C51E-D646-4505-BC4A-7DE0917CA016}" destId="{20C5F93A-E2C5-48EF-90B7-82229E4A1A51}" srcOrd="1" destOrd="0" presId="urn:microsoft.com/office/officeart/2008/layout/HorizontalMultiLevelHierarchy"/>
    <dgm:cxn modelId="{681340F7-E010-495F-85E4-566615F1DC04}" type="presParOf" srcId="{20C5F93A-E2C5-48EF-90B7-82229E4A1A51}" destId="{DD4CB332-5B4F-497C-A171-26C7F6E0D4BE}" srcOrd="0" destOrd="0" presId="urn:microsoft.com/office/officeart/2008/layout/HorizontalMultiLevelHierarchy"/>
    <dgm:cxn modelId="{CA62BD42-B401-4A42-A3F4-E725C10D4C4E}" type="presParOf" srcId="{DD4CB332-5B4F-497C-A171-26C7F6E0D4BE}" destId="{159D7779-FA6B-4846-AE89-E019776EE97F}" srcOrd="0" destOrd="0" presId="urn:microsoft.com/office/officeart/2008/layout/HorizontalMultiLevelHierarchy"/>
    <dgm:cxn modelId="{04D4AB3F-24B7-4F5C-9E8A-CCBC71E9BD57}" type="presParOf" srcId="{20C5F93A-E2C5-48EF-90B7-82229E4A1A51}" destId="{7BCA244C-3C0C-41E6-AF65-EE3BEC1344A9}" srcOrd="1" destOrd="0" presId="urn:microsoft.com/office/officeart/2008/layout/HorizontalMultiLevelHierarchy"/>
    <dgm:cxn modelId="{E70C68DE-452C-4D58-B7FF-26836525ED88}" type="presParOf" srcId="{7BCA244C-3C0C-41E6-AF65-EE3BEC1344A9}" destId="{74FD97E6-B0BA-43E5-8320-5116E6617D84}" srcOrd="0" destOrd="0" presId="urn:microsoft.com/office/officeart/2008/layout/HorizontalMultiLevelHierarchy"/>
    <dgm:cxn modelId="{9C4B8BD5-F906-4FAF-942A-3CC183E35017}" type="presParOf" srcId="{7BCA244C-3C0C-41E6-AF65-EE3BEC1344A9}" destId="{3686642F-1F66-49BF-82C0-A2C07FB63A2E}" srcOrd="1" destOrd="0" presId="urn:microsoft.com/office/officeart/2008/layout/HorizontalMultiLevelHierarchy"/>
    <dgm:cxn modelId="{1DB6B21B-93BD-4555-A30C-CC99CC1F170E}" type="presParOf" srcId="{20C5F93A-E2C5-48EF-90B7-82229E4A1A51}" destId="{82D715E2-6735-450B-BBD0-6986853D58DE}" srcOrd="2" destOrd="0" presId="urn:microsoft.com/office/officeart/2008/layout/HorizontalMultiLevelHierarchy"/>
    <dgm:cxn modelId="{12C38614-C5FB-4F1D-A3F1-EB1FA5E2810C}" type="presParOf" srcId="{82D715E2-6735-450B-BBD0-6986853D58DE}" destId="{D14FDCD0-75B9-4B81-AC4B-B66B0F91A66A}" srcOrd="0" destOrd="0" presId="urn:microsoft.com/office/officeart/2008/layout/HorizontalMultiLevelHierarchy"/>
    <dgm:cxn modelId="{C17CC8EC-E94A-4325-8869-55D419EBAE06}" type="presParOf" srcId="{20C5F93A-E2C5-48EF-90B7-82229E4A1A51}" destId="{B9EED6CE-69B3-4E7B-A0FE-752FF514709B}" srcOrd="3" destOrd="0" presId="urn:microsoft.com/office/officeart/2008/layout/HorizontalMultiLevelHierarchy"/>
    <dgm:cxn modelId="{612C8A22-8BA0-4040-BEE0-55261E1292B6}" type="presParOf" srcId="{B9EED6CE-69B3-4E7B-A0FE-752FF514709B}" destId="{EA6853BA-8641-4E19-BC68-BA2B5BB7A248}" srcOrd="0" destOrd="0" presId="urn:microsoft.com/office/officeart/2008/layout/HorizontalMultiLevelHierarchy"/>
    <dgm:cxn modelId="{A372E77B-F361-432D-8C75-34DF3C22B5AB}" type="presParOf" srcId="{B9EED6CE-69B3-4E7B-A0FE-752FF514709B}" destId="{C3EE0F30-048E-418D-9835-A9434D338A2E}" srcOrd="1" destOrd="0" presId="urn:microsoft.com/office/officeart/2008/layout/HorizontalMultiLevelHierarchy"/>
    <dgm:cxn modelId="{390BD3A2-5115-4B6B-B7B7-4FF70A91B299}" type="presParOf" srcId="{C3EE0F30-048E-418D-9835-A9434D338A2E}" destId="{022645B9-7BC2-4C3B-94B3-91A79C0EB1F7}" srcOrd="0" destOrd="0" presId="urn:microsoft.com/office/officeart/2008/layout/HorizontalMultiLevelHierarchy"/>
    <dgm:cxn modelId="{F92EBEE9-308A-49C0-8C59-88394D2A20C4}" type="presParOf" srcId="{022645B9-7BC2-4C3B-94B3-91A79C0EB1F7}" destId="{BC25E794-7DDB-47C1-A54D-9AA451673106}" srcOrd="0" destOrd="0" presId="urn:microsoft.com/office/officeart/2008/layout/HorizontalMultiLevelHierarchy"/>
    <dgm:cxn modelId="{BBB519B6-DB16-4622-8AB5-B3F5E16DD285}" type="presParOf" srcId="{C3EE0F30-048E-418D-9835-A9434D338A2E}" destId="{F23242D6-9DB2-49B5-8891-9B1262C3D27E}" srcOrd="1" destOrd="0" presId="urn:microsoft.com/office/officeart/2008/layout/HorizontalMultiLevelHierarchy"/>
    <dgm:cxn modelId="{29C31EE1-C1E7-4EA2-9E0F-CFA8BF8DC497}" type="presParOf" srcId="{F23242D6-9DB2-49B5-8891-9B1262C3D27E}" destId="{802C2BE4-144D-4FA2-BA90-52741450AEF6}" srcOrd="0" destOrd="0" presId="urn:microsoft.com/office/officeart/2008/layout/HorizontalMultiLevelHierarchy"/>
    <dgm:cxn modelId="{D9F281F4-A8DE-4BEA-AFAF-6FC161A4DC1E}" type="presParOf" srcId="{F23242D6-9DB2-49B5-8891-9B1262C3D27E}" destId="{F395AD9C-058E-4AB0-8F20-360EF2BEC458}" srcOrd="1" destOrd="0" presId="urn:microsoft.com/office/officeart/2008/layout/HorizontalMultiLevelHierarchy"/>
    <dgm:cxn modelId="{D71D86A5-9D99-44CE-B294-1EB837B95ABD}" type="presParOf" srcId="{20C5F93A-E2C5-48EF-90B7-82229E4A1A51}" destId="{B29A9083-07D7-43AF-8487-3E00CE6E56BC}" srcOrd="4" destOrd="0" presId="urn:microsoft.com/office/officeart/2008/layout/HorizontalMultiLevelHierarchy"/>
    <dgm:cxn modelId="{BCB4F98F-7872-4A18-ADB8-D90FE9944F84}" type="presParOf" srcId="{B29A9083-07D7-43AF-8487-3E00CE6E56BC}" destId="{7F26D710-7AE3-42CE-BE5A-5A5ABD63F953}" srcOrd="0" destOrd="0" presId="urn:microsoft.com/office/officeart/2008/layout/HorizontalMultiLevelHierarchy"/>
    <dgm:cxn modelId="{C3EFF8B4-279F-4748-9F02-1AC94CBE29BF}" type="presParOf" srcId="{20C5F93A-E2C5-48EF-90B7-82229E4A1A51}" destId="{39FAEF74-1961-43FF-8717-E747CA04E7B1}" srcOrd="5" destOrd="0" presId="urn:microsoft.com/office/officeart/2008/layout/HorizontalMultiLevelHierarchy"/>
    <dgm:cxn modelId="{6C4425A5-E6CA-4390-BB79-AD55E8B47A33}" type="presParOf" srcId="{39FAEF74-1961-43FF-8717-E747CA04E7B1}" destId="{F8660D5F-242B-44B3-8154-2D77CB319CB5}" srcOrd="0" destOrd="0" presId="urn:microsoft.com/office/officeart/2008/layout/HorizontalMultiLevelHierarchy"/>
    <dgm:cxn modelId="{27976EE4-A6C9-4015-90B9-72058CAA8E55}" type="presParOf" srcId="{39FAEF74-1961-43FF-8717-E747CA04E7B1}" destId="{ACC68537-683D-460E-8A12-CEDD549738B4}" srcOrd="1" destOrd="0" presId="urn:microsoft.com/office/officeart/2008/layout/HorizontalMultiLevelHierarchy"/>
    <dgm:cxn modelId="{9E350A71-8465-4B12-A3B7-57F2453C9DE7}" type="presParOf" srcId="{ACC68537-683D-460E-8A12-CEDD549738B4}" destId="{A4B8E462-F101-4E31-A586-54B85E424CE7}" srcOrd="0" destOrd="0" presId="urn:microsoft.com/office/officeart/2008/layout/HorizontalMultiLevelHierarchy"/>
    <dgm:cxn modelId="{7DC71436-AC7F-40A2-A305-4D3C8DB5E0F8}" type="presParOf" srcId="{A4B8E462-F101-4E31-A586-54B85E424CE7}" destId="{17CD7846-CE75-4FA8-93E1-D30841F4D7AA}" srcOrd="0" destOrd="0" presId="urn:microsoft.com/office/officeart/2008/layout/HorizontalMultiLevelHierarchy"/>
    <dgm:cxn modelId="{7BE879B6-40AD-4D87-AE21-AE4727F03DEB}" type="presParOf" srcId="{ACC68537-683D-460E-8A12-CEDD549738B4}" destId="{16A3B185-7B84-4C8F-A698-D0AD95C20799}" srcOrd="1" destOrd="0" presId="urn:microsoft.com/office/officeart/2008/layout/HorizontalMultiLevelHierarchy"/>
    <dgm:cxn modelId="{6658F250-2385-4DB5-91E8-E296CC7C901D}" type="presParOf" srcId="{16A3B185-7B84-4C8F-A698-D0AD95C20799}" destId="{DE058B74-AEED-4582-A203-A2AD1CE0E547}" srcOrd="0" destOrd="0" presId="urn:microsoft.com/office/officeart/2008/layout/HorizontalMultiLevelHierarchy"/>
    <dgm:cxn modelId="{C86A565D-CD78-43FA-8C89-BC8A4224973B}" type="presParOf" srcId="{16A3B185-7B84-4C8F-A698-D0AD95C20799}" destId="{248F14E1-06DE-4532-9137-660E91278ABC}" srcOrd="1" destOrd="0" presId="urn:microsoft.com/office/officeart/2008/layout/HorizontalMultiLevelHierarchy"/>
    <dgm:cxn modelId="{6AAFA7E0-767C-4D95-8B76-D5E9B64EBED9}" type="presParOf" srcId="{248F14E1-06DE-4532-9137-660E91278ABC}" destId="{16A873EA-5DD5-4A3E-8CF6-F702D2DC165A}" srcOrd="0" destOrd="0" presId="urn:microsoft.com/office/officeart/2008/layout/HorizontalMultiLevelHierarchy"/>
    <dgm:cxn modelId="{F551A569-58C5-4191-A751-90DC135A0294}" type="presParOf" srcId="{16A873EA-5DD5-4A3E-8CF6-F702D2DC165A}" destId="{AB7F58E0-C587-44AF-B957-B48A722232EB}" srcOrd="0" destOrd="0" presId="urn:microsoft.com/office/officeart/2008/layout/HorizontalMultiLevelHierarchy"/>
    <dgm:cxn modelId="{530CDCB1-2E7D-4FEA-9F3E-990C6C476570}" type="presParOf" srcId="{248F14E1-06DE-4532-9137-660E91278ABC}" destId="{1F0C9113-6C74-4C81-9E81-517C69B276B3}" srcOrd="1" destOrd="0" presId="urn:microsoft.com/office/officeart/2008/layout/HorizontalMultiLevelHierarchy"/>
    <dgm:cxn modelId="{68B1070D-7EB4-4859-B7FE-569431B131A9}" type="presParOf" srcId="{1F0C9113-6C74-4C81-9E81-517C69B276B3}" destId="{7B9EB227-2C79-421B-A0DB-BF02810DA7AA}" srcOrd="0" destOrd="0" presId="urn:microsoft.com/office/officeart/2008/layout/HorizontalMultiLevelHierarchy"/>
    <dgm:cxn modelId="{6BBB92A2-7227-4C46-A362-C0B024B5E358}" type="presParOf" srcId="{1F0C9113-6C74-4C81-9E81-517C69B276B3}" destId="{C07DC6C9-D036-4431-95F3-CC0A75A55AF2}" srcOrd="1" destOrd="0" presId="urn:microsoft.com/office/officeart/2008/layout/HorizontalMultiLevelHierarchy"/>
    <dgm:cxn modelId="{BF9DDAAB-C20D-4624-B786-4909D7B3E2D4}" type="presParOf" srcId="{248F14E1-06DE-4532-9137-660E91278ABC}" destId="{9AF6CCA2-DAE2-441A-83F6-599523C3C5F0}" srcOrd="2" destOrd="0" presId="urn:microsoft.com/office/officeart/2008/layout/HorizontalMultiLevelHierarchy"/>
    <dgm:cxn modelId="{96DF0F0A-2B92-4F50-AFB7-7FF38E38241E}" type="presParOf" srcId="{9AF6CCA2-DAE2-441A-83F6-599523C3C5F0}" destId="{A4B12AF1-373E-43D0-939D-8CE204D92104}" srcOrd="0" destOrd="0" presId="urn:microsoft.com/office/officeart/2008/layout/HorizontalMultiLevelHierarchy"/>
    <dgm:cxn modelId="{F7C34E60-0B8D-40A7-8211-FD97D2466932}" type="presParOf" srcId="{248F14E1-06DE-4532-9137-660E91278ABC}" destId="{8753F53C-92D1-46F9-98A9-3211A7F5A567}" srcOrd="3" destOrd="0" presId="urn:microsoft.com/office/officeart/2008/layout/HorizontalMultiLevelHierarchy"/>
    <dgm:cxn modelId="{F780C253-D0E8-49F3-9FB2-1B546044A4AF}" type="presParOf" srcId="{8753F53C-92D1-46F9-98A9-3211A7F5A567}" destId="{01B2EB66-1611-4BF9-BA31-1BD964FDC07B}" srcOrd="0" destOrd="0" presId="urn:microsoft.com/office/officeart/2008/layout/HorizontalMultiLevelHierarchy"/>
    <dgm:cxn modelId="{1A2DAE51-DEDA-4BBE-B681-6F226772C4C7}" type="presParOf" srcId="{8753F53C-92D1-46F9-98A9-3211A7F5A567}" destId="{7FB615F8-5642-4641-AEED-FB6CA5AAFC4F}" srcOrd="1" destOrd="0" presId="urn:microsoft.com/office/officeart/2008/layout/HorizontalMultiLevelHierarchy"/>
    <dgm:cxn modelId="{316FAC10-EC78-4535-B566-488DAD6D41BB}" type="presParOf" srcId="{ACC68537-683D-460E-8A12-CEDD549738B4}" destId="{34170480-231E-40C5-BB75-4EB0109B7C7F}" srcOrd="2" destOrd="0" presId="urn:microsoft.com/office/officeart/2008/layout/HorizontalMultiLevelHierarchy"/>
    <dgm:cxn modelId="{E9745828-548D-49DB-8D73-3845C633B27B}" type="presParOf" srcId="{34170480-231E-40C5-BB75-4EB0109B7C7F}" destId="{139FEAE7-E647-4E4E-95B1-BF71F07A6803}" srcOrd="0" destOrd="0" presId="urn:microsoft.com/office/officeart/2008/layout/HorizontalMultiLevelHierarchy"/>
    <dgm:cxn modelId="{CC5A6048-4E51-4979-BC24-675F985393A7}" type="presParOf" srcId="{ACC68537-683D-460E-8A12-CEDD549738B4}" destId="{320B7A78-C389-497B-A036-88AA70A2392F}" srcOrd="3" destOrd="0" presId="urn:microsoft.com/office/officeart/2008/layout/HorizontalMultiLevelHierarchy"/>
    <dgm:cxn modelId="{2250686D-255F-419E-B0F7-22447459857A}" type="presParOf" srcId="{320B7A78-C389-497B-A036-88AA70A2392F}" destId="{5406D83E-C7EF-4B06-B466-4644E769470E}" srcOrd="0" destOrd="0" presId="urn:microsoft.com/office/officeart/2008/layout/HorizontalMultiLevelHierarchy"/>
    <dgm:cxn modelId="{B7EBC1AC-315A-46EB-929D-012F79A2192F}" type="presParOf" srcId="{320B7A78-C389-497B-A036-88AA70A2392F}" destId="{F886B003-D3D7-4B74-9E6A-A5CB2EACFD6A}" srcOrd="1" destOrd="0" presId="urn:microsoft.com/office/officeart/2008/layout/HorizontalMultiLevelHierarchy"/>
    <dgm:cxn modelId="{5DB6F269-8A5D-4276-822B-4091007DEB80}" type="presParOf" srcId="{F886B003-D3D7-4B74-9E6A-A5CB2EACFD6A}" destId="{E82FBA44-FE41-46F2-BFF6-A30294A09CAB}" srcOrd="0" destOrd="0" presId="urn:microsoft.com/office/officeart/2008/layout/HorizontalMultiLevelHierarchy"/>
    <dgm:cxn modelId="{5BC2F3F3-E6DA-4F7A-B604-9A3893A30422}" type="presParOf" srcId="{E82FBA44-FE41-46F2-BFF6-A30294A09CAB}" destId="{0DBB3FE3-2AF8-4A0F-9AC1-8846A4BEF84F}" srcOrd="0" destOrd="0" presId="urn:microsoft.com/office/officeart/2008/layout/HorizontalMultiLevelHierarchy"/>
    <dgm:cxn modelId="{D2D8EA7E-0464-4032-BA2B-221EF9188CE7}" type="presParOf" srcId="{F886B003-D3D7-4B74-9E6A-A5CB2EACFD6A}" destId="{47AE00B7-BEB5-4EEF-B1D8-72425BA047B5}" srcOrd="1" destOrd="0" presId="urn:microsoft.com/office/officeart/2008/layout/HorizontalMultiLevelHierarchy"/>
    <dgm:cxn modelId="{69BF4DF4-DC49-4988-AA89-B8CB4E942C3F}" type="presParOf" srcId="{47AE00B7-BEB5-4EEF-B1D8-72425BA047B5}" destId="{F197B0EB-BB73-4E41-A1E0-0E733C676F79}" srcOrd="0" destOrd="0" presId="urn:microsoft.com/office/officeart/2008/layout/HorizontalMultiLevelHierarchy"/>
    <dgm:cxn modelId="{9DDAA313-88C7-4B23-8D06-0B240379F493}" type="presParOf" srcId="{47AE00B7-BEB5-4EEF-B1D8-72425BA047B5}" destId="{6B2DD782-3B38-4736-A915-D9E344255A0C}" srcOrd="1" destOrd="0" presId="urn:microsoft.com/office/officeart/2008/layout/HorizontalMultiLevelHierarchy"/>
    <dgm:cxn modelId="{E97AF45F-9D8B-4C73-98BC-4552B5A775F6}" type="presParOf" srcId="{F886B003-D3D7-4B74-9E6A-A5CB2EACFD6A}" destId="{4DFFD613-87F8-4482-8DB5-95B12096DB83}" srcOrd="2" destOrd="0" presId="urn:microsoft.com/office/officeart/2008/layout/HorizontalMultiLevelHierarchy"/>
    <dgm:cxn modelId="{A6796239-5F8F-4500-8A5E-3FFDA02D1399}" type="presParOf" srcId="{4DFFD613-87F8-4482-8DB5-95B12096DB83}" destId="{97DD279F-FFF7-48D9-A8FF-92734EE1F0D6}" srcOrd="0" destOrd="0" presId="urn:microsoft.com/office/officeart/2008/layout/HorizontalMultiLevelHierarchy"/>
    <dgm:cxn modelId="{BBE5B951-C0D2-4767-AD21-3C1501D48851}" type="presParOf" srcId="{F886B003-D3D7-4B74-9E6A-A5CB2EACFD6A}" destId="{B438AB00-2271-4AB9-A504-F7BE3CCC8882}" srcOrd="3" destOrd="0" presId="urn:microsoft.com/office/officeart/2008/layout/HorizontalMultiLevelHierarchy"/>
    <dgm:cxn modelId="{6ECAF2C3-FD5C-4271-9873-C6CBE42463BA}" type="presParOf" srcId="{B438AB00-2271-4AB9-A504-F7BE3CCC8882}" destId="{DC1D6D92-14CD-4DC0-B7EB-1E2D70558A54}" srcOrd="0" destOrd="0" presId="urn:microsoft.com/office/officeart/2008/layout/HorizontalMultiLevelHierarchy"/>
    <dgm:cxn modelId="{3B18D928-5C3C-4CF0-9265-FFC3B04AD86E}" type="presParOf" srcId="{B438AB00-2271-4AB9-A504-F7BE3CCC8882}" destId="{9A608605-FCF7-4046-8BA3-75B60D4FE126}" srcOrd="1" destOrd="0" presId="urn:microsoft.com/office/officeart/2008/layout/HorizontalMultiLevelHierarchy"/>
    <dgm:cxn modelId="{54BCB0E0-2E0D-482C-BDF3-D6BC86D5034B}" type="presParOf" srcId="{ACC68537-683D-460E-8A12-CEDD549738B4}" destId="{3A647328-2189-4FBD-AB84-1B5D568A2B25}" srcOrd="4" destOrd="0" presId="urn:microsoft.com/office/officeart/2008/layout/HorizontalMultiLevelHierarchy"/>
    <dgm:cxn modelId="{4DFC0EEA-3664-4DDD-8144-18E9D1F7BF8A}" type="presParOf" srcId="{3A647328-2189-4FBD-AB84-1B5D568A2B25}" destId="{ED73B09E-23AA-4FB6-89D2-FAA2BC951B86}" srcOrd="0" destOrd="0" presId="urn:microsoft.com/office/officeart/2008/layout/HorizontalMultiLevelHierarchy"/>
    <dgm:cxn modelId="{81AA104E-0663-482F-9CBE-E411406BC36B}" type="presParOf" srcId="{ACC68537-683D-460E-8A12-CEDD549738B4}" destId="{5FDBCA1B-E774-4F99-92E3-06E2BA0CC4DE}" srcOrd="5" destOrd="0" presId="urn:microsoft.com/office/officeart/2008/layout/HorizontalMultiLevelHierarchy"/>
    <dgm:cxn modelId="{BB6668B1-92C8-444F-A259-45530E7D8D0C}" type="presParOf" srcId="{5FDBCA1B-E774-4F99-92E3-06E2BA0CC4DE}" destId="{B780A4E3-B46E-4508-8EA8-FD76A4D3E05E}" srcOrd="0" destOrd="0" presId="urn:microsoft.com/office/officeart/2008/layout/HorizontalMultiLevelHierarchy"/>
    <dgm:cxn modelId="{E674E888-C9D3-4DB9-8772-24E91F61FACC}" type="presParOf" srcId="{5FDBCA1B-E774-4F99-92E3-06E2BA0CC4DE}" destId="{DAA933FD-594E-45F1-BD32-F756D70CEC77}" srcOrd="1" destOrd="0" presId="urn:microsoft.com/office/officeart/2008/layout/HorizontalMultiLevelHierarchy"/>
    <dgm:cxn modelId="{D8CD6AD3-F936-4490-96CB-7E134646B0B2}" type="presParOf" srcId="{DAA933FD-594E-45F1-BD32-F756D70CEC77}" destId="{A4A0E61D-0E04-4AA5-853C-62A9C61A1F97}" srcOrd="0" destOrd="0" presId="urn:microsoft.com/office/officeart/2008/layout/HorizontalMultiLevelHierarchy"/>
    <dgm:cxn modelId="{3EAA4621-F51E-4FDA-90A1-27B8336A1082}" type="presParOf" srcId="{A4A0E61D-0E04-4AA5-853C-62A9C61A1F97}" destId="{675074E1-FDE8-4959-A0FF-36A5F3004F25}" srcOrd="0" destOrd="0" presId="urn:microsoft.com/office/officeart/2008/layout/HorizontalMultiLevelHierarchy"/>
    <dgm:cxn modelId="{146F41DE-ADC3-4112-BE09-58832F8B9563}" type="presParOf" srcId="{DAA933FD-594E-45F1-BD32-F756D70CEC77}" destId="{657545E2-88B8-4A01-965D-0B422CD70303}" srcOrd="1" destOrd="0" presId="urn:microsoft.com/office/officeart/2008/layout/HorizontalMultiLevelHierarchy"/>
    <dgm:cxn modelId="{D3052009-37C7-4A0E-882E-F6CB27E85436}" type="presParOf" srcId="{657545E2-88B8-4A01-965D-0B422CD70303}" destId="{90BA2BC1-7A57-442C-8D9E-79DA174D03C9}" srcOrd="0" destOrd="0" presId="urn:microsoft.com/office/officeart/2008/layout/HorizontalMultiLevelHierarchy"/>
    <dgm:cxn modelId="{0AEA8A55-B922-46B6-8162-D68ABA4D688F}" type="presParOf" srcId="{657545E2-88B8-4A01-965D-0B422CD70303}" destId="{FCDD829B-6735-46DF-B461-6B5CCF27F002}" srcOrd="1" destOrd="0" presId="urn:microsoft.com/office/officeart/2008/layout/HorizontalMultiLevelHierarchy"/>
    <dgm:cxn modelId="{4E123BE3-498F-4D27-B97F-296D6EAFB2AB}" type="presParOf" srcId="{DAA933FD-594E-45F1-BD32-F756D70CEC77}" destId="{9418C97C-AE21-4419-9C0C-1B22EAEDE6D1}" srcOrd="2" destOrd="0" presId="urn:microsoft.com/office/officeart/2008/layout/HorizontalMultiLevelHierarchy"/>
    <dgm:cxn modelId="{E5E328C2-22FF-40A0-A997-D8B8EBD080AA}" type="presParOf" srcId="{9418C97C-AE21-4419-9C0C-1B22EAEDE6D1}" destId="{5EF222AC-C698-4B9D-BEAB-5B3FD7D15712}" srcOrd="0" destOrd="0" presId="urn:microsoft.com/office/officeart/2008/layout/HorizontalMultiLevelHierarchy"/>
    <dgm:cxn modelId="{E68E1321-9E3E-4782-8732-DA92DEBFFD3B}" type="presParOf" srcId="{DAA933FD-594E-45F1-BD32-F756D70CEC77}" destId="{EF5909B0-A55F-4A4D-9DCB-BD4DB7D7F20C}" srcOrd="3" destOrd="0" presId="urn:microsoft.com/office/officeart/2008/layout/HorizontalMultiLevelHierarchy"/>
    <dgm:cxn modelId="{3F06A76B-FB40-45D4-81DD-A457D321D3D7}" type="presParOf" srcId="{EF5909B0-A55F-4A4D-9DCB-BD4DB7D7F20C}" destId="{57447903-782B-4CA2-A554-138655D6AD0D}" srcOrd="0" destOrd="0" presId="urn:microsoft.com/office/officeart/2008/layout/HorizontalMultiLevelHierarchy"/>
    <dgm:cxn modelId="{DE1467BE-1FAE-428C-A52C-A900D747350A}" type="presParOf" srcId="{EF5909B0-A55F-4A4D-9DCB-BD4DB7D7F20C}" destId="{45E29FB0-44A9-49F9-BD48-0B8BFF1A9002}" srcOrd="1" destOrd="0" presId="urn:microsoft.com/office/officeart/2008/layout/HorizontalMultiLevelHierarchy"/>
    <dgm:cxn modelId="{D1B57C26-C12C-45B2-A36C-A9AC5930B0EF}" type="presParOf" srcId="{ACC68537-683D-460E-8A12-CEDD549738B4}" destId="{29AE5D9B-FCCC-4994-8D7B-0A83E82F02F6}" srcOrd="6" destOrd="0" presId="urn:microsoft.com/office/officeart/2008/layout/HorizontalMultiLevelHierarchy"/>
    <dgm:cxn modelId="{D45CDD87-A599-40E9-99F4-8A73B8F2CD04}" type="presParOf" srcId="{29AE5D9B-FCCC-4994-8D7B-0A83E82F02F6}" destId="{B15FB7EF-DD73-4A57-AAF1-5943FEDBF802}" srcOrd="0" destOrd="0" presId="urn:microsoft.com/office/officeart/2008/layout/HorizontalMultiLevelHierarchy"/>
    <dgm:cxn modelId="{745CB785-B40B-43D2-8A13-20CCEF54F7F7}" type="presParOf" srcId="{ACC68537-683D-460E-8A12-CEDD549738B4}" destId="{85DA1059-A1DD-4D2B-AB79-BDE1315B3600}" srcOrd="7" destOrd="0" presId="urn:microsoft.com/office/officeart/2008/layout/HorizontalMultiLevelHierarchy"/>
    <dgm:cxn modelId="{B3305285-06FE-4839-9E19-9F81414DF6C1}" type="presParOf" srcId="{85DA1059-A1DD-4D2B-AB79-BDE1315B3600}" destId="{E39B239A-B6DF-4734-B663-1E667E77052E}" srcOrd="0" destOrd="0" presId="urn:microsoft.com/office/officeart/2008/layout/HorizontalMultiLevelHierarchy"/>
    <dgm:cxn modelId="{0F9A70D2-709D-476C-A4A3-63E248A0560D}" type="presParOf" srcId="{85DA1059-A1DD-4D2B-AB79-BDE1315B3600}" destId="{C2ACCA6D-643D-4B0C-BC29-CD5C8AE5AB92}" srcOrd="1" destOrd="0" presId="urn:microsoft.com/office/officeart/2008/layout/HorizontalMultiLevelHierarchy"/>
    <dgm:cxn modelId="{8BD4BB55-619A-4970-86A1-3E724EB63980}" type="presParOf" srcId="{C2ACCA6D-643D-4B0C-BC29-CD5C8AE5AB92}" destId="{E411D544-47A3-4D3D-8BF1-469E12005C54}" srcOrd="0" destOrd="0" presId="urn:microsoft.com/office/officeart/2008/layout/HorizontalMultiLevelHierarchy"/>
    <dgm:cxn modelId="{9D8DCE2A-7A28-4AC7-83A2-F50322468722}" type="presParOf" srcId="{E411D544-47A3-4D3D-8BF1-469E12005C54}" destId="{39BB5DFF-C2B3-44D0-9AE9-5090544A7B03}" srcOrd="0" destOrd="0" presId="urn:microsoft.com/office/officeart/2008/layout/HorizontalMultiLevelHierarchy"/>
    <dgm:cxn modelId="{2EF256E6-773F-4E3D-A62B-238DE5E1DC13}" type="presParOf" srcId="{C2ACCA6D-643D-4B0C-BC29-CD5C8AE5AB92}" destId="{F74EC25E-D3DF-4AC9-967B-4B8A326E545B}" srcOrd="1" destOrd="0" presId="urn:microsoft.com/office/officeart/2008/layout/HorizontalMultiLevelHierarchy"/>
    <dgm:cxn modelId="{97C997EB-CCBC-46B9-B951-D84FE357D46F}" type="presParOf" srcId="{F74EC25E-D3DF-4AC9-967B-4B8A326E545B}" destId="{64D3AEBB-BA34-45E4-A886-746A068452C9}" srcOrd="0" destOrd="0" presId="urn:microsoft.com/office/officeart/2008/layout/HorizontalMultiLevelHierarchy"/>
    <dgm:cxn modelId="{B65A4DD0-E93D-4ECE-8231-445273635333}" type="presParOf" srcId="{F74EC25E-D3DF-4AC9-967B-4B8A326E545B}" destId="{3E544A89-A72C-4D47-8C94-C466CEA9FFA3}" srcOrd="1" destOrd="0" presId="urn:microsoft.com/office/officeart/2008/layout/HorizontalMultiLevelHierarchy"/>
    <dgm:cxn modelId="{0AAF94BE-909E-43B5-AE29-E99CF53A425C}" type="presParOf" srcId="{C2ACCA6D-643D-4B0C-BC29-CD5C8AE5AB92}" destId="{928FE4A0-27FF-467E-8A8F-DA250DE546B5}" srcOrd="2" destOrd="0" presId="urn:microsoft.com/office/officeart/2008/layout/HorizontalMultiLevelHierarchy"/>
    <dgm:cxn modelId="{FEA7EB35-F69B-48A9-8B2B-267AF8B92F61}" type="presParOf" srcId="{928FE4A0-27FF-467E-8A8F-DA250DE546B5}" destId="{CE0E6D4D-3F9D-4E0B-A6A3-219F432247FF}" srcOrd="0" destOrd="0" presId="urn:microsoft.com/office/officeart/2008/layout/HorizontalMultiLevelHierarchy"/>
    <dgm:cxn modelId="{D5AD1582-56A8-4415-8F03-CF1224CE75DA}" type="presParOf" srcId="{C2ACCA6D-643D-4B0C-BC29-CD5C8AE5AB92}" destId="{A35890A2-AFF2-4271-AAF6-5C701F74F107}" srcOrd="3" destOrd="0" presId="urn:microsoft.com/office/officeart/2008/layout/HorizontalMultiLevelHierarchy"/>
    <dgm:cxn modelId="{25D74103-9E0B-444E-8956-DEF2AABD2E67}" type="presParOf" srcId="{A35890A2-AFF2-4271-AAF6-5C701F74F107}" destId="{28265780-0F5D-4900-96C0-0DF32C36F80F}" srcOrd="0" destOrd="0" presId="urn:microsoft.com/office/officeart/2008/layout/HorizontalMultiLevelHierarchy"/>
    <dgm:cxn modelId="{0B46883C-C56B-46DE-88AA-9961F304D136}" type="presParOf" srcId="{A35890A2-AFF2-4271-AAF6-5C701F74F107}" destId="{BF367E02-EF51-4CD2-A49C-D8F661AE731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FE4A0-27FF-467E-8A8F-DA250DE546B5}">
      <dsp:nvSpPr>
        <dsp:cNvPr id="0" name=""/>
        <dsp:cNvSpPr/>
      </dsp:nvSpPr>
      <dsp:spPr>
        <a:xfrm>
          <a:off x="4856530" y="3687434"/>
          <a:ext cx="217192" cy="206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596" y="0"/>
              </a:lnTo>
              <a:lnTo>
                <a:pt x="108596" y="206929"/>
              </a:lnTo>
              <a:lnTo>
                <a:pt x="217192" y="2069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7627" y="3783399"/>
        <a:ext cx="14999" cy="14999"/>
      </dsp:txXfrm>
    </dsp:sp>
    <dsp:sp modelId="{E411D544-47A3-4D3D-8BF1-469E12005C54}">
      <dsp:nvSpPr>
        <dsp:cNvPr id="0" name=""/>
        <dsp:cNvSpPr/>
      </dsp:nvSpPr>
      <dsp:spPr>
        <a:xfrm>
          <a:off x="4856530" y="3480504"/>
          <a:ext cx="217192" cy="206929"/>
        </a:xfrm>
        <a:custGeom>
          <a:avLst/>
          <a:gdLst/>
          <a:ahLst/>
          <a:cxnLst/>
          <a:rect l="0" t="0" r="0" b="0"/>
          <a:pathLst>
            <a:path>
              <a:moveTo>
                <a:pt x="0" y="206929"/>
              </a:moveTo>
              <a:lnTo>
                <a:pt x="108596" y="206929"/>
              </a:lnTo>
              <a:lnTo>
                <a:pt x="108596" y="0"/>
              </a:lnTo>
              <a:lnTo>
                <a:pt x="2171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7627" y="3576469"/>
        <a:ext cx="14999" cy="14999"/>
      </dsp:txXfrm>
    </dsp:sp>
    <dsp:sp modelId="{29AE5D9B-FCCC-4994-8D7B-0A83E82F02F6}">
      <dsp:nvSpPr>
        <dsp:cNvPr id="0" name=""/>
        <dsp:cNvSpPr/>
      </dsp:nvSpPr>
      <dsp:spPr>
        <a:xfrm>
          <a:off x="2840556" y="2481950"/>
          <a:ext cx="217192" cy="1205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596" y="0"/>
              </a:lnTo>
              <a:lnTo>
                <a:pt x="108596" y="1205483"/>
              </a:lnTo>
              <a:lnTo>
                <a:pt x="217192" y="12054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18530" y="3054069"/>
        <a:ext cx="61244" cy="61244"/>
      </dsp:txXfrm>
    </dsp:sp>
    <dsp:sp modelId="{9418C97C-AE21-4419-9C0C-1B22EAEDE6D1}">
      <dsp:nvSpPr>
        <dsp:cNvPr id="0" name=""/>
        <dsp:cNvSpPr/>
      </dsp:nvSpPr>
      <dsp:spPr>
        <a:xfrm>
          <a:off x="4856530" y="2859717"/>
          <a:ext cx="217192" cy="206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596" y="0"/>
              </a:lnTo>
              <a:lnTo>
                <a:pt x="108596" y="206929"/>
              </a:lnTo>
              <a:lnTo>
                <a:pt x="217192" y="2069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7627" y="2955682"/>
        <a:ext cx="14999" cy="14999"/>
      </dsp:txXfrm>
    </dsp:sp>
    <dsp:sp modelId="{A4A0E61D-0E04-4AA5-853C-62A9C61A1F97}">
      <dsp:nvSpPr>
        <dsp:cNvPr id="0" name=""/>
        <dsp:cNvSpPr/>
      </dsp:nvSpPr>
      <dsp:spPr>
        <a:xfrm>
          <a:off x="4856530" y="2688879"/>
          <a:ext cx="217192" cy="170837"/>
        </a:xfrm>
        <a:custGeom>
          <a:avLst/>
          <a:gdLst/>
          <a:ahLst/>
          <a:cxnLst/>
          <a:rect l="0" t="0" r="0" b="0"/>
          <a:pathLst>
            <a:path>
              <a:moveTo>
                <a:pt x="0" y="170837"/>
              </a:moveTo>
              <a:lnTo>
                <a:pt x="108596" y="170837"/>
              </a:lnTo>
              <a:lnTo>
                <a:pt x="108596" y="0"/>
              </a:lnTo>
              <a:lnTo>
                <a:pt x="2171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8218" y="2767390"/>
        <a:ext cx="13816" cy="13816"/>
      </dsp:txXfrm>
    </dsp:sp>
    <dsp:sp modelId="{3A647328-2189-4FBD-AB84-1B5D568A2B25}">
      <dsp:nvSpPr>
        <dsp:cNvPr id="0" name=""/>
        <dsp:cNvSpPr/>
      </dsp:nvSpPr>
      <dsp:spPr>
        <a:xfrm>
          <a:off x="2840556" y="2481950"/>
          <a:ext cx="217192" cy="377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596" y="0"/>
              </a:lnTo>
              <a:lnTo>
                <a:pt x="108596" y="377766"/>
              </a:lnTo>
              <a:lnTo>
                <a:pt x="217192" y="3777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38258" y="2659939"/>
        <a:ext cx="21787" cy="21787"/>
      </dsp:txXfrm>
    </dsp:sp>
    <dsp:sp modelId="{4DFFD613-87F8-4482-8DB5-95B12096DB83}">
      <dsp:nvSpPr>
        <dsp:cNvPr id="0" name=""/>
        <dsp:cNvSpPr/>
      </dsp:nvSpPr>
      <dsp:spPr>
        <a:xfrm>
          <a:off x="4856530" y="2068091"/>
          <a:ext cx="217192" cy="170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596" y="0"/>
              </a:lnTo>
              <a:lnTo>
                <a:pt x="108596" y="170837"/>
              </a:lnTo>
              <a:lnTo>
                <a:pt x="217192" y="1708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8218" y="2146602"/>
        <a:ext cx="13816" cy="13816"/>
      </dsp:txXfrm>
    </dsp:sp>
    <dsp:sp modelId="{E82FBA44-FE41-46F2-BFF6-A30294A09CAB}">
      <dsp:nvSpPr>
        <dsp:cNvPr id="0" name=""/>
        <dsp:cNvSpPr/>
      </dsp:nvSpPr>
      <dsp:spPr>
        <a:xfrm>
          <a:off x="4856530" y="1825070"/>
          <a:ext cx="217192" cy="243021"/>
        </a:xfrm>
        <a:custGeom>
          <a:avLst/>
          <a:gdLst/>
          <a:ahLst/>
          <a:cxnLst/>
          <a:rect l="0" t="0" r="0" b="0"/>
          <a:pathLst>
            <a:path>
              <a:moveTo>
                <a:pt x="0" y="243021"/>
              </a:moveTo>
              <a:lnTo>
                <a:pt x="108596" y="243021"/>
              </a:lnTo>
              <a:lnTo>
                <a:pt x="108596" y="0"/>
              </a:lnTo>
              <a:lnTo>
                <a:pt x="2171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6978" y="1938432"/>
        <a:ext cx="16296" cy="16296"/>
      </dsp:txXfrm>
    </dsp:sp>
    <dsp:sp modelId="{34170480-231E-40C5-BB75-4EB0109B7C7F}">
      <dsp:nvSpPr>
        <dsp:cNvPr id="0" name=""/>
        <dsp:cNvSpPr/>
      </dsp:nvSpPr>
      <dsp:spPr>
        <a:xfrm>
          <a:off x="2840556" y="2068091"/>
          <a:ext cx="217192" cy="413858"/>
        </a:xfrm>
        <a:custGeom>
          <a:avLst/>
          <a:gdLst/>
          <a:ahLst/>
          <a:cxnLst/>
          <a:rect l="0" t="0" r="0" b="0"/>
          <a:pathLst>
            <a:path>
              <a:moveTo>
                <a:pt x="0" y="413858"/>
              </a:moveTo>
              <a:lnTo>
                <a:pt x="108596" y="413858"/>
              </a:lnTo>
              <a:lnTo>
                <a:pt x="108596" y="0"/>
              </a:lnTo>
              <a:lnTo>
                <a:pt x="2171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37468" y="2263336"/>
        <a:ext cx="23369" cy="23369"/>
      </dsp:txXfrm>
    </dsp:sp>
    <dsp:sp modelId="{9AF6CCA2-DAE2-441A-83F6-599523C3C5F0}">
      <dsp:nvSpPr>
        <dsp:cNvPr id="0" name=""/>
        <dsp:cNvSpPr/>
      </dsp:nvSpPr>
      <dsp:spPr>
        <a:xfrm>
          <a:off x="4856530" y="1240374"/>
          <a:ext cx="217192" cy="170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596" y="0"/>
              </a:lnTo>
              <a:lnTo>
                <a:pt x="108596" y="170837"/>
              </a:lnTo>
              <a:lnTo>
                <a:pt x="217192" y="1708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8218" y="1318885"/>
        <a:ext cx="13816" cy="13816"/>
      </dsp:txXfrm>
    </dsp:sp>
    <dsp:sp modelId="{16A873EA-5DD5-4A3E-8CF6-F702D2DC165A}">
      <dsp:nvSpPr>
        <dsp:cNvPr id="0" name=""/>
        <dsp:cNvSpPr/>
      </dsp:nvSpPr>
      <dsp:spPr>
        <a:xfrm>
          <a:off x="4856530" y="997353"/>
          <a:ext cx="217192" cy="243021"/>
        </a:xfrm>
        <a:custGeom>
          <a:avLst/>
          <a:gdLst/>
          <a:ahLst/>
          <a:cxnLst/>
          <a:rect l="0" t="0" r="0" b="0"/>
          <a:pathLst>
            <a:path>
              <a:moveTo>
                <a:pt x="0" y="243021"/>
              </a:moveTo>
              <a:lnTo>
                <a:pt x="108596" y="243021"/>
              </a:lnTo>
              <a:lnTo>
                <a:pt x="108596" y="0"/>
              </a:lnTo>
              <a:lnTo>
                <a:pt x="2171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6978" y="1110715"/>
        <a:ext cx="16296" cy="16296"/>
      </dsp:txXfrm>
    </dsp:sp>
    <dsp:sp modelId="{A4B8E462-F101-4E31-A586-54B85E424CE7}">
      <dsp:nvSpPr>
        <dsp:cNvPr id="0" name=""/>
        <dsp:cNvSpPr/>
      </dsp:nvSpPr>
      <dsp:spPr>
        <a:xfrm>
          <a:off x="2840556" y="1240374"/>
          <a:ext cx="217192" cy="1241575"/>
        </a:xfrm>
        <a:custGeom>
          <a:avLst/>
          <a:gdLst/>
          <a:ahLst/>
          <a:cxnLst/>
          <a:rect l="0" t="0" r="0" b="0"/>
          <a:pathLst>
            <a:path>
              <a:moveTo>
                <a:pt x="0" y="1241575"/>
              </a:moveTo>
              <a:lnTo>
                <a:pt x="108596" y="1241575"/>
              </a:lnTo>
              <a:lnTo>
                <a:pt x="108596" y="0"/>
              </a:lnTo>
              <a:lnTo>
                <a:pt x="2171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17642" y="1829651"/>
        <a:ext cx="63021" cy="63021"/>
      </dsp:txXfrm>
    </dsp:sp>
    <dsp:sp modelId="{B29A9083-07D7-43AF-8487-3E00CE6E56BC}">
      <dsp:nvSpPr>
        <dsp:cNvPr id="0" name=""/>
        <dsp:cNvSpPr/>
      </dsp:nvSpPr>
      <dsp:spPr>
        <a:xfrm>
          <a:off x="824582" y="1307747"/>
          <a:ext cx="217192" cy="117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596" y="0"/>
              </a:lnTo>
              <a:lnTo>
                <a:pt x="108596" y="1174202"/>
              </a:lnTo>
              <a:lnTo>
                <a:pt x="217192" y="11742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03325" y="1864995"/>
        <a:ext cx="59706" cy="59706"/>
      </dsp:txXfrm>
    </dsp:sp>
    <dsp:sp modelId="{022645B9-7BC2-4C3B-94B3-91A79C0EB1F7}">
      <dsp:nvSpPr>
        <dsp:cNvPr id="0" name=""/>
        <dsp:cNvSpPr/>
      </dsp:nvSpPr>
      <dsp:spPr>
        <a:xfrm>
          <a:off x="2840556" y="573866"/>
          <a:ext cx="2171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192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43722" y="614157"/>
        <a:ext cx="10859" cy="10859"/>
      </dsp:txXfrm>
    </dsp:sp>
    <dsp:sp modelId="{82D715E2-6735-450B-BBD0-6986853D58DE}">
      <dsp:nvSpPr>
        <dsp:cNvPr id="0" name=""/>
        <dsp:cNvSpPr/>
      </dsp:nvSpPr>
      <dsp:spPr>
        <a:xfrm>
          <a:off x="824582" y="619586"/>
          <a:ext cx="217192" cy="688160"/>
        </a:xfrm>
        <a:custGeom>
          <a:avLst/>
          <a:gdLst/>
          <a:ahLst/>
          <a:cxnLst/>
          <a:rect l="0" t="0" r="0" b="0"/>
          <a:pathLst>
            <a:path>
              <a:moveTo>
                <a:pt x="0" y="688160"/>
              </a:moveTo>
              <a:lnTo>
                <a:pt x="108596" y="688160"/>
              </a:lnTo>
              <a:lnTo>
                <a:pt x="108596" y="0"/>
              </a:lnTo>
              <a:lnTo>
                <a:pt x="2171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15138" y="945626"/>
        <a:ext cx="36081" cy="36081"/>
      </dsp:txXfrm>
    </dsp:sp>
    <dsp:sp modelId="{DD4CB332-5B4F-497C-A171-26C7F6E0D4BE}">
      <dsp:nvSpPr>
        <dsp:cNvPr id="0" name=""/>
        <dsp:cNvSpPr/>
      </dsp:nvSpPr>
      <dsp:spPr>
        <a:xfrm>
          <a:off x="824582" y="205728"/>
          <a:ext cx="217192" cy="1102019"/>
        </a:xfrm>
        <a:custGeom>
          <a:avLst/>
          <a:gdLst/>
          <a:ahLst/>
          <a:cxnLst/>
          <a:rect l="0" t="0" r="0" b="0"/>
          <a:pathLst>
            <a:path>
              <a:moveTo>
                <a:pt x="0" y="1102019"/>
              </a:moveTo>
              <a:lnTo>
                <a:pt x="108596" y="1102019"/>
              </a:lnTo>
              <a:lnTo>
                <a:pt x="108596" y="0"/>
              </a:lnTo>
              <a:lnTo>
                <a:pt x="2171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05098" y="728657"/>
        <a:ext cx="56160" cy="56160"/>
      </dsp:txXfrm>
    </dsp:sp>
    <dsp:sp modelId="{810F5DAC-3C4A-402C-A190-7DD596927E6E}">
      <dsp:nvSpPr>
        <dsp:cNvPr id="0" name=""/>
        <dsp:cNvSpPr/>
      </dsp:nvSpPr>
      <dsp:spPr>
        <a:xfrm rot="16200000">
          <a:off x="-212242" y="1142204"/>
          <a:ext cx="1742562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Machine Learning</a:t>
          </a:r>
          <a:endParaRPr lang="en-US" sz="1200" kern="1200" dirty="0"/>
        </a:p>
      </dsp:txBody>
      <dsp:txXfrm>
        <a:off x="-212242" y="1142204"/>
        <a:ext cx="1742562" cy="331086"/>
      </dsp:txXfrm>
    </dsp:sp>
    <dsp:sp modelId="{74FD97E6-B0BA-43E5-8320-5116E6617D84}">
      <dsp:nvSpPr>
        <dsp:cNvPr id="0" name=""/>
        <dsp:cNvSpPr/>
      </dsp:nvSpPr>
      <dsp:spPr>
        <a:xfrm>
          <a:off x="1041775" y="40184"/>
          <a:ext cx="1798781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Train Test Split</a:t>
          </a:r>
          <a:endParaRPr lang="en-US" sz="1200" kern="1200" dirty="0"/>
        </a:p>
      </dsp:txBody>
      <dsp:txXfrm>
        <a:off x="1041775" y="40184"/>
        <a:ext cx="1798781" cy="331086"/>
      </dsp:txXfrm>
    </dsp:sp>
    <dsp:sp modelId="{EA6853BA-8641-4E19-BC68-BA2B5BB7A248}">
      <dsp:nvSpPr>
        <dsp:cNvPr id="0" name=""/>
        <dsp:cNvSpPr/>
      </dsp:nvSpPr>
      <dsp:spPr>
        <a:xfrm>
          <a:off x="1041775" y="454043"/>
          <a:ext cx="1798781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Normalize data (</a:t>
          </a:r>
          <a:r>
            <a:rPr lang="en-US" sz="1200" kern="1200" dirty="0" err="1" smtClean="0"/>
            <a:t>scalling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1041775" y="454043"/>
        <a:ext cx="1798781" cy="331086"/>
      </dsp:txXfrm>
    </dsp:sp>
    <dsp:sp modelId="{802C2BE4-144D-4FA2-BA90-52741450AEF6}">
      <dsp:nvSpPr>
        <dsp:cNvPr id="0" name=""/>
        <dsp:cNvSpPr/>
      </dsp:nvSpPr>
      <dsp:spPr>
        <a:xfrm>
          <a:off x="3057749" y="454043"/>
          <a:ext cx="1798781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RobustScalling</a:t>
          </a:r>
          <a:endParaRPr lang="en-US" sz="1200" kern="1200" dirty="0"/>
        </a:p>
      </dsp:txBody>
      <dsp:txXfrm>
        <a:off x="3057749" y="454043"/>
        <a:ext cx="1798781" cy="331086"/>
      </dsp:txXfrm>
    </dsp:sp>
    <dsp:sp modelId="{F8660D5F-242B-44B3-8154-2D77CB319CB5}">
      <dsp:nvSpPr>
        <dsp:cNvPr id="0" name=""/>
        <dsp:cNvSpPr/>
      </dsp:nvSpPr>
      <dsp:spPr>
        <a:xfrm>
          <a:off x="1041775" y="2316406"/>
          <a:ext cx="1798781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Training Dataset</a:t>
          </a:r>
          <a:endParaRPr lang="en-US" sz="1200" kern="1200" dirty="0"/>
        </a:p>
      </dsp:txBody>
      <dsp:txXfrm>
        <a:off x="1041775" y="2316406"/>
        <a:ext cx="1798781" cy="331086"/>
      </dsp:txXfrm>
    </dsp:sp>
    <dsp:sp modelId="{DE058B74-AEED-4582-A203-A2AD1CE0E547}">
      <dsp:nvSpPr>
        <dsp:cNvPr id="0" name=""/>
        <dsp:cNvSpPr/>
      </dsp:nvSpPr>
      <dsp:spPr>
        <a:xfrm>
          <a:off x="3057749" y="1074831"/>
          <a:ext cx="1798781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LinearRegression</a:t>
          </a:r>
          <a:endParaRPr lang="en-US" sz="1200" kern="1200" dirty="0"/>
        </a:p>
      </dsp:txBody>
      <dsp:txXfrm>
        <a:off x="3057749" y="1074831"/>
        <a:ext cx="1798781" cy="331086"/>
      </dsp:txXfrm>
    </dsp:sp>
    <dsp:sp modelId="{7B9EB227-2C79-421B-A0DB-BF02810DA7AA}">
      <dsp:nvSpPr>
        <dsp:cNvPr id="0" name=""/>
        <dsp:cNvSpPr/>
      </dsp:nvSpPr>
      <dsp:spPr>
        <a:xfrm>
          <a:off x="5073723" y="831810"/>
          <a:ext cx="1798781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Default</a:t>
          </a:r>
          <a:endParaRPr lang="en-US" sz="1200" kern="1200" dirty="0"/>
        </a:p>
      </dsp:txBody>
      <dsp:txXfrm>
        <a:off x="5073723" y="831810"/>
        <a:ext cx="1798781" cy="331086"/>
      </dsp:txXfrm>
    </dsp:sp>
    <dsp:sp modelId="{01B2EB66-1611-4BF9-BA31-1BD964FDC07B}">
      <dsp:nvSpPr>
        <dsp:cNvPr id="0" name=""/>
        <dsp:cNvSpPr/>
      </dsp:nvSpPr>
      <dsp:spPr>
        <a:xfrm>
          <a:off x="5073723" y="1245668"/>
          <a:ext cx="1798781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GridSearch</a:t>
          </a:r>
          <a:endParaRPr lang="en-US" sz="1200" kern="1200" dirty="0"/>
        </a:p>
      </dsp:txBody>
      <dsp:txXfrm>
        <a:off x="5073723" y="1245668"/>
        <a:ext cx="1798781" cy="331086"/>
      </dsp:txXfrm>
    </dsp:sp>
    <dsp:sp modelId="{5406D83E-C7EF-4B06-B466-4644E769470E}">
      <dsp:nvSpPr>
        <dsp:cNvPr id="0" name=""/>
        <dsp:cNvSpPr/>
      </dsp:nvSpPr>
      <dsp:spPr>
        <a:xfrm>
          <a:off x="3057749" y="1902548"/>
          <a:ext cx="1798781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ElasticNet</a:t>
          </a:r>
          <a:endParaRPr lang="en-US" sz="1200" kern="1200" dirty="0"/>
        </a:p>
      </dsp:txBody>
      <dsp:txXfrm>
        <a:off x="3057749" y="1902548"/>
        <a:ext cx="1798781" cy="331086"/>
      </dsp:txXfrm>
    </dsp:sp>
    <dsp:sp modelId="{F197B0EB-BB73-4E41-A1E0-0E733C676F79}">
      <dsp:nvSpPr>
        <dsp:cNvPr id="0" name=""/>
        <dsp:cNvSpPr/>
      </dsp:nvSpPr>
      <dsp:spPr>
        <a:xfrm>
          <a:off x="5073723" y="1659527"/>
          <a:ext cx="1798781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Default</a:t>
          </a:r>
          <a:endParaRPr lang="en-US" sz="1200" kern="1200" dirty="0"/>
        </a:p>
      </dsp:txBody>
      <dsp:txXfrm>
        <a:off x="5073723" y="1659527"/>
        <a:ext cx="1798781" cy="331086"/>
      </dsp:txXfrm>
    </dsp:sp>
    <dsp:sp modelId="{DC1D6D92-14CD-4DC0-B7EB-1E2D70558A54}">
      <dsp:nvSpPr>
        <dsp:cNvPr id="0" name=""/>
        <dsp:cNvSpPr/>
      </dsp:nvSpPr>
      <dsp:spPr>
        <a:xfrm>
          <a:off x="5073723" y="2073385"/>
          <a:ext cx="1798781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GridSearch</a:t>
          </a:r>
          <a:endParaRPr lang="en-US" sz="1200" kern="1200" dirty="0"/>
        </a:p>
      </dsp:txBody>
      <dsp:txXfrm>
        <a:off x="5073723" y="2073385"/>
        <a:ext cx="1798781" cy="331086"/>
      </dsp:txXfrm>
    </dsp:sp>
    <dsp:sp modelId="{B780A4E3-B46E-4508-8EA8-FD76A4D3E05E}">
      <dsp:nvSpPr>
        <dsp:cNvPr id="0" name=""/>
        <dsp:cNvSpPr/>
      </dsp:nvSpPr>
      <dsp:spPr>
        <a:xfrm>
          <a:off x="3057749" y="2694173"/>
          <a:ext cx="1798781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RandomForestRegressor</a:t>
          </a:r>
          <a:endParaRPr lang="en-US" sz="1200" kern="1200" dirty="0"/>
        </a:p>
      </dsp:txBody>
      <dsp:txXfrm>
        <a:off x="3057749" y="2694173"/>
        <a:ext cx="1798781" cy="331086"/>
      </dsp:txXfrm>
    </dsp:sp>
    <dsp:sp modelId="{90BA2BC1-7A57-442C-8D9E-79DA174D03C9}">
      <dsp:nvSpPr>
        <dsp:cNvPr id="0" name=""/>
        <dsp:cNvSpPr/>
      </dsp:nvSpPr>
      <dsp:spPr>
        <a:xfrm>
          <a:off x="5073723" y="2523336"/>
          <a:ext cx="1798781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Default</a:t>
          </a:r>
          <a:endParaRPr lang="en-US" sz="1200" kern="1200" dirty="0"/>
        </a:p>
      </dsp:txBody>
      <dsp:txXfrm>
        <a:off x="5073723" y="2523336"/>
        <a:ext cx="1798781" cy="331086"/>
      </dsp:txXfrm>
    </dsp:sp>
    <dsp:sp modelId="{57447903-782B-4CA2-A554-138655D6AD0D}">
      <dsp:nvSpPr>
        <dsp:cNvPr id="0" name=""/>
        <dsp:cNvSpPr/>
      </dsp:nvSpPr>
      <dsp:spPr>
        <a:xfrm>
          <a:off x="5073723" y="2901102"/>
          <a:ext cx="1798781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RandomSearch</a:t>
          </a:r>
          <a:endParaRPr lang="en-US" sz="1200" kern="1200" dirty="0"/>
        </a:p>
      </dsp:txBody>
      <dsp:txXfrm>
        <a:off x="5073723" y="2901102"/>
        <a:ext cx="1798781" cy="331086"/>
      </dsp:txXfrm>
    </dsp:sp>
    <dsp:sp modelId="{E39B239A-B6DF-4734-B663-1E667E77052E}">
      <dsp:nvSpPr>
        <dsp:cNvPr id="0" name=""/>
        <dsp:cNvSpPr/>
      </dsp:nvSpPr>
      <dsp:spPr>
        <a:xfrm>
          <a:off x="3057749" y="3521890"/>
          <a:ext cx="1798781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XGBoostRegressor</a:t>
          </a:r>
          <a:endParaRPr lang="en-US" sz="1200" kern="1200" dirty="0"/>
        </a:p>
      </dsp:txBody>
      <dsp:txXfrm>
        <a:off x="3057749" y="3521890"/>
        <a:ext cx="1798781" cy="331086"/>
      </dsp:txXfrm>
    </dsp:sp>
    <dsp:sp modelId="{64D3AEBB-BA34-45E4-A886-746A068452C9}">
      <dsp:nvSpPr>
        <dsp:cNvPr id="0" name=""/>
        <dsp:cNvSpPr/>
      </dsp:nvSpPr>
      <dsp:spPr>
        <a:xfrm>
          <a:off x="5073723" y="3314961"/>
          <a:ext cx="1798781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Default</a:t>
          </a:r>
          <a:endParaRPr lang="en-US" sz="1200" kern="1200" dirty="0"/>
        </a:p>
      </dsp:txBody>
      <dsp:txXfrm>
        <a:off x="5073723" y="3314961"/>
        <a:ext cx="1798781" cy="331086"/>
      </dsp:txXfrm>
    </dsp:sp>
    <dsp:sp modelId="{28265780-0F5D-4900-96C0-0DF32C36F80F}">
      <dsp:nvSpPr>
        <dsp:cNvPr id="0" name=""/>
        <dsp:cNvSpPr/>
      </dsp:nvSpPr>
      <dsp:spPr>
        <a:xfrm>
          <a:off x="5073723" y="3728819"/>
          <a:ext cx="1798781" cy="33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RandomSearch</a:t>
          </a:r>
          <a:endParaRPr lang="en-US" sz="1200" kern="1200" dirty="0"/>
        </a:p>
      </dsp:txBody>
      <dsp:txXfrm>
        <a:off x="5073723" y="3728819"/>
        <a:ext cx="1798781" cy="331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999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528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428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8f5a9af_1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8f5a9af_1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721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13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6320de4b7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6320de4b7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42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802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513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497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876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812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4595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50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7438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943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3566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1499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337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6320de4b7d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6320de4b7d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6320de4b7d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6320de4b7d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6979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6320de4b7d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6320de4b7d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082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6320de4b7d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6320de4b7d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591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6320de4b7d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6320de4b7d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5357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6320de4b7d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6320de4b7d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26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4173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3674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6320de4b7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6320de4b7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6320de4b7d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6320de4b7d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7931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63da1a4385_0_16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63da1a4385_0_16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8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6320de4b7d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6320de4b7d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994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037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3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204670">
            <a:off x="851406" y="522992"/>
            <a:ext cx="7311366" cy="4103675"/>
            <a:chOff x="238125" y="847975"/>
            <a:chExt cx="7143400" cy="4009400"/>
          </a:xfrm>
        </p:grpSpPr>
        <p:sp>
          <p:nvSpPr>
            <p:cNvPr id="10" name="Google Shape;10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956058" y="542208"/>
            <a:ext cx="7231978" cy="4059117"/>
            <a:chOff x="238125" y="847975"/>
            <a:chExt cx="7143400" cy="4009400"/>
          </a:xfrm>
        </p:grpSpPr>
        <p:sp>
          <p:nvSpPr>
            <p:cNvPr id="41" name="Google Shape;41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3965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>
            <a:spLocks noGrp="1"/>
          </p:cNvSpPr>
          <p:nvPr>
            <p:ph type="title"/>
          </p:nvPr>
        </p:nvSpPr>
        <p:spPr>
          <a:xfrm rot="-452474">
            <a:off x="1097118" y="1079515"/>
            <a:ext cx="1956724" cy="1063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18"/>
          <p:cNvGrpSpPr/>
          <p:nvPr/>
        </p:nvGrpSpPr>
        <p:grpSpPr>
          <a:xfrm>
            <a:off x="600641" y="344530"/>
            <a:ext cx="7936317" cy="4454443"/>
            <a:chOff x="238125" y="847975"/>
            <a:chExt cx="7143400" cy="4009400"/>
          </a:xfrm>
        </p:grpSpPr>
        <p:sp>
          <p:nvSpPr>
            <p:cNvPr id="360" name="Google Shape;360;p18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8"/>
          <p:cNvSpPr txBox="1">
            <a:spLocks noGrp="1"/>
          </p:cNvSpPr>
          <p:nvPr>
            <p:ph type="ctrTitle"/>
          </p:nvPr>
        </p:nvSpPr>
        <p:spPr>
          <a:xfrm flipH="1">
            <a:off x="2340793" y="1446234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subTitle" idx="1"/>
          </p:nvPr>
        </p:nvSpPr>
        <p:spPr>
          <a:xfrm flipH="1">
            <a:off x="1665499" y="1868500"/>
            <a:ext cx="2235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2" name="Google Shape;392;p18"/>
          <p:cNvSpPr txBox="1">
            <a:spLocks noGrp="1"/>
          </p:cNvSpPr>
          <p:nvPr>
            <p:ph type="ctrTitle" idx="2"/>
          </p:nvPr>
        </p:nvSpPr>
        <p:spPr>
          <a:xfrm flipH="1">
            <a:off x="5242607" y="1446234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3" name="Google Shape;393;p18"/>
          <p:cNvSpPr txBox="1">
            <a:spLocks noGrp="1"/>
          </p:cNvSpPr>
          <p:nvPr>
            <p:ph type="subTitle" idx="3"/>
          </p:nvPr>
        </p:nvSpPr>
        <p:spPr>
          <a:xfrm flipH="1">
            <a:off x="5242600" y="1870850"/>
            <a:ext cx="2235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4" name="Google Shape;394;p18"/>
          <p:cNvSpPr txBox="1">
            <a:spLocks noGrp="1"/>
          </p:cNvSpPr>
          <p:nvPr>
            <p:ph type="ctrTitle" idx="4"/>
          </p:nvPr>
        </p:nvSpPr>
        <p:spPr>
          <a:xfrm flipH="1">
            <a:off x="2340793" y="2784236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subTitle" idx="5"/>
          </p:nvPr>
        </p:nvSpPr>
        <p:spPr>
          <a:xfrm flipH="1">
            <a:off x="1665500" y="3224500"/>
            <a:ext cx="2235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ctrTitle" idx="6"/>
          </p:nvPr>
        </p:nvSpPr>
        <p:spPr>
          <a:xfrm flipH="1">
            <a:off x="5242607" y="2784236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7" name="Google Shape;397;p18"/>
          <p:cNvSpPr txBox="1">
            <a:spLocks noGrp="1"/>
          </p:cNvSpPr>
          <p:nvPr>
            <p:ph type="subTitle" idx="7"/>
          </p:nvPr>
        </p:nvSpPr>
        <p:spPr>
          <a:xfrm flipH="1">
            <a:off x="5242601" y="3224475"/>
            <a:ext cx="2235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8" name="Google Shape;398;p18"/>
          <p:cNvSpPr txBox="1">
            <a:spLocks noGrp="1"/>
          </p:cNvSpPr>
          <p:nvPr>
            <p:ph type="title" idx="8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1"/>
          <p:cNvSpPr/>
          <p:nvPr/>
        </p:nvSpPr>
        <p:spPr>
          <a:xfrm rot="-219180" flipH="1">
            <a:off x="2133166" y="610958"/>
            <a:ext cx="3477645" cy="395136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1"/>
          <p:cNvSpPr/>
          <p:nvPr/>
        </p:nvSpPr>
        <p:spPr>
          <a:xfrm rot="215472">
            <a:off x="5304787" y="1327417"/>
            <a:ext cx="2614238" cy="1857271"/>
          </a:xfrm>
          <a:custGeom>
            <a:avLst/>
            <a:gdLst/>
            <a:ahLst/>
            <a:cxnLst/>
            <a:rect l="l" t="t" r="r" b="b"/>
            <a:pathLst>
              <a:path w="289820" h="205901" extrusionOk="0">
                <a:moveTo>
                  <a:pt x="152726" y="1"/>
                </a:moveTo>
                <a:cubicBezTo>
                  <a:pt x="146425" y="1"/>
                  <a:pt x="140094" y="2767"/>
                  <a:pt x="135797" y="8344"/>
                </a:cubicBezTo>
                <a:lnTo>
                  <a:pt x="10672" y="171715"/>
                </a:lnTo>
                <a:cubicBezTo>
                  <a:pt x="1" y="185692"/>
                  <a:pt x="10011" y="205900"/>
                  <a:pt x="27576" y="205900"/>
                </a:cubicBezTo>
                <a:lnTo>
                  <a:pt x="262717" y="205900"/>
                </a:lnTo>
                <a:cubicBezTo>
                  <a:pt x="279715" y="205900"/>
                  <a:pt x="289820" y="186919"/>
                  <a:pt x="280376" y="172754"/>
                </a:cubicBezTo>
                <a:lnTo>
                  <a:pt x="170266" y="9382"/>
                </a:lnTo>
                <a:cubicBezTo>
                  <a:pt x="166124" y="3145"/>
                  <a:pt x="159443" y="1"/>
                  <a:pt x="152726" y="1"/>
                </a:cubicBezTo>
                <a:close/>
              </a:path>
            </a:pathLst>
          </a:custGeom>
          <a:solidFill>
            <a:srgbClr val="CCEEF7"/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1"/>
          <p:cNvSpPr txBox="1">
            <a:spLocks noGrp="1"/>
          </p:cNvSpPr>
          <p:nvPr>
            <p:ph type="ctrTitle"/>
          </p:nvPr>
        </p:nvSpPr>
        <p:spPr>
          <a:xfrm rot="-219030" flipH="1">
            <a:off x="2453374" y="800824"/>
            <a:ext cx="2761102" cy="23784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8" name="Google Shape;488;p21"/>
          <p:cNvSpPr txBox="1">
            <a:spLocks noGrp="1"/>
          </p:cNvSpPr>
          <p:nvPr>
            <p:ph type="subTitle" idx="1"/>
          </p:nvPr>
        </p:nvSpPr>
        <p:spPr>
          <a:xfrm rot="-219126" flipH="1">
            <a:off x="2515440" y="3328437"/>
            <a:ext cx="2844677" cy="577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9" name="Google Shape;489;p21"/>
          <p:cNvSpPr txBox="1">
            <a:spLocks noGrp="1"/>
          </p:cNvSpPr>
          <p:nvPr>
            <p:ph type="title" idx="2" hasCustomPrompt="1"/>
          </p:nvPr>
        </p:nvSpPr>
        <p:spPr>
          <a:xfrm rot="475373" flipH="1">
            <a:off x="5959838" y="2010223"/>
            <a:ext cx="1384213" cy="92019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21"/>
          <p:cNvSpPr/>
          <p:nvPr/>
        </p:nvSpPr>
        <p:spPr>
          <a:xfrm rot="3182543">
            <a:off x="6257149" y="1160678"/>
            <a:ext cx="892075" cy="932923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1"/>
          <p:cNvGrpSpPr/>
          <p:nvPr/>
        </p:nvGrpSpPr>
        <p:grpSpPr>
          <a:xfrm rot="-219139" flipH="1">
            <a:off x="3487701" y="806754"/>
            <a:ext cx="447049" cy="536618"/>
            <a:chOff x="2279900" y="1356008"/>
            <a:chExt cx="355973" cy="427192"/>
          </a:xfrm>
        </p:grpSpPr>
        <p:sp>
          <p:nvSpPr>
            <p:cNvPr id="492" name="Google Shape;492;p21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D9D9D9">
                    <a:alpha val="67058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3" name="Google Shape;493;p21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494" name="Google Shape;494;p21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8575" dist="9525" dir="6480000" algn="bl" rotWithShape="0">
                  <a:srgbClr val="BF9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2">
  <p:cSld name="CUSTOM_10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24"/>
          <p:cNvGrpSpPr/>
          <p:nvPr/>
        </p:nvGrpSpPr>
        <p:grpSpPr>
          <a:xfrm>
            <a:off x="600641" y="344530"/>
            <a:ext cx="7936317" cy="4454443"/>
            <a:chOff x="238125" y="847975"/>
            <a:chExt cx="7143400" cy="4009400"/>
          </a:xfrm>
        </p:grpSpPr>
        <p:sp>
          <p:nvSpPr>
            <p:cNvPr id="536" name="Google Shape;536;p24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24"/>
          <p:cNvSpPr txBox="1">
            <a:spLocks noGrp="1"/>
          </p:cNvSpPr>
          <p:nvPr>
            <p:ph type="subTitle" idx="1"/>
          </p:nvPr>
        </p:nvSpPr>
        <p:spPr>
          <a:xfrm rot="410040" flipH="1">
            <a:off x="5561368" y="2209812"/>
            <a:ext cx="1868173" cy="1107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4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25"/>
          <p:cNvGrpSpPr/>
          <p:nvPr/>
        </p:nvGrpSpPr>
        <p:grpSpPr>
          <a:xfrm>
            <a:off x="600641" y="344530"/>
            <a:ext cx="7936317" cy="4454443"/>
            <a:chOff x="238125" y="847975"/>
            <a:chExt cx="7143400" cy="4009400"/>
          </a:xfrm>
        </p:grpSpPr>
        <p:sp>
          <p:nvSpPr>
            <p:cNvPr id="570" name="Google Shape;570;p25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25"/>
          <p:cNvSpPr txBox="1">
            <a:spLocks noGrp="1"/>
          </p:cNvSpPr>
          <p:nvPr>
            <p:ph type="body" idx="1"/>
          </p:nvPr>
        </p:nvSpPr>
        <p:spPr>
          <a:xfrm>
            <a:off x="1150925" y="1293325"/>
            <a:ext cx="3427500" cy="3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 Thin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601" name="Google Shape;601;p25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602" name="Google Shape;602;p25"/>
          <p:cNvSpPr txBox="1">
            <a:spLocks noGrp="1"/>
          </p:cNvSpPr>
          <p:nvPr>
            <p:ph type="body" idx="2"/>
          </p:nvPr>
        </p:nvSpPr>
        <p:spPr>
          <a:xfrm>
            <a:off x="4669500" y="1293325"/>
            <a:ext cx="37545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 Thin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6"/>
          <p:cNvGrpSpPr/>
          <p:nvPr/>
        </p:nvGrpSpPr>
        <p:grpSpPr>
          <a:xfrm rot="-143982">
            <a:off x="1040267" y="489993"/>
            <a:ext cx="7063159" cy="3964363"/>
            <a:chOff x="238125" y="722768"/>
            <a:chExt cx="7143400" cy="4009400"/>
          </a:xfrm>
        </p:grpSpPr>
        <p:sp>
          <p:nvSpPr>
            <p:cNvPr id="605" name="Google Shape;605;p26"/>
            <p:cNvSpPr/>
            <p:nvPr/>
          </p:nvSpPr>
          <p:spPr>
            <a:xfrm>
              <a:off x="238475" y="722768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6"/>
          <p:cNvGrpSpPr/>
          <p:nvPr/>
        </p:nvGrpSpPr>
        <p:grpSpPr>
          <a:xfrm>
            <a:off x="1040303" y="489974"/>
            <a:ext cx="7063394" cy="3964495"/>
            <a:chOff x="238125" y="722768"/>
            <a:chExt cx="7143400" cy="4009400"/>
          </a:xfrm>
        </p:grpSpPr>
        <p:sp>
          <p:nvSpPr>
            <p:cNvPr id="636" name="Google Shape;636;p26"/>
            <p:cNvSpPr/>
            <p:nvPr/>
          </p:nvSpPr>
          <p:spPr>
            <a:xfrm>
              <a:off x="238475" y="722768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6" name="Google Shape;666;p26"/>
          <p:cNvSpPr txBox="1">
            <a:spLocks noGrp="1"/>
          </p:cNvSpPr>
          <p:nvPr>
            <p:ph type="subTitle" idx="1"/>
          </p:nvPr>
        </p:nvSpPr>
        <p:spPr>
          <a:xfrm>
            <a:off x="2157575" y="1539675"/>
            <a:ext cx="4828800" cy="20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7" name="Google Shape;667;p26"/>
          <p:cNvSpPr txBox="1">
            <a:spLocks noGrp="1"/>
          </p:cNvSpPr>
          <p:nvPr>
            <p:ph type="title"/>
          </p:nvPr>
        </p:nvSpPr>
        <p:spPr>
          <a:xfrm>
            <a:off x="3114200" y="671500"/>
            <a:ext cx="29154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2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668" name="Google Shape;668;p26"/>
          <p:cNvSpPr txBox="1"/>
          <p:nvPr/>
        </p:nvSpPr>
        <p:spPr>
          <a:xfrm>
            <a:off x="3024350" y="3484725"/>
            <a:ext cx="30951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3"/>
              </a:rPr>
              <a:t>Flaticon</a:t>
            </a:r>
            <a:r>
              <a:rPr lang="en" sz="10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4"/>
              </a:rPr>
              <a:t>Freepik</a:t>
            </a:r>
            <a:endParaRPr sz="1000" b="1">
              <a:solidFill>
                <a:schemeClr val="dk1"/>
              </a:solidFill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7"/>
          <p:cNvGrpSpPr/>
          <p:nvPr/>
        </p:nvGrpSpPr>
        <p:grpSpPr>
          <a:xfrm rot="243592">
            <a:off x="1092807" y="853714"/>
            <a:ext cx="6898576" cy="3556674"/>
            <a:chOff x="2016900" y="1269275"/>
            <a:chExt cx="6591250" cy="2916825"/>
          </a:xfrm>
        </p:grpSpPr>
        <p:sp>
          <p:nvSpPr>
            <p:cNvPr id="671" name="Google Shape;671;p27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892250" y="1269275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7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"/>
          </p:nvPr>
        </p:nvSpPr>
        <p:spPr>
          <a:xfrm flipH="1">
            <a:off x="4108275" y="1959600"/>
            <a:ext cx="2875800" cy="1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rot="162584">
            <a:off x="3507427" y="610939"/>
            <a:ext cx="3477663" cy="395138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rot="-1013395" flipH="1">
            <a:off x="1643515" y="1372580"/>
            <a:ext cx="2037451" cy="2057037"/>
            <a:chOff x="1626000" y="605300"/>
            <a:chExt cx="4068375" cy="4132125"/>
          </a:xfrm>
        </p:grpSpPr>
        <p:sp>
          <p:nvSpPr>
            <p:cNvPr id="76" name="Google Shape;76;p3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FFC5CB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/>
          <p:nvPr/>
        </p:nvSpPr>
        <p:spPr>
          <a:xfrm rot="4642448">
            <a:off x="3025611" y="1176296"/>
            <a:ext cx="693464" cy="72518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-2537103">
            <a:off x="1371902" y="2008619"/>
            <a:ext cx="693456" cy="7252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4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85" name="Google Shape;85;p4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1752600" y="1487950"/>
            <a:ext cx="5638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Thin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5"/>
          <p:cNvGrpSpPr/>
          <p:nvPr/>
        </p:nvGrpSpPr>
        <p:grpSpPr>
          <a:xfrm>
            <a:off x="603816" y="344530"/>
            <a:ext cx="7936317" cy="4454443"/>
            <a:chOff x="238125" y="847975"/>
            <a:chExt cx="7143400" cy="4009400"/>
          </a:xfrm>
        </p:grpSpPr>
        <p:sp>
          <p:nvSpPr>
            <p:cNvPr id="119" name="Google Shape;119;p5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5"/>
          <p:cNvSpPr txBox="1">
            <a:spLocks noGrp="1"/>
          </p:cNvSpPr>
          <p:nvPr>
            <p:ph type="ctrTitle"/>
          </p:nvPr>
        </p:nvSpPr>
        <p:spPr>
          <a:xfrm flipH="1">
            <a:off x="5378649" y="1969725"/>
            <a:ext cx="1775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subTitle" idx="1"/>
          </p:nvPr>
        </p:nvSpPr>
        <p:spPr>
          <a:xfrm flipH="1">
            <a:off x="4841904" y="2676163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ctrTitle" idx="2"/>
          </p:nvPr>
        </p:nvSpPr>
        <p:spPr>
          <a:xfrm flipH="1">
            <a:off x="1953004" y="1969719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3"/>
          </p:nvPr>
        </p:nvSpPr>
        <p:spPr>
          <a:xfrm flipH="1">
            <a:off x="1437304" y="2676176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6"/>
          <p:cNvGrpSpPr/>
          <p:nvPr/>
        </p:nvGrpSpPr>
        <p:grpSpPr>
          <a:xfrm>
            <a:off x="600641" y="344530"/>
            <a:ext cx="7936317" cy="4454443"/>
            <a:chOff x="238125" y="847975"/>
            <a:chExt cx="7143400" cy="4009400"/>
          </a:xfrm>
        </p:grpSpPr>
        <p:sp>
          <p:nvSpPr>
            <p:cNvPr id="156" name="Google Shape;156;p6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6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189" name="Google Shape;189;p7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>
            <a:spLocks noGrp="1"/>
          </p:cNvSpPr>
          <p:nvPr>
            <p:ph type="subTitle" idx="1"/>
          </p:nvPr>
        </p:nvSpPr>
        <p:spPr>
          <a:xfrm rot="212600">
            <a:off x="3619139" y="1420720"/>
            <a:ext cx="3281373" cy="635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5" name="Google Shape;225;p9"/>
          <p:cNvSpPr txBox="1">
            <a:spLocks noGrp="1"/>
          </p:cNvSpPr>
          <p:nvPr>
            <p:ph type="body" idx="2"/>
          </p:nvPr>
        </p:nvSpPr>
        <p:spPr>
          <a:xfrm rot="212793">
            <a:off x="3056415" y="2459274"/>
            <a:ext cx="4500519" cy="1828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unito Light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9"/>
          <p:cNvSpPr txBox="1">
            <a:spLocks noGrp="1"/>
          </p:cNvSpPr>
          <p:nvPr>
            <p:ph type="title"/>
          </p:nvPr>
        </p:nvSpPr>
        <p:spPr>
          <a:xfrm rot="-552747">
            <a:off x="1147220" y="810655"/>
            <a:ext cx="1933844" cy="1493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>
            <a:spLocks noGrp="1"/>
          </p:cNvSpPr>
          <p:nvPr>
            <p:ph type="title" hasCustomPrompt="1"/>
          </p:nvPr>
        </p:nvSpPr>
        <p:spPr>
          <a:xfrm rot="184">
            <a:off x="1765925" y="1321700"/>
            <a:ext cx="5612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4" name="Google Shape;234;p12"/>
          <p:cNvSpPr txBox="1">
            <a:spLocks noGrp="1"/>
          </p:cNvSpPr>
          <p:nvPr>
            <p:ph type="subTitle" idx="1"/>
          </p:nvPr>
        </p:nvSpPr>
        <p:spPr>
          <a:xfrm flipH="1">
            <a:off x="3047600" y="2888738"/>
            <a:ext cx="3048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3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237" name="Google Shape;237;p13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13"/>
          <p:cNvSpPr txBox="1">
            <a:spLocks noGrp="1"/>
          </p:cNvSpPr>
          <p:nvPr>
            <p:ph type="title" hasCustomPrompt="1"/>
          </p:nvPr>
        </p:nvSpPr>
        <p:spPr>
          <a:xfrm flipH="1">
            <a:off x="6528399" y="1840365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"/>
          </p:nvPr>
        </p:nvSpPr>
        <p:spPr>
          <a:xfrm flipH="1">
            <a:off x="1605317" y="3455700"/>
            <a:ext cx="1721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5815299" y="3474750"/>
            <a:ext cx="1721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3"/>
          </p:nvPr>
        </p:nvSpPr>
        <p:spPr>
          <a:xfrm flipH="1">
            <a:off x="3711283" y="3455700"/>
            <a:ext cx="1721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4"/>
          </p:nvPr>
        </p:nvSpPr>
        <p:spPr>
          <a:xfrm flipH="1">
            <a:off x="757213" y="3041175"/>
            <a:ext cx="265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2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5811075" y="3041175"/>
            <a:ext cx="249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2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6"/>
          </p:nvPr>
        </p:nvSpPr>
        <p:spPr>
          <a:xfrm flipH="1">
            <a:off x="3290400" y="3041175"/>
            <a:ext cx="2563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2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7" hasCustomPrompt="1"/>
          </p:nvPr>
        </p:nvSpPr>
        <p:spPr>
          <a:xfrm rot="477559">
            <a:off x="3910109" y="1840413"/>
            <a:ext cx="1323752" cy="577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8" hasCustomPrompt="1"/>
          </p:nvPr>
        </p:nvSpPr>
        <p:spPr>
          <a:xfrm rot="-498617">
            <a:off x="1469086" y="1840312"/>
            <a:ext cx="1079333" cy="5778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5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0" r:id="rId10"/>
    <p:sldLayoutId id="2147483664" r:id="rId11"/>
    <p:sldLayoutId id="2147483667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irichoi0218/insura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money.kompas.com/read/2020/06/30/142950026/pandemi-covid-19-asuransi-kesehatan-kian-diminati?page=all" TargetMode="External"/><Relationship Id="rId3" Type="http://schemas.openxmlformats.org/officeDocument/2006/relationships/hyperlink" Target="https://www.prudential.co.id/id/Informasi-untuk-Anda/artikel-asuransi-jiwa/syariah/apa-itu-asuransi-kesehatan-dan-keuntungan-yang-didapat/" TargetMode="External"/><Relationship Id="rId7" Type="http://schemas.openxmlformats.org/officeDocument/2006/relationships/hyperlink" Target="https://www.prudential.co.id/id/Informasi-untuk-Anda/artikel-asuransi-jiwa/kesehatan/mengenal-lebih-jauh-tentang-premi-asuransi-kesehatan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uwitmu.com/asuransi/bpjs-dan-asuransi-kesehatan-swasta-siapa-yang-terbaik/amp/" TargetMode="External"/><Relationship Id="rId5" Type="http://schemas.openxmlformats.org/officeDocument/2006/relationships/hyperlink" Target="https://www.cermati.com/artikel/bpjs-kesehatan-dan-asuransi-kesehatan-mana-yang-lebih-baik" TargetMode="External"/><Relationship Id="rId4" Type="http://schemas.openxmlformats.org/officeDocument/2006/relationships/hyperlink" Target="https://www.cigna.co.id/health-wellness/pandangan-keliru-tentang-asuransi-kesehatan" TargetMode="External"/><Relationship Id="rId9" Type="http://schemas.openxmlformats.org/officeDocument/2006/relationships/hyperlink" Target="https://money.kompas.com/read/2020/07/29/191920226/per-juni-2020-asuransi-jiwa-bayar-klaim-terkait-covid-19-senilai-rp-2006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2"/>
          <p:cNvSpPr txBox="1">
            <a:spLocks noGrp="1"/>
          </p:cNvSpPr>
          <p:nvPr>
            <p:ph type="ctrTitle"/>
          </p:nvPr>
        </p:nvSpPr>
        <p:spPr>
          <a:xfrm rot="950">
            <a:off x="1755193" y="1272695"/>
            <a:ext cx="502332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PREDIKSI BIAYA ASURANSI KESEHATAN PERSONAL</a:t>
            </a:r>
            <a:endParaRPr sz="3200" dirty="0"/>
          </a:p>
        </p:txBody>
      </p:sp>
      <p:sp>
        <p:nvSpPr>
          <p:cNvPr id="698" name="Google Shape;698;p32"/>
          <p:cNvSpPr txBox="1">
            <a:spLocks noGrp="1"/>
          </p:cNvSpPr>
          <p:nvPr>
            <p:ph type="subTitle" idx="1"/>
          </p:nvPr>
        </p:nvSpPr>
        <p:spPr>
          <a:xfrm rot="1327">
            <a:off x="2712253" y="3224988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Fitri Damayanti</a:t>
            </a:r>
            <a:endParaRPr sz="2000" dirty="0"/>
          </a:p>
        </p:txBody>
      </p:sp>
      <p:grpSp>
        <p:nvGrpSpPr>
          <p:cNvPr id="699" name="Google Shape;699;p32"/>
          <p:cNvGrpSpPr/>
          <p:nvPr/>
        </p:nvGrpSpPr>
        <p:grpSpPr>
          <a:xfrm>
            <a:off x="6738608" y="542575"/>
            <a:ext cx="1801551" cy="1807551"/>
            <a:chOff x="6966933" y="849500"/>
            <a:chExt cx="1801551" cy="1807551"/>
          </a:xfrm>
        </p:grpSpPr>
        <p:grpSp>
          <p:nvGrpSpPr>
            <p:cNvPr id="700" name="Google Shape;700;p32"/>
            <p:cNvGrpSpPr/>
            <p:nvPr/>
          </p:nvGrpSpPr>
          <p:grpSpPr>
            <a:xfrm rot="475911">
              <a:off x="7069452" y="952018"/>
              <a:ext cx="1596514" cy="1596514"/>
              <a:chOff x="1189525" y="238125"/>
              <a:chExt cx="5208300" cy="5208300"/>
            </a:xfrm>
          </p:grpSpPr>
          <p:sp>
            <p:nvSpPr>
              <p:cNvPr id="701" name="Google Shape;701;p32"/>
              <p:cNvSpPr/>
              <p:nvPr/>
            </p:nvSpPr>
            <p:spPr>
              <a:xfrm>
                <a:off x="1189525" y="238125"/>
                <a:ext cx="5208300" cy="520830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208332" extrusionOk="0">
                    <a:moveTo>
                      <a:pt x="208332" y="0"/>
                    </a:moveTo>
                    <a:lnTo>
                      <a:pt x="208332" y="170651"/>
                    </a:lnTo>
                    <a:cubicBezTo>
                      <a:pt x="208332" y="170912"/>
                      <a:pt x="208332" y="171086"/>
                      <a:pt x="208332" y="171260"/>
                    </a:cubicBezTo>
                    <a:cubicBezTo>
                      <a:pt x="208245" y="171695"/>
                      <a:pt x="208158" y="172043"/>
                      <a:pt x="208071" y="172391"/>
                    </a:cubicBezTo>
                    <a:cubicBezTo>
                      <a:pt x="207984" y="172565"/>
                      <a:pt x="207984" y="172740"/>
                      <a:pt x="207897" y="172914"/>
                    </a:cubicBezTo>
                    <a:cubicBezTo>
                      <a:pt x="207897" y="173001"/>
                      <a:pt x="207810" y="173175"/>
                      <a:pt x="207723" y="173349"/>
                    </a:cubicBezTo>
                    <a:cubicBezTo>
                      <a:pt x="207635" y="173523"/>
                      <a:pt x="207548" y="173697"/>
                      <a:pt x="207461" y="173871"/>
                    </a:cubicBezTo>
                    <a:cubicBezTo>
                      <a:pt x="207287" y="174219"/>
                      <a:pt x="207113" y="174480"/>
                      <a:pt x="206852" y="174741"/>
                    </a:cubicBezTo>
                    <a:cubicBezTo>
                      <a:pt x="206765" y="174915"/>
                      <a:pt x="206678" y="175002"/>
                      <a:pt x="206591" y="175176"/>
                    </a:cubicBezTo>
                    <a:cubicBezTo>
                      <a:pt x="206330" y="175350"/>
                      <a:pt x="206156" y="175611"/>
                      <a:pt x="205895" y="175785"/>
                    </a:cubicBezTo>
                    <a:cubicBezTo>
                      <a:pt x="205808" y="175872"/>
                      <a:pt x="205721" y="175959"/>
                      <a:pt x="205547" y="176046"/>
                    </a:cubicBezTo>
                    <a:cubicBezTo>
                      <a:pt x="205460" y="176133"/>
                      <a:pt x="205373" y="176220"/>
                      <a:pt x="205199" y="176307"/>
                    </a:cubicBezTo>
                    <a:lnTo>
                      <a:pt x="204851" y="176569"/>
                    </a:lnTo>
                    <a:cubicBezTo>
                      <a:pt x="204416" y="176743"/>
                      <a:pt x="204068" y="176917"/>
                      <a:pt x="203632" y="177091"/>
                    </a:cubicBezTo>
                    <a:cubicBezTo>
                      <a:pt x="203458" y="177091"/>
                      <a:pt x="203371" y="177178"/>
                      <a:pt x="203197" y="177178"/>
                    </a:cubicBezTo>
                    <a:lnTo>
                      <a:pt x="202849" y="177265"/>
                    </a:lnTo>
                    <a:cubicBezTo>
                      <a:pt x="202675" y="177265"/>
                      <a:pt x="202588" y="177265"/>
                      <a:pt x="202414" y="177265"/>
                    </a:cubicBezTo>
                    <a:cubicBezTo>
                      <a:pt x="202327" y="177265"/>
                      <a:pt x="202240" y="177265"/>
                      <a:pt x="202153" y="177265"/>
                    </a:cubicBezTo>
                    <a:lnTo>
                      <a:pt x="201892" y="177265"/>
                    </a:lnTo>
                    <a:lnTo>
                      <a:pt x="201283" y="177265"/>
                    </a:lnTo>
                    <a:cubicBezTo>
                      <a:pt x="200848" y="177265"/>
                      <a:pt x="200500" y="177178"/>
                      <a:pt x="200065" y="177091"/>
                    </a:cubicBezTo>
                    <a:cubicBezTo>
                      <a:pt x="199978" y="177004"/>
                      <a:pt x="199890" y="177004"/>
                      <a:pt x="199716" y="176917"/>
                    </a:cubicBezTo>
                    <a:cubicBezTo>
                      <a:pt x="194147" y="175089"/>
                      <a:pt x="189187" y="166996"/>
                      <a:pt x="189187" y="166996"/>
                    </a:cubicBezTo>
                    <a:cubicBezTo>
                      <a:pt x="189187" y="166996"/>
                      <a:pt x="120178" y="208332"/>
                      <a:pt x="37594" y="208332"/>
                    </a:cubicBezTo>
                    <a:lnTo>
                      <a:pt x="0" y="20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100013" dist="19050" dir="5400000" algn="bl" rotWithShape="0">
                  <a:srgbClr val="999999">
                    <a:alpha val="4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6221575" y="4671900"/>
                <a:ext cx="2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" extrusionOk="0">
                    <a:moveTo>
                      <a:pt x="871" y="1"/>
                    </a:moveTo>
                    <a:cubicBezTo>
                      <a:pt x="784" y="1"/>
                      <a:pt x="697" y="1"/>
                      <a:pt x="610" y="1"/>
                    </a:cubicBezTo>
                    <a:cubicBezTo>
                      <a:pt x="349" y="1"/>
                      <a:pt x="175" y="1"/>
                      <a:pt x="1" y="1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0DC7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1189525" y="238125"/>
                <a:ext cx="5208300" cy="96595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38638" extrusionOk="0">
                    <a:moveTo>
                      <a:pt x="0" y="0"/>
                    </a:moveTo>
                    <a:lnTo>
                      <a:pt x="208332" y="0"/>
                    </a:lnTo>
                    <a:lnTo>
                      <a:pt x="208332" y="38638"/>
                    </a:lnTo>
                    <a:lnTo>
                      <a:pt x="0" y="38638"/>
                    </a:lnTo>
                    <a:close/>
                  </a:path>
                </a:pathLst>
              </a:custGeom>
              <a:gradFill>
                <a:gsLst>
                  <a:gs pos="0">
                    <a:srgbClr val="FFE49E"/>
                  </a:gs>
                  <a:gs pos="100000">
                    <a:srgbClr val="DAC489">
                      <a:alpha val="3098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129350" y="4406475"/>
                <a:ext cx="4268475" cy="1039950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5" name="Google Shape;705;p32"/>
            <p:cNvSpPr/>
            <p:nvPr/>
          </p:nvSpPr>
          <p:spPr>
            <a:xfrm rot="475911">
              <a:off x="7268000" y="2249519"/>
              <a:ext cx="1308427" cy="318779"/>
            </a:xfrm>
            <a:custGeom>
              <a:avLst/>
              <a:gdLst/>
              <a:ahLst/>
              <a:cxnLst/>
              <a:rect l="l" t="t" r="r" b="b"/>
              <a:pathLst>
                <a:path w="170739" h="41598" extrusionOk="0">
                  <a:moveTo>
                    <a:pt x="170739" y="3917"/>
                  </a:moveTo>
                  <a:lnTo>
                    <a:pt x="170739" y="8877"/>
                  </a:lnTo>
                  <a:cubicBezTo>
                    <a:pt x="170042" y="20973"/>
                    <a:pt x="153073" y="25760"/>
                    <a:pt x="133928" y="30894"/>
                  </a:cubicBezTo>
                  <a:cubicBezTo>
                    <a:pt x="115392" y="35854"/>
                    <a:pt x="63179" y="41598"/>
                    <a:pt x="44121" y="41598"/>
                  </a:cubicBezTo>
                  <a:lnTo>
                    <a:pt x="1" y="41598"/>
                  </a:lnTo>
                  <a:cubicBezTo>
                    <a:pt x="82585" y="41598"/>
                    <a:pt x="151594" y="1"/>
                    <a:pt x="151594" y="1"/>
                  </a:cubicBezTo>
                  <a:cubicBezTo>
                    <a:pt x="151594" y="1"/>
                    <a:pt x="156554" y="8442"/>
                    <a:pt x="162123" y="10183"/>
                  </a:cubicBezTo>
                  <a:cubicBezTo>
                    <a:pt x="162297" y="10270"/>
                    <a:pt x="162385" y="10270"/>
                    <a:pt x="162472" y="10357"/>
                  </a:cubicBezTo>
                  <a:cubicBezTo>
                    <a:pt x="162733" y="10357"/>
                    <a:pt x="162907" y="10444"/>
                    <a:pt x="163081" y="10444"/>
                  </a:cubicBezTo>
                  <a:cubicBezTo>
                    <a:pt x="163342" y="10531"/>
                    <a:pt x="163516" y="10531"/>
                    <a:pt x="163690" y="10531"/>
                  </a:cubicBezTo>
                  <a:cubicBezTo>
                    <a:pt x="163864" y="10531"/>
                    <a:pt x="164038" y="10531"/>
                    <a:pt x="164212" y="10531"/>
                  </a:cubicBezTo>
                  <a:lnTo>
                    <a:pt x="164560" y="10531"/>
                  </a:lnTo>
                  <a:cubicBezTo>
                    <a:pt x="164647" y="10531"/>
                    <a:pt x="164734" y="10531"/>
                    <a:pt x="164821" y="10531"/>
                  </a:cubicBezTo>
                  <a:cubicBezTo>
                    <a:pt x="164995" y="10531"/>
                    <a:pt x="165082" y="10531"/>
                    <a:pt x="165256" y="10531"/>
                  </a:cubicBezTo>
                  <a:lnTo>
                    <a:pt x="165604" y="10444"/>
                  </a:lnTo>
                  <a:cubicBezTo>
                    <a:pt x="165778" y="10444"/>
                    <a:pt x="165865" y="10444"/>
                    <a:pt x="166039" y="10357"/>
                  </a:cubicBezTo>
                  <a:cubicBezTo>
                    <a:pt x="166475" y="10270"/>
                    <a:pt x="166823" y="10096"/>
                    <a:pt x="167258" y="9835"/>
                  </a:cubicBezTo>
                  <a:cubicBezTo>
                    <a:pt x="167345" y="9747"/>
                    <a:pt x="167519" y="9660"/>
                    <a:pt x="167606" y="9573"/>
                  </a:cubicBezTo>
                  <a:cubicBezTo>
                    <a:pt x="167780" y="9573"/>
                    <a:pt x="167867" y="9486"/>
                    <a:pt x="167954" y="9312"/>
                  </a:cubicBezTo>
                  <a:cubicBezTo>
                    <a:pt x="168128" y="9225"/>
                    <a:pt x="168215" y="9138"/>
                    <a:pt x="168302" y="9051"/>
                  </a:cubicBezTo>
                  <a:cubicBezTo>
                    <a:pt x="168563" y="8877"/>
                    <a:pt x="168737" y="8616"/>
                    <a:pt x="168998" y="8442"/>
                  </a:cubicBezTo>
                  <a:cubicBezTo>
                    <a:pt x="169085" y="8268"/>
                    <a:pt x="169172" y="8181"/>
                    <a:pt x="169259" y="8007"/>
                  </a:cubicBezTo>
                  <a:cubicBezTo>
                    <a:pt x="169520" y="7746"/>
                    <a:pt x="169694" y="7485"/>
                    <a:pt x="169868" y="7137"/>
                  </a:cubicBezTo>
                  <a:cubicBezTo>
                    <a:pt x="169955" y="6963"/>
                    <a:pt x="170042" y="6789"/>
                    <a:pt x="170130" y="6615"/>
                  </a:cubicBezTo>
                  <a:cubicBezTo>
                    <a:pt x="170217" y="6441"/>
                    <a:pt x="170217" y="6267"/>
                    <a:pt x="170304" y="6180"/>
                  </a:cubicBezTo>
                  <a:cubicBezTo>
                    <a:pt x="170391" y="6006"/>
                    <a:pt x="170391" y="5831"/>
                    <a:pt x="170478" y="5657"/>
                  </a:cubicBezTo>
                  <a:cubicBezTo>
                    <a:pt x="170565" y="5309"/>
                    <a:pt x="170652" y="4961"/>
                    <a:pt x="170739" y="4526"/>
                  </a:cubicBezTo>
                  <a:cubicBezTo>
                    <a:pt x="170739" y="4352"/>
                    <a:pt x="170739" y="4178"/>
                    <a:pt x="170739" y="3917"/>
                  </a:cubicBezTo>
                  <a:close/>
                </a:path>
              </a:pathLst>
            </a:custGeom>
            <a:solidFill>
              <a:srgbClr val="F7D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2"/>
          <p:cNvSpPr/>
          <p:nvPr/>
        </p:nvSpPr>
        <p:spPr>
          <a:xfrm rot="5920567">
            <a:off x="7640148" y="284064"/>
            <a:ext cx="295463" cy="760102"/>
          </a:xfrm>
          <a:custGeom>
            <a:avLst/>
            <a:gdLst/>
            <a:ahLst/>
            <a:cxnLst/>
            <a:rect l="l" t="t" r="r" b="b"/>
            <a:pathLst>
              <a:path w="45249" h="87700" extrusionOk="0">
                <a:moveTo>
                  <a:pt x="676" y="1"/>
                </a:moveTo>
                <a:lnTo>
                  <a:pt x="193" y="290"/>
                </a:lnTo>
                <a:lnTo>
                  <a:pt x="1" y="387"/>
                </a:lnTo>
                <a:lnTo>
                  <a:pt x="3088" y="82489"/>
                </a:lnTo>
                <a:lnTo>
                  <a:pt x="3667" y="82972"/>
                </a:lnTo>
                <a:lnTo>
                  <a:pt x="4149" y="82586"/>
                </a:lnTo>
                <a:lnTo>
                  <a:pt x="4631" y="82296"/>
                </a:lnTo>
                <a:lnTo>
                  <a:pt x="5114" y="82682"/>
                </a:lnTo>
                <a:lnTo>
                  <a:pt x="5693" y="83165"/>
                </a:lnTo>
                <a:lnTo>
                  <a:pt x="6175" y="82875"/>
                </a:lnTo>
                <a:lnTo>
                  <a:pt x="6657" y="82489"/>
                </a:lnTo>
                <a:lnTo>
                  <a:pt x="7236" y="82972"/>
                </a:lnTo>
                <a:lnTo>
                  <a:pt x="7719" y="83358"/>
                </a:lnTo>
                <a:lnTo>
                  <a:pt x="8201" y="83068"/>
                </a:lnTo>
                <a:lnTo>
                  <a:pt x="8683" y="82779"/>
                </a:lnTo>
                <a:lnTo>
                  <a:pt x="9262" y="83165"/>
                </a:lnTo>
                <a:lnTo>
                  <a:pt x="9745" y="83647"/>
                </a:lnTo>
                <a:lnTo>
                  <a:pt x="10227" y="83358"/>
                </a:lnTo>
                <a:lnTo>
                  <a:pt x="10806" y="82972"/>
                </a:lnTo>
                <a:lnTo>
                  <a:pt x="11288" y="83454"/>
                </a:lnTo>
                <a:lnTo>
                  <a:pt x="11771" y="83840"/>
                </a:lnTo>
                <a:lnTo>
                  <a:pt x="11867" y="83840"/>
                </a:lnTo>
                <a:lnTo>
                  <a:pt x="12350" y="83550"/>
                </a:lnTo>
                <a:lnTo>
                  <a:pt x="12832" y="83261"/>
                </a:lnTo>
                <a:lnTo>
                  <a:pt x="13314" y="83647"/>
                </a:lnTo>
                <a:lnTo>
                  <a:pt x="13797" y="84129"/>
                </a:lnTo>
                <a:lnTo>
                  <a:pt x="13893" y="84129"/>
                </a:lnTo>
                <a:lnTo>
                  <a:pt x="14376" y="83743"/>
                </a:lnTo>
                <a:lnTo>
                  <a:pt x="14858" y="83454"/>
                </a:lnTo>
                <a:lnTo>
                  <a:pt x="15340" y="83936"/>
                </a:lnTo>
                <a:lnTo>
                  <a:pt x="15919" y="84322"/>
                </a:lnTo>
                <a:lnTo>
                  <a:pt x="16402" y="84033"/>
                </a:lnTo>
                <a:lnTo>
                  <a:pt x="16884" y="83743"/>
                </a:lnTo>
                <a:lnTo>
                  <a:pt x="17366" y="84129"/>
                </a:lnTo>
                <a:lnTo>
                  <a:pt x="17945" y="84612"/>
                </a:lnTo>
                <a:lnTo>
                  <a:pt x="18428" y="84226"/>
                </a:lnTo>
                <a:lnTo>
                  <a:pt x="18910" y="83936"/>
                </a:lnTo>
                <a:lnTo>
                  <a:pt x="19392" y="84322"/>
                </a:lnTo>
                <a:lnTo>
                  <a:pt x="19971" y="84805"/>
                </a:lnTo>
                <a:lnTo>
                  <a:pt x="20454" y="84515"/>
                </a:lnTo>
                <a:lnTo>
                  <a:pt x="20936" y="84226"/>
                </a:lnTo>
                <a:lnTo>
                  <a:pt x="21515" y="84612"/>
                </a:lnTo>
                <a:lnTo>
                  <a:pt x="21997" y="85094"/>
                </a:lnTo>
                <a:lnTo>
                  <a:pt x="22480" y="84708"/>
                </a:lnTo>
                <a:lnTo>
                  <a:pt x="22962" y="84419"/>
                </a:lnTo>
                <a:lnTo>
                  <a:pt x="23541" y="84901"/>
                </a:lnTo>
                <a:lnTo>
                  <a:pt x="24023" y="85287"/>
                </a:lnTo>
                <a:lnTo>
                  <a:pt x="24120" y="85287"/>
                </a:lnTo>
                <a:lnTo>
                  <a:pt x="24602" y="84998"/>
                </a:lnTo>
                <a:lnTo>
                  <a:pt x="25085" y="84612"/>
                </a:lnTo>
                <a:lnTo>
                  <a:pt x="25567" y="85094"/>
                </a:lnTo>
                <a:lnTo>
                  <a:pt x="26049" y="85576"/>
                </a:lnTo>
                <a:lnTo>
                  <a:pt x="26146" y="85576"/>
                </a:lnTo>
                <a:lnTo>
                  <a:pt x="26628" y="85191"/>
                </a:lnTo>
                <a:lnTo>
                  <a:pt x="27111" y="84901"/>
                </a:lnTo>
                <a:lnTo>
                  <a:pt x="27593" y="85287"/>
                </a:lnTo>
                <a:lnTo>
                  <a:pt x="28075" y="85769"/>
                </a:lnTo>
                <a:lnTo>
                  <a:pt x="28172" y="85769"/>
                </a:lnTo>
                <a:lnTo>
                  <a:pt x="28654" y="85480"/>
                </a:lnTo>
                <a:lnTo>
                  <a:pt x="29137" y="85094"/>
                </a:lnTo>
                <a:lnTo>
                  <a:pt x="29619" y="85576"/>
                </a:lnTo>
                <a:lnTo>
                  <a:pt x="30198" y="85962"/>
                </a:lnTo>
                <a:lnTo>
                  <a:pt x="30680" y="85673"/>
                </a:lnTo>
                <a:lnTo>
                  <a:pt x="31163" y="85384"/>
                </a:lnTo>
                <a:lnTo>
                  <a:pt x="31645" y="85769"/>
                </a:lnTo>
                <a:lnTo>
                  <a:pt x="32224" y="86252"/>
                </a:lnTo>
                <a:lnTo>
                  <a:pt x="32706" y="85962"/>
                </a:lnTo>
                <a:lnTo>
                  <a:pt x="33189" y="85576"/>
                </a:lnTo>
                <a:lnTo>
                  <a:pt x="33768" y="86059"/>
                </a:lnTo>
                <a:lnTo>
                  <a:pt x="34250" y="86445"/>
                </a:lnTo>
                <a:lnTo>
                  <a:pt x="34732" y="86155"/>
                </a:lnTo>
                <a:lnTo>
                  <a:pt x="35215" y="85866"/>
                </a:lnTo>
                <a:lnTo>
                  <a:pt x="35794" y="86252"/>
                </a:lnTo>
                <a:lnTo>
                  <a:pt x="36276" y="86734"/>
                </a:lnTo>
                <a:lnTo>
                  <a:pt x="36855" y="86445"/>
                </a:lnTo>
                <a:lnTo>
                  <a:pt x="37337" y="86059"/>
                </a:lnTo>
                <a:lnTo>
                  <a:pt x="37820" y="86541"/>
                </a:lnTo>
                <a:lnTo>
                  <a:pt x="38302" y="86927"/>
                </a:lnTo>
                <a:lnTo>
                  <a:pt x="38398" y="86927"/>
                </a:lnTo>
                <a:lnTo>
                  <a:pt x="38881" y="86638"/>
                </a:lnTo>
                <a:lnTo>
                  <a:pt x="39363" y="86348"/>
                </a:lnTo>
                <a:lnTo>
                  <a:pt x="39846" y="86734"/>
                </a:lnTo>
                <a:lnTo>
                  <a:pt x="40328" y="87217"/>
                </a:lnTo>
                <a:lnTo>
                  <a:pt x="40424" y="87217"/>
                </a:lnTo>
                <a:lnTo>
                  <a:pt x="40907" y="86831"/>
                </a:lnTo>
                <a:lnTo>
                  <a:pt x="41389" y="86541"/>
                </a:lnTo>
                <a:lnTo>
                  <a:pt x="41872" y="87024"/>
                </a:lnTo>
                <a:lnTo>
                  <a:pt x="42450" y="87410"/>
                </a:lnTo>
                <a:lnTo>
                  <a:pt x="42933" y="87120"/>
                </a:lnTo>
                <a:lnTo>
                  <a:pt x="43415" y="86734"/>
                </a:lnTo>
                <a:lnTo>
                  <a:pt x="43898" y="87217"/>
                </a:lnTo>
                <a:lnTo>
                  <a:pt x="44477" y="87603"/>
                </a:lnTo>
                <a:lnTo>
                  <a:pt x="44477" y="87699"/>
                </a:lnTo>
                <a:lnTo>
                  <a:pt x="44959" y="87313"/>
                </a:lnTo>
                <a:lnTo>
                  <a:pt x="45248" y="87120"/>
                </a:lnTo>
                <a:lnTo>
                  <a:pt x="42258" y="5403"/>
                </a:lnTo>
                <a:lnTo>
                  <a:pt x="41968" y="5210"/>
                </a:lnTo>
                <a:lnTo>
                  <a:pt x="41486" y="4728"/>
                </a:lnTo>
                <a:lnTo>
                  <a:pt x="41003" y="5017"/>
                </a:lnTo>
                <a:lnTo>
                  <a:pt x="40521" y="5403"/>
                </a:lnTo>
                <a:lnTo>
                  <a:pt x="39942" y="4921"/>
                </a:lnTo>
                <a:lnTo>
                  <a:pt x="39460" y="4535"/>
                </a:lnTo>
                <a:lnTo>
                  <a:pt x="38977" y="4824"/>
                </a:lnTo>
                <a:lnTo>
                  <a:pt x="38398" y="5114"/>
                </a:lnTo>
                <a:lnTo>
                  <a:pt x="37916" y="4728"/>
                </a:lnTo>
                <a:lnTo>
                  <a:pt x="37434" y="4246"/>
                </a:lnTo>
                <a:lnTo>
                  <a:pt x="37337" y="4246"/>
                </a:lnTo>
                <a:lnTo>
                  <a:pt x="36855" y="4632"/>
                </a:lnTo>
                <a:lnTo>
                  <a:pt x="36372" y="4921"/>
                </a:lnTo>
                <a:lnTo>
                  <a:pt x="35890" y="4439"/>
                </a:lnTo>
                <a:lnTo>
                  <a:pt x="35408" y="4053"/>
                </a:lnTo>
                <a:lnTo>
                  <a:pt x="35311" y="4053"/>
                </a:lnTo>
                <a:lnTo>
                  <a:pt x="34829" y="4342"/>
                </a:lnTo>
                <a:lnTo>
                  <a:pt x="34346" y="4632"/>
                </a:lnTo>
                <a:lnTo>
                  <a:pt x="33864" y="4246"/>
                </a:lnTo>
                <a:lnTo>
                  <a:pt x="33382" y="3763"/>
                </a:lnTo>
                <a:lnTo>
                  <a:pt x="33285" y="3763"/>
                </a:lnTo>
                <a:lnTo>
                  <a:pt x="32803" y="4149"/>
                </a:lnTo>
                <a:lnTo>
                  <a:pt x="32320" y="4439"/>
                </a:lnTo>
                <a:lnTo>
                  <a:pt x="31838" y="3956"/>
                </a:lnTo>
                <a:lnTo>
                  <a:pt x="31259" y="3570"/>
                </a:lnTo>
                <a:lnTo>
                  <a:pt x="30777" y="3860"/>
                </a:lnTo>
                <a:lnTo>
                  <a:pt x="30294" y="4149"/>
                </a:lnTo>
                <a:lnTo>
                  <a:pt x="29812" y="3763"/>
                </a:lnTo>
                <a:lnTo>
                  <a:pt x="29233" y="3281"/>
                </a:lnTo>
                <a:lnTo>
                  <a:pt x="28751" y="3667"/>
                </a:lnTo>
                <a:lnTo>
                  <a:pt x="28268" y="3956"/>
                </a:lnTo>
                <a:lnTo>
                  <a:pt x="27689" y="3474"/>
                </a:lnTo>
                <a:lnTo>
                  <a:pt x="27207" y="3088"/>
                </a:lnTo>
                <a:lnTo>
                  <a:pt x="26725" y="3377"/>
                </a:lnTo>
                <a:lnTo>
                  <a:pt x="26242" y="3763"/>
                </a:lnTo>
                <a:lnTo>
                  <a:pt x="25663" y="3281"/>
                </a:lnTo>
                <a:lnTo>
                  <a:pt x="25181" y="2895"/>
                </a:lnTo>
                <a:lnTo>
                  <a:pt x="25085" y="2798"/>
                </a:lnTo>
                <a:lnTo>
                  <a:pt x="24602" y="3184"/>
                </a:lnTo>
                <a:lnTo>
                  <a:pt x="24120" y="3474"/>
                </a:lnTo>
                <a:lnTo>
                  <a:pt x="23637" y="3088"/>
                </a:lnTo>
                <a:lnTo>
                  <a:pt x="23155" y="2605"/>
                </a:lnTo>
                <a:lnTo>
                  <a:pt x="23059" y="2605"/>
                </a:lnTo>
                <a:lnTo>
                  <a:pt x="22576" y="2895"/>
                </a:lnTo>
                <a:lnTo>
                  <a:pt x="22094" y="3281"/>
                </a:lnTo>
                <a:lnTo>
                  <a:pt x="21611" y="2798"/>
                </a:lnTo>
                <a:lnTo>
                  <a:pt x="21129" y="2413"/>
                </a:lnTo>
                <a:lnTo>
                  <a:pt x="21033" y="2413"/>
                </a:lnTo>
                <a:lnTo>
                  <a:pt x="20550" y="2702"/>
                </a:lnTo>
                <a:lnTo>
                  <a:pt x="20068" y="2991"/>
                </a:lnTo>
                <a:lnTo>
                  <a:pt x="19585" y="2605"/>
                </a:lnTo>
                <a:lnTo>
                  <a:pt x="19007" y="2123"/>
                </a:lnTo>
                <a:lnTo>
                  <a:pt x="18524" y="2413"/>
                </a:lnTo>
                <a:lnTo>
                  <a:pt x="18042" y="2798"/>
                </a:lnTo>
                <a:lnTo>
                  <a:pt x="17559" y="2316"/>
                </a:lnTo>
                <a:lnTo>
                  <a:pt x="16981" y="1930"/>
                </a:lnTo>
                <a:lnTo>
                  <a:pt x="16498" y="2220"/>
                </a:lnTo>
                <a:lnTo>
                  <a:pt x="16016" y="2509"/>
                </a:lnTo>
                <a:lnTo>
                  <a:pt x="15437" y="2123"/>
                </a:lnTo>
                <a:lnTo>
                  <a:pt x="14955" y="1641"/>
                </a:lnTo>
                <a:lnTo>
                  <a:pt x="14472" y="2027"/>
                </a:lnTo>
                <a:lnTo>
                  <a:pt x="13990" y="2316"/>
                </a:lnTo>
                <a:lnTo>
                  <a:pt x="13411" y="1834"/>
                </a:lnTo>
                <a:lnTo>
                  <a:pt x="12928" y="1448"/>
                </a:lnTo>
                <a:lnTo>
                  <a:pt x="12350" y="1737"/>
                </a:lnTo>
                <a:lnTo>
                  <a:pt x="11867" y="2027"/>
                </a:lnTo>
                <a:lnTo>
                  <a:pt x="11385" y="1641"/>
                </a:lnTo>
                <a:lnTo>
                  <a:pt x="10902" y="1158"/>
                </a:lnTo>
                <a:lnTo>
                  <a:pt x="10806" y="1158"/>
                </a:lnTo>
                <a:lnTo>
                  <a:pt x="10324" y="1448"/>
                </a:lnTo>
                <a:lnTo>
                  <a:pt x="9841" y="1834"/>
                </a:lnTo>
                <a:lnTo>
                  <a:pt x="9359" y="1351"/>
                </a:lnTo>
                <a:lnTo>
                  <a:pt x="8876" y="965"/>
                </a:lnTo>
                <a:lnTo>
                  <a:pt x="8780" y="965"/>
                </a:lnTo>
                <a:lnTo>
                  <a:pt x="8298" y="1255"/>
                </a:lnTo>
                <a:lnTo>
                  <a:pt x="7815" y="1544"/>
                </a:lnTo>
                <a:lnTo>
                  <a:pt x="7333" y="1158"/>
                </a:lnTo>
                <a:lnTo>
                  <a:pt x="6754" y="676"/>
                </a:lnTo>
                <a:lnTo>
                  <a:pt x="6272" y="1062"/>
                </a:lnTo>
                <a:lnTo>
                  <a:pt x="5789" y="1351"/>
                </a:lnTo>
                <a:lnTo>
                  <a:pt x="5307" y="869"/>
                </a:lnTo>
                <a:lnTo>
                  <a:pt x="4728" y="483"/>
                </a:lnTo>
                <a:lnTo>
                  <a:pt x="4246" y="772"/>
                </a:lnTo>
                <a:lnTo>
                  <a:pt x="3763" y="1158"/>
                </a:lnTo>
                <a:lnTo>
                  <a:pt x="3184" y="676"/>
                </a:lnTo>
                <a:lnTo>
                  <a:pt x="2702" y="290"/>
                </a:lnTo>
                <a:lnTo>
                  <a:pt x="2702" y="194"/>
                </a:lnTo>
                <a:lnTo>
                  <a:pt x="2220" y="579"/>
                </a:lnTo>
                <a:lnTo>
                  <a:pt x="1737" y="869"/>
                </a:lnTo>
                <a:lnTo>
                  <a:pt x="1158" y="483"/>
                </a:lnTo>
                <a:lnTo>
                  <a:pt x="676" y="1"/>
                </a:lnTo>
                <a:close/>
              </a:path>
            </a:pathLst>
          </a:custGeom>
          <a:solidFill>
            <a:srgbClr val="FFFFFF">
              <a:alpha val="6927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2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709" name="Google Shape;709;p32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32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11" name="Google Shape;711;p32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32"/>
          <p:cNvSpPr/>
          <p:nvPr/>
        </p:nvSpPr>
        <p:spPr>
          <a:xfrm>
            <a:off x="3128420" y="3032289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521;p66"/>
          <p:cNvSpPr/>
          <p:nvPr/>
        </p:nvSpPr>
        <p:spPr>
          <a:xfrm>
            <a:off x="7228971" y="1121224"/>
            <a:ext cx="820825" cy="780502"/>
          </a:xfrm>
          <a:custGeom>
            <a:avLst/>
            <a:gdLst/>
            <a:ahLst/>
            <a:cxnLst/>
            <a:rect l="l" t="t" r="r" b="b"/>
            <a:pathLst>
              <a:path w="24346" h="23150" extrusionOk="0">
                <a:moveTo>
                  <a:pt x="8147" y="1866"/>
                </a:moveTo>
                <a:lnTo>
                  <a:pt x="8147" y="1866"/>
                </a:lnTo>
                <a:cubicBezTo>
                  <a:pt x="7390" y="2136"/>
                  <a:pt x="6685" y="2498"/>
                  <a:pt x="6032" y="2954"/>
                </a:cubicBezTo>
                <a:cubicBezTo>
                  <a:pt x="6105" y="2830"/>
                  <a:pt x="6178" y="2716"/>
                  <a:pt x="6260" y="2602"/>
                </a:cubicBezTo>
                <a:cubicBezTo>
                  <a:pt x="6851" y="2281"/>
                  <a:pt x="7483" y="2032"/>
                  <a:pt x="8147" y="1866"/>
                </a:cubicBezTo>
                <a:close/>
                <a:moveTo>
                  <a:pt x="12293" y="197"/>
                </a:moveTo>
                <a:cubicBezTo>
                  <a:pt x="14379" y="197"/>
                  <a:pt x="16676" y="458"/>
                  <a:pt x="18469" y="1493"/>
                </a:cubicBezTo>
                <a:cubicBezTo>
                  <a:pt x="19288" y="1980"/>
                  <a:pt x="19972" y="2664"/>
                  <a:pt x="20469" y="3473"/>
                </a:cubicBezTo>
                <a:cubicBezTo>
                  <a:pt x="18993" y="2225"/>
                  <a:pt x="17075" y="1583"/>
                  <a:pt x="15149" y="1583"/>
                </a:cubicBezTo>
                <a:cubicBezTo>
                  <a:pt x="15074" y="1583"/>
                  <a:pt x="14999" y="1584"/>
                  <a:pt x="14925" y="1586"/>
                </a:cubicBezTo>
                <a:lnTo>
                  <a:pt x="14904" y="1586"/>
                </a:lnTo>
                <a:cubicBezTo>
                  <a:pt x="14158" y="1441"/>
                  <a:pt x="13401" y="1348"/>
                  <a:pt x="12645" y="1306"/>
                </a:cubicBezTo>
                <a:cubicBezTo>
                  <a:pt x="12238" y="1249"/>
                  <a:pt x="11827" y="1220"/>
                  <a:pt x="11416" y="1220"/>
                </a:cubicBezTo>
                <a:cubicBezTo>
                  <a:pt x="10936" y="1220"/>
                  <a:pt x="10455" y="1259"/>
                  <a:pt x="9981" y="1338"/>
                </a:cubicBezTo>
                <a:cubicBezTo>
                  <a:pt x="9763" y="1369"/>
                  <a:pt x="9546" y="1420"/>
                  <a:pt x="9339" y="1483"/>
                </a:cubicBezTo>
                <a:cubicBezTo>
                  <a:pt x="8344" y="1566"/>
                  <a:pt x="7380" y="1835"/>
                  <a:pt x="6488" y="2270"/>
                </a:cubicBezTo>
                <a:cubicBezTo>
                  <a:pt x="6862" y="1742"/>
                  <a:pt x="7338" y="1296"/>
                  <a:pt x="7888" y="954"/>
                </a:cubicBezTo>
                <a:cubicBezTo>
                  <a:pt x="8965" y="301"/>
                  <a:pt x="10313" y="239"/>
                  <a:pt x="11546" y="208"/>
                </a:cubicBezTo>
                <a:cubicBezTo>
                  <a:pt x="11791" y="201"/>
                  <a:pt x="12041" y="197"/>
                  <a:pt x="12293" y="197"/>
                </a:cubicBezTo>
                <a:close/>
                <a:moveTo>
                  <a:pt x="15940" y="1825"/>
                </a:moveTo>
                <a:cubicBezTo>
                  <a:pt x="17640" y="1939"/>
                  <a:pt x="19247" y="2623"/>
                  <a:pt x="20511" y="3763"/>
                </a:cubicBezTo>
                <a:cubicBezTo>
                  <a:pt x="20615" y="3846"/>
                  <a:pt x="20708" y="3939"/>
                  <a:pt x="20791" y="4032"/>
                </a:cubicBezTo>
                <a:cubicBezTo>
                  <a:pt x="20822" y="4084"/>
                  <a:pt x="20853" y="4146"/>
                  <a:pt x="20884" y="4208"/>
                </a:cubicBezTo>
                <a:cubicBezTo>
                  <a:pt x="19754" y="3255"/>
                  <a:pt x="18438" y="2550"/>
                  <a:pt x="17029" y="2125"/>
                </a:cubicBezTo>
                <a:cubicBezTo>
                  <a:pt x="16676" y="2011"/>
                  <a:pt x="16303" y="1918"/>
                  <a:pt x="15940" y="1825"/>
                </a:cubicBezTo>
                <a:close/>
                <a:moveTo>
                  <a:pt x="14977" y="1804"/>
                </a:moveTo>
                <a:cubicBezTo>
                  <a:pt x="15474" y="1908"/>
                  <a:pt x="15961" y="2022"/>
                  <a:pt x="16448" y="2156"/>
                </a:cubicBezTo>
                <a:cubicBezTo>
                  <a:pt x="18179" y="2633"/>
                  <a:pt x="19796" y="3421"/>
                  <a:pt x="21091" y="4644"/>
                </a:cubicBezTo>
                <a:cubicBezTo>
                  <a:pt x="21340" y="5234"/>
                  <a:pt x="21547" y="5846"/>
                  <a:pt x="21703" y="6478"/>
                </a:cubicBezTo>
                <a:cubicBezTo>
                  <a:pt x="21703" y="6488"/>
                  <a:pt x="21703" y="6509"/>
                  <a:pt x="21713" y="6530"/>
                </a:cubicBezTo>
                <a:cubicBezTo>
                  <a:pt x="21185" y="5525"/>
                  <a:pt x="20573" y="4550"/>
                  <a:pt x="19682" y="3835"/>
                </a:cubicBezTo>
                <a:cubicBezTo>
                  <a:pt x="18863" y="3172"/>
                  <a:pt x="17868" y="2747"/>
                  <a:pt x="16873" y="2405"/>
                </a:cubicBezTo>
                <a:cubicBezTo>
                  <a:pt x="16262" y="2198"/>
                  <a:pt x="15629" y="1990"/>
                  <a:pt x="14977" y="1804"/>
                </a:cubicBezTo>
                <a:close/>
                <a:moveTo>
                  <a:pt x="5898" y="2809"/>
                </a:moveTo>
                <a:cubicBezTo>
                  <a:pt x="5877" y="2851"/>
                  <a:pt x="5846" y="2892"/>
                  <a:pt x="5825" y="2934"/>
                </a:cubicBezTo>
                <a:cubicBezTo>
                  <a:pt x="5763" y="3037"/>
                  <a:pt x="5701" y="3131"/>
                  <a:pt x="5649" y="3234"/>
                </a:cubicBezTo>
                <a:cubicBezTo>
                  <a:pt x="5120" y="3628"/>
                  <a:pt x="4623" y="4074"/>
                  <a:pt x="4177" y="4561"/>
                </a:cubicBezTo>
                <a:cubicBezTo>
                  <a:pt x="3493" y="5297"/>
                  <a:pt x="2882" y="6095"/>
                  <a:pt x="2353" y="6955"/>
                </a:cubicBezTo>
                <a:cubicBezTo>
                  <a:pt x="2789" y="5898"/>
                  <a:pt x="3421" y="4944"/>
                  <a:pt x="4229" y="4125"/>
                </a:cubicBezTo>
                <a:cubicBezTo>
                  <a:pt x="4727" y="3618"/>
                  <a:pt x="5286" y="3172"/>
                  <a:pt x="5898" y="2809"/>
                </a:cubicBezTo>
                <a:close/>
                <a:moveTo>
                  <a:pt x="21444" y="4996"/>
                </a:moveTo>
                <a:cubicBezTo>
                  <a:pt x="21568" y="5131"/>
                  <a:pt x="21692" y="5266"/>
                  <a:pt x="21817" y="5411"/>
                </a:cubicBezTo>
                <a:cubicBezTo>
                  <a:pt x="22356" y="6447"/>
                  <a:pt x="22687" y="7577"/>
                  <a:pt x="22770" y="8748"/>
                </a:cubicBezTo>
                <a:cubicBezTo>
                  <a:pt x="22563" y="8240"/>
                  <a:pt x="22325" y="7732"/>
                  <a:pt x="22076" y="7235"/>
                </a:cubicBezTo>
                <a:cubicBezTo>
                  <a:pt x="22003" y="6893"/>
                  <a:pt x="21920" y="6561"/>
                  <a:pt x="21838" y="6229"/>
                </a:cubicBezTo>
                <a:cubicBezTo>
                  <a:pt x="21724" y="5815"/>
                  <a:pt x="21599" y="5400"/>
                  <a:pt x="21444" y="4996"/>
                </a:cubicBezTo>
                <a:close/>
                <a:moveTo>
                  <a:pt x="22221" y="7971"/>
                </a:moveTo>
                <a:lnTo>
                  <a:pt x="22221" y="7971"/>
                </a:lnTo>
                <a:cubicBezTo>
                  <a:pt x="22449" y="8427"/>
                  <a:pt x="22646" y="8903"/>
                  <a:pt x="22812" y="9390"/>
                </a:cubicBezTo>
                <a:cubicBezTo>
                  <a:pt x="22832" y="10323"/>
                  <a:pt x="22770" y="11256"/>
                  <a:pt x="22615" y="12178"/>
                </a:cubicBezTo>
                <a:lnTo>
                  <a:pt x="22615" y="12168"/>
                </a:lnTo>
                <a:cubicBezTo>
                  <a:pt x="22615" y="10758"/>
                  <a:pt x="22490" y="9349"/>
                  <a:pt x="22221" y="7971"/>
                </a:cubicBezTo>
                <a:close/>
                <a:moveTo>
                  <a:pt x="22957" y="9857"/>
                </a:moveTo>
                <a:cubicBezTo>
                  <a:pt x="23257" y="10924"/>
                  <a:pt x="23351" y="12023"/>
                  <a:pt x="23040" y="13194"/>
                </a:cubicBezTo>
                <a:cubicBezTo>
                  <a:pt x="22874" y="13816"/>
                  <a:pt x="22646" y="14427"/>
                  <a:pt x="22345" y="14997"/>
                </a:cubicBezTo>
                <a:cubicBezTo>
                  <a:pt x="22428" y="14562"/>
                  <a:pt x="22501" y="14116"/>
                  <a:pt x="22542" y="13671"/>
                </a:cubicBezTo>
                <a:cubicBezTo>
                  <a:pt x="22553" y="13557"/>
                  <a:pt x="22563" y="13432"/>
                  <a:pt x="22573" y="13318"/>
                </a:cubicBezTo>
                <a:cubicBezTo>
                  <a:pt x="22822" y="12178"/>
                  <a:pt x="22946" y="11018"/>
                  <a:pt x="22957" y="9857"/>
                </a:cubicBezTo>
                <a:close/>
                <a:moveTo>
                  <a:pt x="22231" y="14583"/>
                </a:moveTo>
                <a:lnTo>
                  <a:pt x="22231" y="14583"/>
                </a:lnTo>
                <a:cubicBezTo>
                  <a:pt x="22180" y="14914"/>
                  <a:pt x="22107" y="15246"/>
                  <a:pt x="22024" y="15567"/>
                </a:cubicBezTo>
                <a:cubicBezTo>
                  <a:pt x="21900" y="15775"/>
                  <a:pt x="21775" y="15972"/>
                  <a:pt x="21641" y="16168"/>
                </a:cubicBezTo>
                <a:cubicBezTo>
                  <a:pt x="21869" y="15650"/>
                  <a:pt x="22066" y="15122"/>
                  <a:pt x="22231" y="14583"/>
                </a:cubicBezTo>
                <a:close/>
                <a:moveTo>
                  <a:pt x="21838" y="16220"/>
                </a:moveTo>
                <a:cubicBezTo>
                  <a:pt x="21454" y="17402"/>
                  <a:pt x="20811" y="18490"/>
                  <a:pt x="19951" y="19392"/>
                </a:cubicBezTo>
                <a:cubicBezTo>
                  <a:pt x="19319" y="20013"/>
                  <a:pt x="18594" y="20542"/>
                  <a:pt x="17796" y="20936"/>
                </a:cubicBezTo>
                <a:cubicBezTo>
                  <a:pt x="18003" y="20791"/>
                  <a:pt x="18220" y="20635"/>
                  <a:pt x="18428" y="20470"/>
                </a:cubicBezTo>
                <a:cubicBezTo>
                  <a:pt x="19557" y="19537"/>
                  <a:pt x="20501" y="18386"/>
                  <a:pt x="21185" y="17091"/>
                </a:cubicBezTo>
                <a:cubicBezTo>
                  <a:pt x="21413" y="16811"/>
                  <a:pt x="21630" y="16521"/>
                  <a:pt x="21838" y="16220"/>
                </a:cubicBezTo>
                <a:close/>
                <a:moveTo>
                  <a:pt x="22356" y="6126"/>
                </a:moveTo>
                <a:cubicBezTo>
                  <a:pt x="23485" y="7815"/>
                  <a:pt x="24107" y="9795"/>
                  <a:pt x="24159" y="11826"/>
                </a:cubicBezTo>
                <a:cubicBezTo>
                  <a:pt x="24221" y="14065"/>
                  <a:pt x="23724" y="16604"/>
                  <a:pt x="22408" y="18449"/>
                </a:cubicBezTo>
                <a:cubicBezTo>
                  <a:pt x="21055" y="20338"/>
                  <a:pt x="18757" y="21168"/>
                  <a:pt x="16578" y="21656"/>
                </a:cubicBezTo>
                <a:lnTo>
                  <a:pt x="16578" y="21656"/>
                </a:lnTo>
                <a:cubicBezTo>
                  <a:pt x="17847" y="21179"/>
                  <a:pt x="19043" y="20528"/>
                  <a:pt x="19993" y="19589"/>
                </a:cubicBezTo>
                <a:cubicBezTo>
                  <a:pt x="21081" y="18511"/>
                  <a:pt x="21786" y="17122"/>
                  <a:pt x="22180" y="15661"/>
                </a:cubicBezTo>
                <a:cubicBezTo>
                  <a:pt x="22646" y="14904"/>
                  <a:pt x="22988" y="14096"/>
                  <a:pt x="23216" y="13246"/>
                </a:cubicBezTo>
                <a:cubicBezTo>
                  <a:pt x="23589" y="11816"/>
                  <a:pt x="23392" y="10489"/>
                  <a:pt x="22946" y="9204"/>
                </a:cubicBezTo>
                <a:cubicBezTo>
                  <a:pt x="22926" y="8157"/>
                  <a:pt x="22718" y="7110"/>
                  <a:pt x="22356" y="6126"/>
                </a:cubicBezTo>
                <a:close/>
                <a:moveTo>
                  <a:pt x="20449" y="17951"/>
                </a:moveTo>
                <a:cubicBezTo>
                  <a:pt x="19889" y="18801"/>
                  <a:pt x="19215" y="19568"/>
                  <a:pt x="18438" y="20221"/>
                </a:cubicBezTo>
                <a:cubicBezTo>
                  <a:pt x="17837" y="20729"/>
                  <a:pt x="17174" y="21154"/>
                  <a:pt x="16469" y="21506"/>
                </a:cubicBezTo>
                <a:cubicBezTo>
                  <a:pt x="16023" y="21672"/>
                  <a:pt x="15578" y="21806"/>
                  <a:pt x="15122" y="21920"/>
                </a:cubicBezTo>
                <a:lnTo>
                  <a:pt x="15132" y="21920"/>
                </a:lnTo>
                <a:cubicBezTo>
                  <a:pt x="14925" y="21952"/>
                  <a:pt x="14717" y="21972"/>
                  <a:pt x="14510" y="21993"/>
                </a:cubicBezTo>
                <a:cubicBezTo>
                  <a:pt x="16417" y="21433"/>
                  <a:pt x="18117" y="20231"/>
                  <a:pt x="19537" y="18873"/>
                </a:cubicBezTo>
                <a:cubicBezTo>
                  <a:pt x="19848" y="18583"/>
                  <a:pt x="20148" y="18272"/>
                  <a:pt x="20449" y="17951"/>
                </a:cubicBezTo>
                <a:close/>
                <a:moveTo>
                  <a:pt x="7846" y="2177"/>
                </a:moveTo>
                <a:lnTo>
                  <a:pt x="7846" y="2177"/>
                </a:lnTo>
                <a:cubicBezTo>
                  <a:pt x="6623" y="2954"/>
                  <a:pt x="5659" y="4105"/>
                  <a:pt x="4903" y="5348"/>
                </a:cubicBezTo>
                <a:cubicBezTo>
                  <a:pt x="3732" y="7245"/>
                  <a:pt x="3099" y="9421"/>
                  <a:pt x="3068" y="11660"/>
                </a:cubicBezTo>
                <a:cubicBezTo>
                  <a:pt x="3017" y="15785"/>
                  <a:pt x="5442" y="19837"/>
                  <a:pt x="9297" y="21464"/>
                </a:cubicBezTo>
                <a:cubicBezTo>
                  <a:pt x="9919" y="21724"/>
                  <a:pt x="10572" y="21920"/>
                  <a:pt x="11246" y="22045"/>
                </a:cubicBezTo>
                <a:cubicBezTo>
                  <a:pt x="10002" y="21848"/>
                  <a:pt x="8800" y="21340"/>
                  <a:pt x="7660" y="20666"/>
                </a:cubicBezTo>
                <a:cubicBezTo>
                  <a:pt x="5929" y="19630"/>
                  <a:pt x="4229" y="18314"/>
                  <a:pt x="3162" y="16562"/>
                </a:cubicBezTo>
                <a:cubicBezTo>
                  <a:pt x="1887" y="14458"/>
                  <a:pt x="2167" y="12209"/>
                  <a:pt x="2861" y="9950"/>
                </a:cubicBezTo>
                <a:cubicBezTo>
                  <a:pt x="3566" y="7691"/>
                  <a:pt x="4519" y="5525"/>
                  <a:pt x="5711" y="3483"/>
                </a:cubicBezTo>
                <a:lnTo>
                  <a:pt x="5794" y="3359"/>
                </a:lnTo>
                <a:cubicBezTo>
                  <a:pt x="6426" y="2871"/>
                  <a:pt x="7121" y="2478"/>
                  <a:pt x="7846" y="2177"/>
                </a:cubicBezTo>
                <a:close/>
                <a:moveTo>
                  <a:pt x="11757" y="1459"/>
                </a:moveTo>
                <a:cubicBezTo>
                  <a:pt x="12001" y="1459"/>
                  <a:pt x="12246" y="1467"/>
                  <a:pt x="12489" y="1483"/>
                </a:cubicBezTo>
                <a:cubicBezTo>
                  <a:pt x="12904" y="1534"/>
                  <a:pt x="13308" y="1607"/>
                  <a:pt x="13712" y="1700"/>
                </a:cubicBezTo>
                <a:cubicBezTo>
                  <a:pt x="11847" y="1970"/>
                  <a:pt x="10085" y="2768"/>
                  <a:pt x="8520" y="3815"/>
                </a:cubicBezTo>
                <a:cubicBezTo>
                  <a:pt x="8476" y="3841"/>
                  <a:pt x="8506" y="3904"/>
                  <a:pt x="8542" y="3904"/>
                </a:cubicBezTo>
                <a:cubicBezTo>
                  <a:pt x="8548" y="3904"/>
                  <a:pt x="8555" y="3902"/>
                  <a:pt x="8561" y="3897"/>
                </a:cubicBezTo>
                <a:cubicBezTo>
                  <a:pt x="10261" y="2809"/>
                  <a:pt x="12282" y="2022"/>
                  <a:pt x="14303" y="1835"/>
                </a:cubicBezTo>
                <a:cubicBezTo>
                  <a:pt x="15028" y="2022"/>
                  <a:pt x="15743" y="2239"/>
                  <a:pt x="16428" y="2467"/>
                </a:cubicBezTo>
                <a:cubicBezTo>
                  <a:pt x="17433" y="2789"/>
                  <a:pt x="18448" y="3172"/>
                  <a:pt x="19319" y="3804"/>
                </a:cubicBezTo>
                <a:cubicBezTo>
                  <a:pt x="20283" y="4499"/>
                  <a:pt x="20936" y="5483"/>
                  <a:pt x="21485" y="6520"/>
                </a:cubicBezTo>
                <a:cubicBezTo>
                  <a:pt x="21620" y="6768"/>
                  <a:pt x="21755" y="7017"/>
                  <a:pt x="21889" y="7276"/>
                </a:cubicBezTo>
                <a:cubicBezTo>
                  <a:pt x="22314" y="9214"/>
                  <a:pt x="22490" y="11204"/>
                  <a:pt x="22387" y="13184"/>
                </a:cubicBezTo>
                <a:cubicBezTo>
                  <a:pt x="22387" y="13225"/>
                  <a:pt x="22387" y="13267"/>
                  <a:pt x="22387" y="13308"/>
                </a:cubicBezTo>
                <a:cubicBezTo>
                  <a:pt x="22211" y="14044"/>
                  <a:pt x="21983" y="14769"/>
                  <a:pt x="21713" y="15484"/>
                </a:cubicBezTo>
                <a:cubicBezTo>
                  <a:pt x="21506" y="16013"/>
                  <a:pt x="21267" y="16521"/>
                  <a:pt x="20998" y="17029"/>
                </a:cubicBezTo>
                <a:cubicBezTo>
                  <a:pt x="20552" y="17578"/>
                  <a:pt x="20065" y="18107"/>
                  <a:pt x="19557" y="18594"/>
                </a:cubicBezTo>
                <a:cubicBezTo>
                  <a:pt x="18024" y="20096"/>
                  <a:pt x="16179" y="21413"/>
                  <a:pt x="14075" y="21931"/>
                </a:cubicBezTo>
                <a:cubicBezTo>
                  <a:pt x="13878" y="21983"/>
                  <a:pt x="13681" y="22024"/>
                  <a:pt x="13484" y="22055"/>
                </a:cubicBezTo>
                <a:cubicBezTo>
                  <a:pt x="13402" y="22057"/>
                  <a:pt x="13320" y="22058"/>
                  <a:pt x="13237" y="22058"/>
                </a:cubicBezTo>
                <a:cubicBezTo>
                  <a:pt x="12004" y="22058"/>
                  <a:pt x="10775" y="21840"/>
                  <a:pt x="9618" y="21402"/>
                </a:cubicBezTo>
                <a:cubicBezTo>
                  <a:pt x="7774" y="20666"/>
                  <a:pt x="6198" y="19402"/>
                  <a:pt x="5079" y="17754"/>
                </a:cubicBezTo>
                <a:cubicBezTo>
                  <a:pt x="2654" y="14230"/>
                  <a:pt x="2737" y="9577"/>
                  <a:pt x="4789" y="5887"/>
                </a:cubicBezTo>
                <a:cubicBezTo>
                  <a:pt x="5753" y="4157"/>
                  <a:pt x="7162" y="2457"/>
                  <a:pt x="9059" y="1762"/>
                </a:cubicBezTo>
                <a:cubicBezTo>
                  <a:pt x="9256" y="1721"/>
                  <a:pt x="9453" y="1680"/>
                  <a:pt x="9660" y="1638"/>
                </a:cubicBezTo>
                <a:cubicBezTo>
                  <a:pt x="10352" y="1523"/>
                  <a:pt x="11055" y="1459"/>
                  <a:pt x="11757" y="1459"/>
                </a:cubicBezTo>
                <a:close/>
                <a:moveTo>
                  <a:pt x="5379" y="3669"/>
                </a:moveTo>
                <a:lnTo>
                  <a:pt x="5379" y="3669"/>
                </a:lnTo>
                <a:cubicBezTo>
                  <a:pt x="4260" y="5649"/>
                  <a:pt x="3359" y="7732"/>
                  <a:pt x="2695" y="9909"/>
                </a:cubicBezTo>
                <a:cubicBezTo>
                  <a:pt x="2011" y="12137"/>
                  <a:pt x="1711" y="14375"/>
                  <a:pt x="2923" y="16490"/>
                </a:cubicBezTo>
                <a:cubicBezTo>
                  <a:pt x="3980" y="18345"/>
                  <a:pt x="5763" y="19734"/>
                  <a:pt x="7577" y="20812"/>
                </a:cubicBezTo>
                <a:cubicBezTo>
                  <a:pt x="9068" y="21698"/>
                  <a:pt x="10692" y="22311"/>
                  <a:pt x="12392" y="22311"/>
                </a:cubicBezTo>
                <a:cubicBezTo>
                  <a:pt x="12759" y="22311"/>
                  <a:pt x="13131" y="22282"/>
                  <a:pt x="13505" y="22221"/>
                </a:cubicBezTo>
                <a:lnTo>
                  <a:pt x="13878" y="22211"/>
                </a:lnTo>
                <a:lnTo>
                  <a:pt x="13764" y="22231"/>
                </a:lnTo>
                <a:cubicBezTo>
                  <a:pt x="12707" y="22437"/>
                  <a:pt x="11477" y="22629"/>
                  <a:pt x="10263" y="22629"/>
                </a:cubicBezTo>
                <a:cubicBezTo>
                  <a:pt x="8906" y="22629"/>
                  <a:pt x="7570" y="22389"/>
                  <a:pt x="6520" y="21661"/>
                </a:cubicBezTo>
                <a:cubicBezTo>
                  <a:pt x="4778" y="20459"/>
                  <a:pt x="3514" y="18303"/>
                  <a:pt x="2685" y="16407"/>
                </a:cubicBezTo>
                <a:cubicBezTo>
                  <a:pt x="1545" y="13785"/>
                  <a:pt x="1182" y="10707"/>
                  <a:pt x="1980" y="7981"/>
                </a:cubicBezTo>
                <a:cubicBezTo>
                  <a:pt x="2571" y="6841"/>
                  <a:pt x="3307" y="5794"/>
                  <a:pt x="4167" y="4841"/>
                </a:cubicBezTo>
                <a:cubicBezTo>
                  <a:pt x="4550" y="4426"/>
                  <a:pt x="4955" y="4032"/>
                  <a:pt x="5379" y="3669"/>
                </a:cubicBezTo>
                <a:close/>
                <a:moveTo>
                  <a:pt x="1607" y="8831"/>
                </a:moveTo>
                <a:cubicBezTo>
                  <a:pt x="1545" y="9100"/>
                  <a:pt x="1493" y="9380"/>
                  <a:pt x="1462" y="9660"/>
                </a:cubicBezTo>
                <a:cubicBezTo>
                  <a:pt x="1161" y="11961"/>
                  <a:pt x="1586" y="14282"/>
                  <a:pt x="2498" y="16396"/>
                </a:cubicBezTo>
                <a:cubicBezTo>
                  <a:pt x="3338" y="18355"/>
                  <a:pt x="4633" y="20594"/>
                  <a:pt x="6437" y="21817"/>
                </a:cubicBezTo>
                <a:cubicBezTo>
                  <a:pt x="7523" y="22560"/>
                  <a:pt x="8869" y="22799"/>
                  <a:pt x="10231" y="22799"/>
                </a:cubicBezTo>
                <a:cubicBezTo>
                  <a:pt x="11337" y="22799"/>
                  <a:pt x="12454" y="22642"/>
                  <a:pt x="13453" y="22470"/>
                </a:cubicBezTo>
                <a:cubicBezTo>
                  <a:pt x="13919" y="22387"/>
                  <a:pt x="14396" y="22294"/>
                  <a:pt x="14873" y="22180"/>
                </a:cubicBezTo>
                <a:lnTo>
                  <a:pt x="14873" y="22180"/>
                </a:lnTo>
                <a:cubicBezTo>
                  <a:pt x="14033" y="22459"/>
                  <a:pt x="13173" y="22677"/>
                  <a:pt x="12292" y="22822"/>
                </a:cubicBezTo>
                <a:cubicBezTo>
                  <a:pt x="11696" y="22924"/>
                  <a:pt x="11103" y="22977"/>
                  <a:pt x="10518" y="22977"/>
                </a:cubicBezTo>
                <a:cubicBezTo>
                  <a:pt x="8958" y="22977"/>
                  <a:pt x="7450" y="22599"/>
                  <a:pt x="6064" y="21755"/>
                </a:cubicBezTo>
                <a:cubicBezTo>
                  <a:pt x="4374" y="20698"/>
                  <a:pt x="3006" y="19205"/>
                  <a:pt x="2115" y="17422"/>
                </a:cubicBezTo>
                <a:cubicBezTo>
                  <a:pt x="1058" y="15350"/>
                  <a:pt x="581" y="12893"/>
                  <a:pt x="1058" y="10582"/>
                </a:cubicBezTo>
                <a:cubicBezTo>
                  <a:pt x="1182" y="9981"/>
                  <a:pt x="1369" y="9390"/>
                  <a:pt x="1607" y="8831"/>
                </a:cubicBezTo>
                <a:close/>
                <a:moveTo>
                  <a:pt x="12327" y="1"/>
                </a:moveTo>
                <a:cubicBezTo>
                  <a:pt x="11981" y="1"/>
                  <a:pt x="11640" y="8"/>
                  <a:pt x="11308" y="21"/>
                </a:cubicBezTo>
                <a:cubicBezTo>
                  <a:pt x="10188" y="63"/>
                  <a:pt x="8997" y="156"/>
                  <a:pt x="7981" y="674"/>
                </a:cubicBezTo>
                <a:cubicBezTo>
                  <a:pt x="7204" y="1078"/>
                  <a:pt x="6613" y="1752"/>
                  <a:pt x="6126" y="2467"/>
                </a:cubicBezTo>
                <a:cubicBezTo>
                  <a:pt x="4115" y="3587"/>
                  <a:pt x="2612" y="5535"/>
                  <a:pt x="1876" y="7774"/>
                </a:cubicBezTo>
                <a:cubicBezTo>
                  <a:pt x="1420" y="8644"/>
                  <a:pt x="1078" y="9577"/>
                  <a:pt x="882" y="10530"/>
                </a:cubicBezTo>
                <a:cubicBezTo>
                  <a:pt x="1" y="14821"/>
                  <a:pt x="2208" y="19557"/>
                  <a:pt x="5898" y="21848"/>
                </a:cubicBezTo>
                <a:cubicBezTo>
                  <a:pt x="7312" y="22729"/>
                  <a:pt x="8865" y="23150"/>
                  <a:pt x="10479" y="23150"/>
                </a:cubicBezTo>
                <a:cubicBezTo>
                  <a:pt x="10934" y="23150"/>
                  <a:pt x="11394" y="23116"/>
                  <a:pt x="11857" y="23050"/>
                </a:cubicBezTo>
                <a:cubicBezTo>
                  <a:pt x="13225" y="22874"/>
                  <a:pt x="14562" y="22522"/>
                  <a:pt x="15837" y="21993"/>
                </a:cubicBezTo>
                <a:cubicBezTo>
                  <a:pt x="15961" y="21972"/>
                  <a:pt x="16085" y="21952"/>
                  <a:pt x="16200" y="21931"/>
                </a:cubicBezTo>
                <a:cubicBezTo>
                  <a:pt x="18428" y="21475"/>
                  <a:pt x="20905" y="20677"/>
                  <a:pt x="22356" y="18822"/>
                </a:cubicBezTo>
                <a:cubicBezTo>
                  <a:pt x="23786" y="17008"/>
                  <a:pt x="24346" y="14448"/>
                  <a:pt x="24346" y="12178"/>
                </a:cubicBezTo>
                <a:cubicBezTo>
                  <a:pt x="24346" y="9909"/>
                  <a:pt x="23703" y="7639"/>
                  <a:pt x="22366" y="5804"/>
                </a:cubicBezTo>
                <a:cubicBezTo>
                  <a:pt x="22231" y="5628"/>
                  <a:pt x="22107" y="5462"/>
                  <a:pt x="21972" y="5297"/>
                </a:cubicBezTo>
                <a:cubicBezTo>
                  <a:pt x="21703" y="4799"/>
                  <a:pt x="21371" y="4343"/>
                  <a:pt x="20977" y="3939"/>
                </a:cubicBezTo>
                <a:cubicBezTo>
                  <a:pt x="20418" y="2871"/>
                  <a:pt x="19651" y="1939"/>
                  <a:pt x="18573" y="1317"/>
                </a:cubicBezTo>
                <a:cubicBezTo>
                  <a:pt x="16756" y="284"/>
                  <a:pt x="14442" y="1"/>
                  <a:pt x="123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46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3"/>
          <p:cNvSpPr txBox="1">
            <a:spLocks noGrp="1"/>
          </p:cNvSpPr>
          <p:nvPr>
            <p:ph type="subTitle" idx="1"/>
          </p:nvPr>
        </p:nvSpPr>
        <p:spPr>
          <a:xfrm flipH="1">
            <a:off x="1065575" y="1210375"/>
            <a:ext cx="7013100" cy="3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dk1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dk1"/>
                </a:solidFill>
              </a:rPr>
              <a:t>Perawatan</a:t>
            </a:r>
            <a:r>
              <a:rPr lang="en-US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</a:rPr>
              <a:t>kesehatan</a:t>
            </a:r>
            <a:r>
              <a:rPr lang="en-US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</a:rPr>
              <a:t>adalah</a:t>
            </a:r>
            <a:r>
              <a:rPr lang="en-US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</a:rPr>
              <a:t>salah</a:t>
            </a:r>
            <a:r>
              <a:rPr lang="en-US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</a:rPr>
              <a:t>satu</a:t>
            </a:r>
            <a:r>
              <a:rPr lang="en-US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</a:rPr>
              <a:t>komponen</a:t>
            </a:r>
            <a:r>
              <a:rPr lang="en-US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</a:rPr>
              <a:t>terbesar</a:t>
            </a:r>
            <a:r>
              <a:rPr lang="en-US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</a:rPr>
              <a:t>dari</a:t>
            </a:r>
            <a:r>
              <a:rPr lang="en-US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</a:rPr>
              <a:t>ekonomi</a:t>
            </a:r>
            <a:r>
              <a:rPr lang="en-US" sz="1400" dirty="0" smtClean="0">
                <a:solidFill>
                  <a:schemeClr val="dk1"/>
                </a:solidFill>
              </a:rPr>
              <a:t> global. </a:t>
            </a:r>
            <a:r>
              <a:rPr lang="en-US" sz="1400" dirty="0" err="1" smtClean="0">
                <a:solidFill>
                  <a:schemeClr val="dk1"/>
                </a:solidFill>
              </a:rPr>
              <a:t>Jumlahnya</a:t>
            </a:r>
            <a:r>
              <a:rPr lang="en-US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</a:rPr>
              <a:t>diperkirakan</a:t>
            </a:r>
            <a:r>
              <a:rPr lang="en-US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</a:rPr>
              <a:t>akan</a:t>
            </a:r>
            <a:r>
              <a:rPr lang="en-US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</a:rPr>
              <a:t>meningkat</a:t>
            </a:r>
            <a:r>
              <a:rPr lang="en-US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</a:rPr>
              <a:t>dari</a:t>
            </a:r>
            <a:r>
              <a:rPr lang="en-US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</a:rPr>
              <a:t>tahun</a:t>
            </a:r>
            <a:r>
              <a:rPr lang="en-US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</a:rPr>
              <a:t>ke</a:t>
            </a:r>
            <a:r>
              <a:rPr lang="en-US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</a:rPr>
              <a:t>tahun</a:t>
            </a:r>
            <a:r>
              <a:rPr lang="en-US" sz="1400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400" dirty="0" err="1" smtClean="0"/>
              <a:t>Biaya</a:t>
            </a:r>
            <a:r>
              <a:rPr lang="en-US" sz="1400" dirty="0" smtClean="0"/>
              <a:t> </a:t>
            </a:r>
            <a:r>
              <a:rPr lang="en-US" sz="1400" dirty="0" err="1" smtClean="0"/>
              <a:t>premi</a:t>
            </a:r>
            <a:r>
              <a:rPr lang="en-US" sz="1400" dirty="0" smtClean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pasien</a:t>
            </a:r>
            <a:r>
              <a:rPr lang="en-US" sz="1400" dirty="0"/>
              <a:t> </a:t>
            </a:r>
            <a:r>
              <a:rPr lang="en-US" sz="1400" dirty="0" err="1"/>
              <a:t>berbeda-beda</a:t>
            </a:r>
            <a:r>
              <a:rPr lang="en-US" sz="1400" dirty="0"/>
              <a:t>.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tergantung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faktor</a:t>
            </a:r>
            <a:r>
              <a:rPr lang="en-US" sz="1400" dirty="0"/>
              <a:t>, </a:t>
            </a:r>
            <a:r>
              <a:rPr lang="en-US" sz="1400" dirty="0" err="1"/>
              <a:t>antara</a:t>
            </a:r>
            <a:r>
              <a:rPr lang="en-US" sz="1400" dirty="0"/>
              <a:t> lain diagnosis </a:t>
            </a:r>
            <a:r>
              <a:rPr lang="en-US" sz="1400" dirty="0" err="1"/>
              <a:t>penyakit</a:t>
            </a:r>
            <a:r>
              <a:rPr lang="en-US" sz="1400" dirty="0"/>
              <a:t>, </a:t>
            </a:r>
            <a:r>
              <a:rPr lang="en-US" sz="1400" dirty="0" err="1"/>
              <a:t>jenis</a:t>
            </a:r>
            <a:r>
              <a:rPr lang="en-US" sz="1400" dirty="0"/>
              <a:t>/</a:t>
            </a:r>
            <a:r>
              <a:rPr lang="en-US" sz="1400" dirty="0" err="1"/>
              <a:t>tempat</a:t>
            </a:r>
            <a:r>
              <a:rPr lang="en-US" sz="1400" dirty="0"/>
              <a:t> </a:t>
            </a:r>
            <a:r>
              <a:rPr lang="en-US" sz="1400" dirty="0" err="1" smtClean="0"/>
              <a:t>perawatan</a:t>
            </a:r>
            <a:r>
              <a:rPr lang="en-US" sz="1400" dirty="0" smtClean="0"/>
              <a:t>, </a:t>
            </a:r>
            <a:r>
              <a:rPr lang="en-US" sz="1400" dirty="0" err="1"/>
              <a:t>usia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 smtClean="0"/>
              <a:t>sebagainya</a:t>
            </a:r>
            <a:r>
              <a:rPr lang="en-US" sz="1400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400" dirty="0" err="1" smtClean="0"/>
              <a:t>Sekedar</a:t>
            </a:r>
            <a:r>
              <a:rPr lang="en-US" sz="1400" dirty="0" smtClean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:</a:t>
            </a:r>
          </a:p>
          <a:p>
            <a:r>
              <a:rPr lang="en-US" sz="1400" dirty="0"/>
              <a:t>Makin </a:t>
            </a:r>
            <a:r>
              <a:rPr lang="en-US" sz="1400" dirty="0" err="1"/>
              <a:t>tua</a:t>
            </a:r>
            <a:r>
              <a:rPr lang="en-US" sz="1400" dirty="0"/>
              <a:t> </a:t>
            </a:r>
            <a:r>
              <a:rPr lang="en-US" sz="1400" dirty="0" err="1"/>
              <a:t>umur</a:t>
            </a:r>
            <a:r>
              <a:rPr lang="en-US" sz="1400" dirty="0"/>
              <a:t> </a:t>
            </a:r>
            <a:r>
              <a:rPr lang="en-US" sz="1400" dirty="0" err="1" smtClean="0"/>
              <a:t>nasabah</a:t>
            </a:r>
            <a:r>
              <a:rPr lang="en-US" sz="1400" dirty="0" smtClean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preminya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mahal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Premi</a:t>
            </a:r>
            <a:r>
              <a:rPr lang="en-US" sz="1400" dirty="0"/>
              <a:t> juga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mahal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 smtClean="0"/>
              <a:t>nasabah</a:t>
            </a:r>
            <a:r>
              <a:rPr lang="en-US" sz="1400" dirty="0" smtClean="0"/>
              <a:t> </a:t>
            </a:r>
            <a:r>
              <a:rPr lang="en-US" sz="1400" dirty="0"/>
              <a:t>yang </a:t>
            </a:r>
            <a:r>
              <a:rPr lang="en-US" sz="1400" dirty="0" err="1"/>
              <a:t>diasuransikan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seorang</a:t>
            </a:r>
            <a:r>
              <a:rPr lang="en-US" sz="1400" dirty="0"/>
              <a:t> </a:t>
            </a:r>
            <a:r>
              <a:rPr lang="en-US" sz="1400" dirty="0" err="1"/>
              <a:t>perokok</a:t>
            </a:r>
            <a:r>
              <a:rPr lang="en-US" sz="1400" dirty="0"/>
              <a:t>.</a:t>
            </a:r>
          </a:p>
          <a:p>
            <a:r>
              <a:rPr lang="en-US" sz="1400" dirty="0"/>
              <a:t>Ada </a:t>
            </a:r>
            <a:r>
              <a:rPr lang="en-US" sz="1400" dirty="0" err="1"/>
              <a:t>perbedaan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</a:t>
            </a:r>
            <a:r>
              <a:rPr lang="en-US" sz="1400" dirty="0" err="1"/>
              <a:t>premi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 smtClean="0"/>
              <a:t>nasabah</a:t>
            </a:r>
            <a:r>
              <a:rPr lang="en-US" sz="1400" dirty="0" smtClean="0"/>
              <a:t> </a:t>
            </a:r>
            <a:r>
              <a:rPr lang="en-US" sz="1400" dirty="0" err="1"/>
              <a:t>laki-laki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 smtClean="0"/>
              <a:t>perempuan</a:t>
            </a:r>
            <a:endParaRPr lang="en-US" sz="1400" dirty="0" smtClean="0"/>
          </a:p>
          <a:p>
            <a:r>
              <a:rPr lang="en-US" sz="1400" dirty="0" err="1" smtClean="0"/>
              <a:t>Sementara</a:t>
            </a:r>
            <a:r>
              <a:rPr lang="en-US" sz="1400" dirty="0" smtClean="0"/>
              <a:t> </a:t>
            </a:r>
            <a:r>
              <a:rPr lang="en-US" sz="1400" dirty="0" err="1" smtClean="0"/>
              <a:t>itu</a:t>
            </a:r>
            <a:r>
              <a:rPr lang="en-US" sz="1400" dirty="0" smtClean="0"/>
              <a:t>, orang yang </a:t>
            </a:r>
            <a:r>
              <a:rPr lang="en-US" sz="1400" dirty="0" err="1" smtClean="0"/>
              <a:t>memiliki</a:t>
            </a:r>
            <a:r>
              <a:rPr lang="en-US" sz="1400" dirty="0" smtClean="0"/>
              <a:t> </a:t>
            </a:r>
            <a:r>
              <a:rPr lang="en-US" sz="1400" dirty="0" err="1" smtClean="0"/>
              <a:t>kelebihan</a:t>
            </a:r>
            <a:r>
              <a:rPr lang="en-US" sz="1400" dirty="0" smtClean="0"/>
              <a:t> </a:t>
            </a:r>
            <a:r>
              <a:rPr lang="en-US" sz="1400" dirty="0" err="1" smtClean="0"/>
              <a:t>berat</a:t>
            </a:r>
            <a:r>
              <a:rPr lang="en-US" sz="1400" dirty="0" smtClean="0"/>
              <a:t> </a:t>
            </a:r>
            <a:r>
              <a:rPr lang="en-US" sz="1400" dirty="0" err="1" smtClean="0"/>
              <a:t>badan</a:t>
            </a:r>
            <a:r>
              <a:rPr lang="en-US" sz="1400" dirty="0" smtClean="0"/>
              <a:t> juga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membayar</a:t>
            </a:r>
            <a:r>
              <a:rPr lang="en-US" sz="1400" dirty="0" smtClean="0"/>
              <a:t> </a:t>
            </a:r>
            <a:r>
              <a:rPr lang="en-US" sz="1400" dirty="0" err="1" smtClean="0"/>
              <a:t>premi</a:t>
            </a:r>
            <a:r>
              <a:rPr lang="en-US" sz="1400" dirty="0" smtClean="0"/>
              <a:t> </a:t>
            </a:r>
            <a:r>
              <a:rPr lang="en-US" sz="1400" dirty="0" err="1" smtClean="0"/>
              <a:t>lebih</a:t>
            </a:r>
            <a:r>
              <a:rPr lang="en-US" sz="1400" dirty="0" smtClean="0"/>
              <a:t> </a:t>
            </a:r>
            <a:r>
              <a:rPr lang="en-US" sz="1400" dirty="0" err="1" smtClean="0"/>
              <a:t>mahal</a:t>
            </a:r>
            <a:r>
              <a:rPr lang="en-US" sz="1400" dirty="0" smtClean="0"/>
              <a:t> </a:t>
            </a:r>
            <a:r>
              <a:rPr lang="en-US" sz="1400" dirty="0" err="1" smtClean="0"/>
              <a:t>daripada</a:t>
            </a:r>
            <a:r>
              <a:rPr lang="en-US" sz="1400" dirty="0" smtClean="0"/>
              <a:t> orang yang </a:t>
            </a:r>
            <a:r>
              <a:rPr lang="en-US" sz="1400" dirty="0" err="1" smtClean="0"/>
              <a:t>memiliki</a:t>
            </a:r>
            <a:r>
              <a:rPr lang="en-US" sz="1400" dirty="0" smtClean="0"/>
              <a:t> </a:t>
            </a:r>
            <a:r>
              <a:rPr lang="en-US" sz="1400" dirty="0" err="1" smtClean="0"/>
              <a:t>berat</a:t>
            </a:r>
            <a:r>
              <a:rPr lang="en-US" sz="1400" dirty="0" smtClean="0"/>
              <a:t> </a:t>
            </a:r>
            <a:r>
              <a:rPr lang="en-US" sz="1400" dirty="0" err="1" smtClean="0"/>
              <a:t>badan</a:t>
            </a:r>
            <a:r>
              <a:rPr lang="en-US" sz="1400" dirty="0" smtClean="0"/>
              <a:t> normal.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 smtClean="0"/>
          </a:p>
          <a:p>
            <a:pPr marL="457200" lvl="1" indent="0" algn="just">
              <a:buNone/>
            </a:pPr>
            <a:endParaRPr lang="en-US" sz="1000" dirty="0"/>
          </a:p>
          <a:p>
            <a:pPr marL="457200" lvl="1" indent="0" algn="just">
              <a:buNone/>
            </a:pPr>
            <a:endParaRPr lang="en-US" sz="1000" dirty="0" smtClean="0"/>
          </a:p>
        </p:txBody>
      </p:sp>
      <p:sp>
        <p:nvSpPr>
          <p:cNvPr id="720" name="Google Shape;720;p33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BACKGROUND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05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" name="Google Shape;1638;p58"/>
          <p:cNvGrpSpPr/>
          <p:nvPr/>
        </p:nvGrpSpPr>
        <p:grpSpPr>
          <a:xfrm>
            <a:off x="1220096" y="1015621"/>
            <a:ext cx="6703997" cy="3041499"/>
            <a:chOff x="1220096" y="1015621"/>
            <a:chExt cx="6703997" cy="3041499"/>
          </a:xfrm>
        </p:grpSpPr>
        <p:grpSp>
          <p:nvGrpSpPr>
            <p:cNvPr id="1639" name="Google Shape;1639;p58"/>
            <p:cNvGrpSpPr/>
            <p:nvPr/>
          </p:nvGrpSpPr>
          <p:grpSpPr>
            <a:xfrm rot="-151458">
              <a:off x="1220232" y="1086677"/>
              <a:ext cx="6703861" cy="2970443"/>
              <a:chOff x="2933975" y="1161575"/>
              <a:chExt cx="4017128" cy="1782635"/>
            </a:xfrm>
          </p:grpSpPr>
          <p:sp>
            <p:nvSpPr>
              <p:cNvPr id="1640" name="Google Shape;1640;p58"/>
              <p:cNvSpPr/>
              <p:nvPr/>
            </p:nvSpPr>
            <p:spPr>
              <a:xfrm>
                <a:off x="2933975" y="1161575"/>
                <a:ext cx="4017114" cy="1782635"/>
              </a:xfrm>
              <a:custGeom>
                <a:avLst/>
                <a:gdLst/>
                <a:ahLst/>
                <a:cxnLst/>
                <a:rect l="l" t="t" r="r" b="b"/>
                <a:pathLst>
                  <a:path w="71463" h="31586" extrusionOk="0">
                    <a:moveTo>
                      <a:pt x="1" y="0"/>
                    </a:moveTo>
                    <a:lnTo>
                      <a:pt x="1" y="31585"/>
                    </a:lnTo>
                    <a:lnTo>
                      <a:pt x="71462" y="31585"/>
                    </a:lnTo>
                    <a:lnTo>
                      <a:pt x="714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8"/>
              <p:cNvSpPr/>
              <p:nvPr/>
            </p:nvSpPr>
            <p:spPr>
              <a:xfrm>
                <a:off x="2933975" y="1227430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8"/>
              <p:cNvSpPr/>
              <p:nvPr/>
            </p:nvSpPr>
            <p:spPr>
              <a:xfrm>
                <a:off x="2933975" y="1281838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8"/>
              <p:cNvSpPr/>
              <p:nvPr/>
            </p:nvSpPr>
            <p:spPr>
              <a:xfrm>
                <a:off x="2933975" y="1337135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58"/>
              <p:cNvSpPr/>
              <p:nvPr/>
            </p:nvSpPr>
            <p:spPr>
              <a:xfrm>
                <a:off x="2933975" y="1391543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8"/>
              <p:cNvSpPr/>
              <p:nvPr/>
            </p:nvSpPr>
            <p:spPr>
              <a:xfrm>
                <a:off x="2933975" y="1446841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8"/>
              <p:cNvSpPr/>
              <p:nvPr/>
            </p:nvSpPr>
            <p:spPr>
              <a:xfrm>
                <a:off x="2933975" y="1501249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8"/>
              <p:cNvSpPr/>
              <p:nvPr/>
            </p:nvSpPr>
            <p:spPr>
              <a:xfrm>
                <a:off x="2933975" y="1556546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8"/>
              <p:cNvSpPr/>
              <p:nvPr/>
            </p:nvSpPr>
            <p:spPr>
              <a:xfrm>
                <a:off x="2933975" y="1610954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8"/>
              <p:cNvSpPr/>
              <p:nvPr/>
            </p:nvSpPr>
            <p:spPr>
              <a:xfrm>
                <a:off x="2933975" y="1666251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8"/>
              <p:cNvSpPr/>
              <p:nvPr/>
            </p:nvSpPr>
            <p:spPr>
              <a:xfrm>
                <a:off x="2933975" y="1720659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8"/>
              <p:cNvSpPr/>
              <p:nvPr/>
            </p:nvSpPr>
            <p:spPr>
              <a:xfrm>
                <a:off x="2933975" y="1775956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8"/>
              <p:cNvSpPr/>
              <p:nvPr/>
            </p:nvSpPr>
            <p:spPr>
              <a:xfrm>
                <a:off x="2933975" y="1830364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58"/>
              <p:cNvSpPr/>
              <p:nvPr/>
            </p:nvSpPr>
            <p:spPr>
              <a:xfrm>
                <a:off x="2933975" y="1885661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58"/>
              <p:cNvSpPr/>
              <p:nvPr/>
            </p:nvSpPr>
            <p:spPr>
              <a:xfrm>
                <a:off x="2933975" y="1940069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58"/>
              <p:cNvSpPr/>
              <p:nvPr/>
            </p:nvSpPr>
            <p:spPr>
              <a:xfrm>
                <a:off x="2933975" y="1995367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8"/>
              <p:cNvSpPr/>
              <p:nvPr/>
            </p:nvSpPr>
            <p:spPr>
              <a:xfrm>
                <a:off x="2933975" y="2049775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8"/>
              <p:cNvSpPr/>
              <p:nvPr/>
            </p:nvSpPr>
            <p:spPr>
              <a:xfrm>
                <a:off x="2933975" y="2105072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58"/>
              <p:cNvSpPr/>
              <p:nvPr/>
            </p:nvSpPr>
            <p:spPr>
              <a:xfrm>
                <a:off x="2933975" y="2159480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58"/>
              <p:cNvSpPr/>
              <p:nvPr/>
            </p:nvSpPr>
            <p:spPr>
              <a:xfrm>
                <a:off x="2933975" y="2214777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8"/>
              <p:cNvSpPr/>
              <p:nvPr/>
            </p:nvSpPr>
            <p:spPr>
              <a:xfrm>
                <a:off x="2933975" y="2269185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58"/>
              <p:cNvSpPr/>
              <p:nvPr/>
            </p:nvSpPr>
            <p:spPr>
              <a:xfrm>
                <a:off x="2933975" y="2324482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58"/>
              <p:cNvSpPr/>
              <p:nvPr/>
            </p:nvSpPr>
            <p:spPr>
              <a:xfrm>
                <a:off x="2933975" y="2378890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8"/>
              <p:cNvSpPr/>
              <p:nvPr/>
            </p:nvSpPr>
            <p:spPr>
              <a:xfrm>
                <a:off x="2933975" y="2434188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8"/>
              <p:cNvSpPr/>
              <p:nvPr/>
            </p:nvSpPr>
            <p:spPr>
              <a:xfrm>
                <a:off x="2933975" y="2488651"/>
                <a:ext cx="401712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283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8"/>
              <p:cNvSpPr/>
              <p:nvPr/>
            </p:nvSpPr>
            <p:spPr>
              <a:xfrm>
                <a:off x="2933975" y="2543893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58"/>
              <p:cNvSpPr/>
              <p:nvPr/>
            </p:nvSpPr>
            <p:spPr>
              <a:xfrm>
                <a:off x="2933975" y="2598356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58"/>
              <p:cNvSpPr/>
              <p:nvPr/>
            </p:nvSpPr>
            <p:spPr>
              <a:xfrm>
                <a:off x="2933975" y="2653598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8"/>
              <p:cNvSpPr/>
              <p:nvPr/>
            </p:nvSpPr>
            <p:spPr>
              <a:xfrm>
                <a:off x="2933975" y="2708061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8"/>
              <p:cNvSpPr/>
              <p:nvPr/>
            </p:nvSpPr>
            <p:spPr>
              <a:xfrm>
                <a:off x="2933975" y="2763359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8"/>
              <p:cNvSpPr/>
              <p:nvPr/>
            </p:nvSpPr>
            <p:spPr>
              <a:xfrm>
                <a:off x="2933975" y="2817767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58"/>
              <p:cNvSpPr/>
              <p:nvPr/>
            </p:nvSpPr>
            <p:spPr>
              <a:xfrm>
                <a:off x="2933975" y="2873064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58"/>
              <p:cNvSpPr/>
              <p:nvPr/>
            </p:nvSpPr>
            <p:spPr>
              <a:xfrm>
                <a:off x="303578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58"/>
              <p:cNvSpPr/>
              <p:nvPr/>
            </p:nvSpPr>
            <p:spPr>
              <a:xfrm>
                <a:off x="3091085" y="1165075"/>
                <a:ext cx="0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58"/>
              <p:cNvSpPr/>
              <p:nvPr/>
            </p:nvSpPr>
            <p:spPr>
              <a:xfrm>
                <a:off x="314549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58"/>
              <p:cNvSpPr/>
              <p:nvPr/>
            </p:nvSpPr>
            <p:spPr>
              <a:xfrm>
                <a:off x="320079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58"/>
              <p:cNvSpPr/>
              <p:nvPr/>
            </p:nvSpPr>
            <p:spPr>
              <a:xfrm>
                <a:off x="325519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58"/>
              <p:cNvSpPr/>
              <p:nvPr/>
            </p:nvSpPr>
            <p:spPr>
              <a:xfrm>
                <a:off x="331049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58"/>
              <p:cNvSpPr/>
              <p:nvPr/>
            </p:nvSpPr>
            <p:spPr>
              <a:xfrm>
                <a:off x="336490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58"/>
              <p:cNvSpPr/>
              <p:nvPr/>
            </p:nvSpPr>
            <p:spPr>
              <a:xfrm>
                <a:off x="342020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58"/>
              <p:cNvSpPr/>
              <p:nvPr/>
            </p:nvSpPr>
            <p:spPr>
              <a:xfrm>
                <a:off x="347460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58"/>
              <p:cNvSpPr/>
              <p:nvPr/>
            </p:nvSpPr>
            <p:spPr>
              <a:xfrm>
                <a:off x="352990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58"/>
              <p:cNvSpPr/>
              <p:nvPr/>
            </p:nvSpPr>
            <p:spPr>
              <a:xfrm>
                <a:off x="358431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58"/>
              <p:cNvSpPr/>
              <p:nvPr/>
            </p:nvSpPr>
            <p:spPr>
              <a:xfrm>
                <a:off x="363961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58"/>
              <p:cNvSpPr/>
              <p:nvPr/>
            </p:nvSpPr>
            <p:spPr>
              <a:xfrm>
                <a:off x="369401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58"/>
              <p:cNvSpPr/>
              <p:nvPr/>
            </p:nvSpPr>
            <p:spPr>
              <a:xfrm>
                <a:off x="374931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58"/>
              <p:cNvSpPr/>
              <p:nvPr/>
            </p:nvSpPr>
            <p:spPr>
              <a:xfrm>
                <a:off x="380372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58"/>
              <p:cNvSpPr/>
              <p:nvPr/>
            </p:nvSpPr>
            <p:spPr>
              <a:xfrm>
                <a:off x="385902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58"/>
              <p:cNvSpPr/>
              <p:nvPr/>
            </p:nvSpPr>
            <p:spPr>
              <a:xfrm>
                <a:off x="391342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58"/>
              <p:cNvSpPr/>
              <p:nvPr/>
            </p:nvSpPr>
            <p:spPr>
              <a:xfrm>
                <a:off x="396872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58"/>
              <p:cNvSpPr/>
              <p:nvPr/>
            </p:nvSpPr>
            <p:spPr>
              <a:xfrm>
                <a:off x="402313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58"/>
              <p:cNvSpPr/>
              <p:nvPr/>
            </p:nvSpPr>
            <p:spPr>
              <a:xfrm>
                <a:off x="407843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58"/>
              <p:cNvSpPr/>
              <p:nvPr/>
            </p:nvSpPr>
            <p:spPr>
              <a:xfrm>
                <a:off x="413283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58"/>
              <p:cNvSpPr/>
              <p:nvPr/>
            </p:nvSpPr>
            <p:spPr>
              <a:xfrm>
                <a:off x="418813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58"/>
              <p:cNvSpPr/>
              <p:nvPr/>
            </p:nvSpPr>
            <p:spPr>
              <a:xfrm>
                <a:off x="424254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58"/>
              <p:cNvSpPr/>
              <p:nvPr/>
            </p:nvSpPr>
            <p:spPr>
              <a:xfrm>
                <a:off x="429784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58"/>
              <p:cNvSpPr/>
              <p:nvPr/>
            </p:nvSpPr>
            <p:spPr>
              <a:xfrm>
                <a:off x="435224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58"/>
              <p:cNvSpPr/>
              <p:nvPr/>
            </p:nvSpPr>
            <p:spPr>
              <a:xfrm>
                <a:off x="440754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58"/>
              <p:cNvSpPr/>
              <p:nvPr/>
            </p:nvSpPr>
            <p:spPr>
              <a:xfrm>
                <a:off x="446195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8"/>
              <p:cNvSpPr/>
              <p:nvPr/>
            </p:nvSpPr>
            <p:spPr>
              <a:xfrm>
                <a:off x="451725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8"/>
              <p:cNvSpPr/>
              <p:nvPr/>
            </p:nvSpPr>
            <p:spPr>
              <a:xfrm>
                <a:off x="4571714" y="1165075"/>
                <a:ext cx="0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58"/>
              <p:cNvSpPr/>
              <p:nvPr/>
            </p:nvSpPr>
            <p:spPr>
              <a:xfrm>
                <a:off x="462695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58"/>
              <p:cNvSpPr/>
              <p:nvPr/>
            </p:nvSpPr>
            <p:spPr>
              <a:xfrm>
                <a:off x="4681419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8"/>
              <p:cNvSpPr/>
              <p:nvPr/>
            </p:nvSpPr>
            <p:spPr>
              <a:xfrm>
                <a:off x="473666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58"/>
              <p:cNvSpPr/>
              <p:nvPr/>
            </p:nvSpPr>
            <p:spPr>
              <a:xfrm>
                <a:off x="4791124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8"/>
              <p:cNvSpPr/>
              <p:nvPr/>
            </p:nvSpPr>
            <p:spPr>
              <a:xfrm>
                <a:off x="4846421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8"/>
              <p:cNvSpPr/>
              <p:nvPr/>
            </p:nvSpPr>
            <p:spPr>
              <a:xfrm>
                <a:off x="490082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58"/>
              <p:cNvSpPr/>
              <p:nvPr/>
            </p:nvSpPr>
            <p:spPr>
              <a:xfrm>
                <a:off x="4956126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58"/>
              <p:cNvSpPr/>
              <p:nvPr/>
            </p:nvSpPr>
            <p:spPr>
              <a:xfrm>
                <a:off x="501053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58"/>
              <p:cNvSpPr/>
              <p:nvPr/>
            </p:nvSpPr>
            <p:spPr>
              <a:xfrm>
                <a:off x="5065831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58"/>
              <p:cNvSpPr/>
              <p:nvPr/>
            </p:nvSpPr>
            <p:spPr>
              <a:xfrm>
                <a:off x="512023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58"/>
              <p:cNvSpPr/>
              <p:nvPr/>
            </p:nvSpPr>
            <p:spPr>
              <a:xfrm>
                <a:off x="5175536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58"/>
              <p:cNvSpPr/>
              <p:nvPr/>
            </p:nvSpPr>
            <p:spPr>
              <a:xfrm>
                <a:off x="522994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58"/>
              <p:cNvSpPr/>
              <p:nvPr/>
            </p:nvSpPr>
            <p:spPr>
              <a:xfrm>
                <a:off x="5285241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58"/>
              <p:cNvSpPr/>
              <p:nvPr/>
            </p:nvSpPr>
            <p:spPr>
              <a:xfrm>
                <a:off x="533964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58"/>
              <p:cNvSpPr/>
              <p:nvPr/>
            </p:nvSpPr>
            <p:spPr>
              <a:xfrm>
                <a:off x="539494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58"/>
              <p:cNvSpPr/>
              <p:nvPr/>
            </p:nvSpPr>
            <p:spPr>
              <a:xfrm>
                <a:off x="544935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58"/>
              <p:cNvSpPr/>
              <p:nvPr/>
            </p:nvSpPr>
            <p:spPr>
              <a:xfrm>
                <a:off x="550465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58"/>
              <p:cNvSpPr/>
              <p:nvPr/>
            </p:nvSpPr>
            <p:spPr>
              <a:xfrm>
                <a:off x="555905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58"/>
              <p:cNvSpPr/>
              <p:nvPr/>
            </p:nvSpPr>
            <p:spPr>
              <a:xfrm>
                <a:off x="561435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8"/>
              <p:cNvSpPr/>
              <p:nvPr/>
            </p:nvSpPr>
            <p:spPr>
              <a:xfrm>
                <a:off x="566876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58"/>
              <p:cNvSpPr/>
              <p:nvPr/>
            </p:nvSpPr>
            <p:spPr>
              <a:xfrm>
                <a:off x="572406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58"/>
              <p:cNvSpPr/>
              <p:nvPr/>
            </p:nvSpPr>
            <p:spPr>
              <a:xfrm>
                <a:off x="577846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58"/>
              <p:cNvSpPr/>
              <p:nvPr/>
            </p:nvSpPr>
            <p:spPr>
              <a:xfrm>
                <a:off x="583376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58"/>
              <p:cNvSpPr/>
              <p:nvPr/>
            </p:nvSpPr>
            <p:spPr>
              <a:xfrm>
                <a:off x="588817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58"/>
              <p:cNvSpPr/>
              <p:nvPr/>
            </p:nvSpPr>
            <p:spPr>
              <a:xfrm>
                <a:off x="594347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58"/>
              <p:cNvSpPr/>
              <p:nvPr/>
            </p:nvSpPr>
            <p:spPr>
              <a:xfrm>
                <a:off x="599787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58"/>
              <p:cNvSpPr/>
              <p:nvPr/>
            </p:nvSpPr>
            <p:spPr>
              <a:xfrm>
                <a:off x="605317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58"/>
              <p:cNvSpPr/>
              <p:nvPr/>
            </p:nvSpPr>
            <p:spPr>
              <a:xfrm>
                <a:off x="610758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58"/>
              <p:cNvSpPr/>
              <p:nvPr/>
            </p:nvSpPr>
            <p:spPr>
              <a:xfrm>
                <a:off x="616288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58"/>
              <p:cNvSpPr/>
              <p:nvPr/>
            </p:nvSpPr>
            <p:spPr>
              <a:xfrm>
                <a:off x="6217344" y="1165075"/>
                <a:ext cx="0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58"/>
              <p:cNvSpPr/>
              <p:nvPr/>
            </p:nvSpPr>
            <p:spPr>
              <a:xfrm>
                <a:off x="627258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58"/>
              <p:cNvSpPr/>
              <p:nvPr/>
            </p:nvSpPr>
            <p:spPr>
              <a:xfrm>
                <a:off x="6327049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58"/>
              <p:cNvSpPr/>
              <p:nvPr/>
            </p:nvSpPr>
            <p:spPr>
              <a:xfrm>
                <a:off x="638229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58"/>
              <p:cNvSpPr/>
              <p:nvPr/>
            </p:nvSpPr>
            <p:spPr>
              <a:xfrm>
                <a:off x="6436754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58"/>
              <p:cNvSpPr/>
              <p:nvPr/>
            </p:nvSpPr>
            <p:spPr>
              <a:xfrm>
                <a:off x="6492051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58"/>
              <p:cNvSpPr/>
              <p:nvPr/>
            </p:nvSpPr>
            <p:spPr>
              <a:xfrm>
                <a:off x="6546459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58"/>
              <p:cNvSpPr/>
              <p:nvPr/>
            </p:nvSpPr>
            <p:spPr>
              <a:xfrm>
                <a:off x="6601756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58"/>
              <p:cNvSpPr/>
              <p:nvPr/>
            </p:nvSpPr>
            <p:spPr>
              <a:xfrm>
                <a:off x="6656164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58"/>
              <p:cNvSpPr/>
              <p:nvPr/>
            </p:nvSpPr>
            <p:spPr>
              <a:xfrm>
                <a:off x="6711461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58"/>
              <p:cNvSpPr/>
              <p:nvPr/>
            </p:nvSpPr>
            <p:spPr>
              <a:xfrm>
                <a:off x="6765869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58"/>
              <p:cNvSpPr/>
              <p:nvPr/>
            </p:nvSpPr>
            <p:spPr>
              <a:xfrm>
                <a:off x="6821166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58"/>
              <p:cNvSpPr/>
              <p:nvPr/>
            </p:nvSpPr>
            <p:spPr>
              <a:xfrm>
                <a:off x="6875574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58"/>
              <p:cNvSpPr/>
              <p:nvPr/>
            </p:nvSpPr>
            <p:spPr>
              <a:xfrm>
                <a:off x="6930871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4" name="Google Shape;1744;p58"/>
            <p:cNvGrpSpPr/>
            <p:nvPr/>
          </p:nvGrpSpPr>
          <p:grpSpPr>
            <a:xfrm>
              <a:off x="1220096" y="1086262"/>
              <a:ext cx="6703783" cy="2970404"/>
              <a:chOff x="2933975" y="1161575"/>
              <a:chExt cx="4017128" cy="1782635"/>
            </a:xfrm>
          </p:grpSpPr>
          <p:sp>
            <p:nvSpPr>
              <p:cNvPr id="1745" name="Google Shape;1745;p58"/>
              <p:cNvSpPr/>
              <p:nvPr/>
            </p:nvSpPr>
            <p:spPr>
              <a:xfrm>
                <a:off x="2933975" y="1161575"/>
                <a:ext cx="4017114" cy="1782635"/>
              </a:xfrm>
              <a:custGeom>
                <a:avLst/>
                <a:gdLst/>
                <a:ahLst/>
                <a:cxnLst/>
                <a:rect l="l" t="t" r="r" b="b"/>
                <a:pathLst>
                  <a:path w="71463" h="31586" extrusionOk="0">
                    <a:moveTo>
                      <a:pt x="1" y="0"/>
                    </a:moveTo>
                    <a:lnTo>
                      <a:pt x="1" y="31585"/>
                    </a:lnTo>
                    <a:lnTo>
                      <a:pt x="71462" y="31585"/>
                    </a:lnTo>
                    <a:lnTo>
                      <a:pt x="714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8"/>
              <p:cNvSpPr/>
              <p:nvPr/>
            </p:nvSpPr>
            <p:spPr>
              <a:xfrm>
                <a:off x="2933975" y="1227430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8"/>
              <p:cNvSpPr/>
              <p:nvPr/>
            </p:nvSpPr>
            <p:spPr>
              <a:xfrm>
                <a:off x="2933975" y="1281838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8"/>
              <p:cNvSpPr/>
              <p:nvPr/>
            </p:nvSpPr>
            <p:spPr>
              <a:xfrm>
                <a:off x="2933975" y="1337135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8"/>
              <p:cNvSpPr/>
              <p:nvPr/>
            </p:nvSpPr>
            <p:spPr>
              <a:xfrm>
                <a:off x="2933975" y="1391543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8"/>
              <p:cNvSpPr/>
              <p:nvPr/>
            </p:nvSpPr>
            <p:spPr>
              <a:xfrm>
                <a:off x="2933975" y="1446841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8"/>
              <p:cNvSpPr/>
              <p:nvPr/>
            </p:nvSpPr>
            <p:spPr>
              <a:xfrm>
                <a:off x="2933975" y="1501249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8"/>
              <p:cNvSpPr/>
              <p:nvPr/>
            </p:nvSpPr>
            <p:spPr>
              <a:xfrm>
                <a:off x="2933975" y="1556546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8"/>
              <p:cNvSpPr/>
              <p:nvPr/>
            </p:nvSpPr>
            <p:spPr>
              <a:xfrm>
                <a:off x="2933975" y="1610954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8"/>
              <p:cNvSpPr/>
              <p:nvPr/>
            </p:nvSpPr>
            <p:spPr>
              <a:xfrm>
                <a:off x="2933975" y="1666251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8"/>
              <p:cNvSpPr/>
              <p:nvPr/>
            </p:nvSpPr>
            <p:spPr>
              <a:xfrm>
                <a:off x="2933975" y="1720659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8"/>
              <p:cNvSpPr/>
              <p:nvPr/>
            </p:nvSpPr>
            <p:spPr>
              <a:xfrm>
                <a:off x="2933975" y="1775956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8"/>
              <p:cNvSpPr/>
              <p:nvPr/>
            </p:nvSpPr>
            <p:spPr>
              <a:xfrm>
                <a:off x="2933975" y="1830364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8"/>
              <p:cNvSpPr/>
              <p:nvPr/>
            </p:nvSpPr>
            <p:spPr>
              <a:xfrm>
                <a:off x="2933975" y="1885661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8"/>
              <p:cNvSpPr/>
              <p:nvPr/>
            </p:nvSpPr>
            <p:spPr>
              <a:xfrm>
                <a:off x="2933975" y="1940069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8"/>
              <p:cNvSpPr/>
              <p:nvPr/>
            </p:nvSpPr>
            <p:spPr>
              <a:xfrm>
                <a:off x="2933975" y="1995367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8"/>
              <p:cNvSpPr/>
              <p:nvPr/>
            </p:nvSpPr>
            <p:spPr>
              <a:xfrm>
                <a:off x="2933975" y="2049775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8"/>
              <p:cNvSpPr/>
              <p:nvPr/>
            </p:nvSpPr>
            <p:spPr>
              <a:xfrm>
                <a:off x="2933975" y="2105072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8"/>
              <p:cNvSpPr/>
              <p:nvPr/>
            </p:nvSpPr>
            <p:spPr>
              <a:xfrm>
                <a:off x="2933975" y="2159480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8"/>
              <p:cNvSpPr/>
              <p:nvPr/>
            </p:nvSpPr>
            <p:spPr>
              <a:xfrm>
                <a:off x="2933975" y="2214777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8"/>
              <p:cNvSpPr/>
              <p:nvPr/>
            </p:nvSpPr>
            <p:spPr>
              <a:xfrm>
                <a:off x="2933975" y="2269185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8"/>
              <p:cNvSpPr/>
              <p:nvPr/>
            </p:nvSpPr>
            <p:spPr>
              <a:xfrm>
                <a:off x="2933975" y="2324482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8"/>
              <p:cNvSpPr/>
              <p:nvPr/>
            </p:nvSpPr>
            <p:spPr>
              <a:xfrm>
                <a:off x="2933975" y="2378890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8"/>
              <p:cNvSpPr/>
              <p:nvPr/>
            </p:nvSpPr>
            <p:spPr>
              <a:xfrm>
                <a:off x="2933975" y="2434188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8"/>
              <p:cNvSpPr/>
              <p:nvPr/>
            </p:nvSpPr>
            <p:spPr>
              <a:xfrm>
                <a:off x="2933975" y="2488651"/>
                <a:ext cx="401712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283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8"/>
              <p:cNvSpPr/>
              <p:nvPr/>
            </p:nvSpPr>
            <p:spPr>
              <a:xfrm>
                <a:off x="2933975" y="2543893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8"/>
              <p:cNvSpPr/>
              <p:nvPr/>
            </p:nvSpPr>
            <p:spPr>
              <a:xfrm>
                <a:off x="2933975" y="2598356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58"/>
              <p:cNvSpPr/>
              <p:nvPr/>
            </p:nvSpPr>
            <p:spPr>
              <a:xfrm>
                <a:off x="2933975" y="2653598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1"/>
                    </a:moveTo>
                    <a:lnTo>
                      <a:pt x="72283" y="1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58"/>
              <p:cNvSpPr/>
              <p:nvPr/>
            </p:nvSpPr>
            <p:spPr>
              <a:xfrm>
                <a:off x="2933975" y="2708061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58"/>
              <p:cNvSpPr/>
              <p:nvPr/>
            </p:nvSpPr>
            <p:spPr>
              <a:xfrm>
                <a:off x="2933975" y="2763359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58"/>
              <p:cNvSpPr/>
              <p:nvPr/>
            </p:nvSpPr>
            <p:spPr>
              <a:xfrm>
                <a:off x="2933975" y="2817767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58"/>
              <p:cNvSpPr/>
              <p:nvPr/>
            </p:nvSpPr>
            <p:spPr>
              <a:xfrm>
                <a:off x="2933975" y="2873064"/>
                <a:ext cx="401712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72283" h="1" fill="none" extrusionOk="0">
                    <a:moveTo>
                      <a:pt x="0" y="0"/>
                    </a:moveTo>
                    <a:lnTo>
                      <a:pt x="72283" y="0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58"/>
              <p:cNvSpPr/>
              <p:nvPr/>
            </p:nvSpPr>
            <p:spPr>
              <a:xfrm>
                <a:off x="303578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8"/>
              <p:cNvSpPr/>
              <p:nvPr/>
            </p:nvSpPr>
            <p:spPr>
              <a:xfrm>
                <a:off x="3091085" y="1165075"/>
                <a:ext cx="0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8"/>
              <p:cNvSpPr/>
              <p:nvPr/>
            </p:nvSpPr>
            <p:spPr>
              <a:xfrm>
                <a:off x="314549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8"/>
              <p:cNvSpPr/>
              <p:nvPr/>
            </p:nvSpPr>
            <p:spPr>
              <a:xfrm>
                <a:off x="320079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8"/>
              <p:cNvSpPr/>
              <p:nvPr/>
            </p:nvSpPr>
            <p:spPr>
              <a:xfrm>
                <a:off x="325519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8"/>
              <p:cNvSpPr/>
              <p:nvPr/>
            </p:nvSpPr>
            <p:spPr>
              <a:xfrm>
                <a:off x="331049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8"/>
              <p:cNvSpPr/>
              <p:nvPr/>
            </p:nvSpPr>
            <p:spPr>
              <a:xfrm>
                <a:off x="336490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8"/>
              <p:cNvSpPr/>
              <p:nvPr/>
            </p:nvSpPr>
            <p:spPr>
              <a:xfrm>
                <a:off x="342020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8"/>
              <p:cNvSpPr/>
              <p:nvPr/>
            </p:nvSpPr>
            <p:spPr>
              <a:xfrm>
                <a:off x="347460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8"/>
              <p:cNvSpPr/>
              <p:nvPr/>
            </p:nvSpPr>
            <p:spPr>
              <a:xfrm>
                <a:off x="352990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8"/>
              <p:cNvSpPr/>
              <p:nvPr/>
            </p:nvSpPr>
            <p:spPr>
              <a:xfrm>
                <a:off x="358431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8"/>
              <p:cNvSpPr/>
              <p:nvPr/>
            </p:nvSpPr>
            <p:spPr>
              <a:xfrm>
                <a:off x="363961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8"/>
              <p:cNvSpPr/>
              <p:nvPr/>
            </p:nvSpPr>
            <p:spPr>
              <a:xfrm>
                <a:off x="369401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8"/>
              <p:cNvSpPr/>
              <p:nvPr/>
            </p:nvSpPr>
            <p:spPr>
              <a:xfrm>
                <a:off x="374931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8"/>
              <p:cNvSpPr/>
              <p:nvPr/>
            </p:nvSpPr>
            <p:spPr>
              <a:xfrm>
                <a:off x="380372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8"/>
              <p:cNvSpPr/>
              <p:nvPr/>
            </p:nvSpPr>
            <p:spPr>
              <a:xfrm>
                <a:off x="385902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8"/>
              <p:cNvSpPr/>
              <p:nvPr/>
            </p:nvSpPr>
            <p:spPr>
              <a:xfrm>
                <a:off x="391342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8"/>
              <p:cNvSpPr/>
              <p:nvPr/>
            </p:nvSpPr>
            <p:spPr>
              <a:xfrm>
                <a:off x="396872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8"/>
              <p:cNvSpPr/>
              <p:nvPr/>
            </p:nvSpPr>
            <p:spPr>
              <a:xfrm>
                <a:off x="402313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8"/>
              <p:cNvSpPr/>
              <p:nvPr/>
            </p:nvSpPr>
            <p:spPr>
              <a:xfrm>
                <a:off x="407843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8"/>
              <p:cNvSpPr/>
              <p:nvPr/>
            </p:nvSpPr>
            <p:spPr>
              <a:xfrm>
                <a:off x="413283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8"/>
              <p:cNvSpPr/>
              <p:nvPr/>
            </p:nvSpPr>
            <p:spPr>
              <a:xfrm>
                <a:off x="418813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8"/>
              <p:cNvSpPr/>
              <p:nvPr/>
            </p:nvSpPr>
            <p:spPr>
              <a:xfrm>
                <a:off x="424254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8"/>
              <p:cNvSpPr/>
              <p:nvPr/>
            </p:nvSpPr>
            <p:spPr>
              <a:xfrm>
                <a:off x="429784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8"/>
              <p:cNvSpPr/>
              <p:nvPr/>
            </p:nvSpPr>
            <p:spPr>
              <a:xfrm>
                <a:off x="435224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8"/>
              <p:cNvSpPr/>
              <p:nvPr/>
            </p:nvSpPr>
            <p:spPr>
              <a:xfrm>
                <a:off x="440754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8"/>
              <p:cNvSpPr/>
              <p:nvPr/>
            </p:nvSpPr>
            <p:spPr>
              <a:xfrm>
                <a:off x="446195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8"/>
              <p:cNvSpPr/>
              <p:nvPr/>
            </p:nvSpPr>
            <p:spPr>
              <a:xfrm>
                <a:off x="451725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8"/>
              <p:cNvSpPr/>
              <p:nvPr/>
            </p:nvSpPr>
            <p:spPr>
              <a:xfrm>
                <a:off x="4571714" y="1165075"/>
                <a:ext cx="0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8"/>
              <p:cNvSpPr/>
              <p:nvPr/>
            </p:nvSpPr>
            <p:spPr>
              <a:xfrm>
                <a:off x="462695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8"/>
              <p:cNvSpPr/>
              <p:nvPr/>
            </p:nvSpPr>
            <p:spPr>
              <a:xfrm>
                <a:off x="4681419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8"/>
              <p:cNvSpPr/>
              <p:nvPr/>
            </p:nvSpPr>
            <p:spPr>
              <a:xfrm>
                <a:off x="473666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8"/>
              <p:cNvSpPr/>
              <p:nvPr/>
            </p:nvSpPr>
            <p:spPr>
              <a:xfrm>
                <a:off x="4791124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8"/>
              <p:cNvSpPr/>
              <p:nvPr/>
            </p:nvSpPr>
            <p:spPr>
              <a:xfrm>
                <a:off x="4846421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8"/>
              <p:cNvSpPr/>
              <p:nvPr/>
            </p:nvSpPr>
            <p:spPr>
              <a:xfrm>
                <a:off x="490082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8"/>
              <p:cNvSpPr/>
              <p:nvPr/>
            </p:nvSpPr>
            <p:spPr>
              <a:xfrm>
                <a:off x="4956126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8"/>
              <p:cNvSpPr/>
              <p:nvPr/>
            </p:nvSpPr>
            <p:spPr>
              <a:xfrm>
                <a:off x="501053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8"/>
              <p:cNvSpPr/>
              <p:nvPr/>
            </p:nvSpPr>
            <p:spPr>
              <a:xfrm>
                <a:off x="5065831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8"/>
              <p:cNvSpPr/>
              <p:nvPr/>
            </p:nvSpPr>
            <p:spPr>
              <a:xfrm>
                <a:off x="512023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8"/>
              <p:cNvSpPr/>
              <p:nvPr/>
            </p:nvSpPr>
            <p:spPr>
              <a:xfrm>
                <a:off x="5175536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8"/>
              <p:cNvSpPr/>
              <p:nvPr/>
            </p:nvSpPr>
            <p:spPr>
              <a:xfrm>
                <a:off x="522994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8"/>
              <p:cNvSpPr/>
              <p:nvPr/>
            </p:nvSpPr>
            <p:spPr>
              <a:xfrm>
                <a:off x="5285241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8"/>
              <p:cNvSpPr/>
              <p:nvPr/>
            </p:nvSpPr>
            <p:spPr>
              <a:xfrm>
                <a:off x="533964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8"/>
              <p:cNvSpPr/>
              <p:nvPr/>
            </p:nvSpPr>
            <p:spPr>
              <a:xfrm>
                <a:off x="539494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8"/>
              <p:cNvSpPr/>
              <p:nvPr/>
            </p:nvSpPr>
            <p:spPr>
              <a:xfrm>
                <a:off x="544935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8"/>
              <p:cNvSpPr/>
              <p:nvPr/>
            </p:nvSpPr>
            <p:spPr>
              <a:xfrm>
                <a:off x="550465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8"/>
              <p:cNvSpPr/>
              <p:nvPr/>
            </p:nvSpPr>
            <p:spPr>
              <a:xfrm>
                <a:off x="555905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8"/>
              <p:cNvSpPr/>
              <p:nvPr/>
            </p:nvSpPr>
            <p:spPr>
              <a:xfrm>
                <a:off x="561435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8"/>
              <p:cNvSpPr/>
              <p:nvPr/>
            </p:nvSpPr>
            <p:spPr>
              <a:xfrm>
                <a:off x="566876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8"/>
              <p:cNvSpPr/>
              <p:nvPr/>
            </p:nvSpPr>
            <p:spPr>
              <a:xfrm>
                <a:off x="572406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8"/>
              <p:cNvSpPr/>
              <p:nvPr/>
            </p:nvSpPr>
            <p:spPr>
              <a:xfrm>
                <a:off x="577846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8"/>
              <p:cNvSpPr/>
              <p:nvPr/>
            </p:nvSpPr>
            <p:spPr>
              <a:xfrm>
                <a:off x="583376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8"/>
              <p:cNvSpPr/>
              <p:nvPr/>
            </p:nvSpPr>
            <p:spPr>
              <a:xfrm>
                <a:off x="588817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8"/>
              <p:cNvSpPr/>
              <p:nvPr/>
            </p:nvSpPr>
            <p:spPr>
              <a:xfrm>
                <a:off x="594347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58"/>
              <p:cNvSpPr/>
              <p:nvPr/>
            </p:nvSpPr>
            <p:spPr>
              <a:xfrm>
                <a:off x="5997878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58"/>
              <p:cNvSpPr/>
              <p:nvPr/>
            </p:nvSpPr>
            <p:spPr>
              <a:xfrm>
                <a:off x="605317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58"/>
              <p:cNvSpPr/>
              <p:nvPr/>
            </p:nvSpPr>
            <p:spPr>
              <a:xfrm>
                <a:off x="6107583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58"/>
              <p:cNvSpPr/>
              <p:nvPr/>
            </p:nvSpPr>
            <p:spPr>
              <a:xfrm>
                <a:off x="616288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58"/>
              <p:cNvSpPr/>
              <p:nvPr/>
            </p:nvSpPr>
            <p:spPr>
              <a:xfrm>
                <a:off x="6217344" y="1165075"/>
                <a:ext cx="0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58"/>
              <p:cNvSpPr/>
              <p:nvPr/>
            </p:nvSpPr>
            <p:spPr>
              <a:xfrm>
                <a:off x="6272585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58"/>
              <p:cNvSpPr/>
              <p:nvPr/>
            </p:nvSpPr>
            <p:spPr>
              <a:xfrm>
                <a:off x="6327049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58"/>
              <p:cNvSpPr/>
              <p:nvPr/>
            </p:nvSpPr>
            <p:spPr>
              <a:xfrm>
                <a:off x="6382290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1" y="1"/>
                    </a:moveTo>
                    <a:lnTo>
                      <a:pt x="1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58"/>
              <p:cNvSpPr/>
              <p:nvPr/>
            </p:nvSpPr>
            <p:spPr>
              <a:xfrm>
                <a:off x="6436754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58"/>
              <p:cNvSpPr/>
              <p:nvPr/>
            </p:nvSpPr>
            <p:spPr>
              <a:xfrm>
                <a:off x="6492051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58"/>
              <p:cNvSpPr/>
              <p:nvPr/>
            </p:nvSpPr>
            <p:spPr>
              <a:xfrm>
                <a:off x="6546459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58"/>
              <p:cNvSpPr/>
              <p:nvPr/>
            </p:nvSpPr>
            <p:spPr>
              <a:xfrm>
                <a:off x="6601756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58"/>
              <p:cNvSpPr/>
              <p:nvPr/>
            </p:nvSpPr>
            <p:spPr>
              <a:xfrm>
                <a:off x="6656164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58"/>
              <p:cNvSpPr/>
              <p:nvPr/>
            </p:nvSpPr>
            <p:spPr>
              <a:xfrm>
                <a:off x="6711461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58"/>
              <p:cNvSpPr/>
              <p:nvPr/>
            </p:nvSpPr>
            <p:spPr>
              <a:xfrm>
                <a:off x="6765869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58"/>
              <p:cNvSpPr/>
              <p:nvPr/>
            </p:nvSpPr>
            <p:spPr>
              <a:xfrm>
                <a:off x="6821166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750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58"/>
              <p:cNvSpPr/>
              <p:nvPr/>
            </p:nvSpPr>
            <p:spPr>
              <a:xfrm>
                <a:off x="6875574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58"/>
              <p:cNvSpPr/>
              <p:nvPr/>
            </p:nvSpPr>
            <p:spPr>
              <a:xfrm>
                <a:off x="6930871" y="1165075"/>
                <a:ext cx="56" cy="1779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13" fill="none" extrusionOk="0">
                    <a:moveTo>
                      <a:pt x="0" y="1"/>
                    </a:moveTo>
                    <a:lnTo>
                      <a:pt x="0" y="32012"/>
                    </a:lnTo>
                  </a:path>
                </a:pathLst>
              </a:custGeom>
              <a:noFill/>
              <a:ln w="3550" cap="flat" cmpd="sng">
                <a:solidFill>
                  <a:schemeClr val="lt2"/>
                </a:solidFill>
                <a:prstDash val="solid"/>
                <a:miter lim="157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9" name="Google Shape;1849;p58"/>
            <p:cNvGrpSpPr/>
            <p:nvPr/>
          </p:nvGrpSpPr>
          <p:grpSpPr>
            <a:xfrm flipH="1">
              <a:off x="1421747" y="1086246"/>
              <a:ext cx="417876" cy="501481"/>
              <a:chOff x="2279900" y="1356008"/>
              <a:chExt cx="355973" cy="427192"/>
            </a:xfrm>
          </p:grpSpPr>
          <p:sp>
            <p:nvSpPr>
              <p:cNvPr id="1850" name="Google Shape;1850;p58"/>
              <p:cNvSpPr/>
              <p:nvPr/>
            </p:nvSpPr>
            <p:spPr>
              <a:xfrm>
                <a:off x="2279900" y="1566300"/>
                <a:ext cx="240900" cy="216900"/>
              </a:xfrm>
              <a:prstGeom prst="ellipse">
                <a:avLst/>
              </a:prstGeom>
              <a:gradFill>
                <a:gsLst>
                  <a:gs pos="0">
                    <a:srgbClr val="D9D9D9">
                      <a:alpha val="67058"/>
                    </a:srgbClr>
                  </a:gs>
                  <a:gs pos="60000">
                    <a:srgbClr val="C3BAA2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51" name="Google Shape;1851;p58"/>
              <p:cNvGrpSpPr/>
              <p:nvPr/>
            </p:nvGrpSpPr>
            <p:grpSpPr>
              <a:xfrm>
                <a:off x="2395070" y="1356008"/>
                <a:ext cx="240802" cy="326586"/>
                <a:chOff x="1847775" y="238125"/>
                <a:chExt cx="3637500" cy="4933325"/>
              </a:xfrm>
            </p:grpSpPr>
            <p:sp>
              <p:nvSpPr>
                <p:cNvPr id="1852" name="Google Shape;1852;p58"/>
                <p:cNvSpPr/>
                <p:nvPr/>
              </p:nvSpPr>
              <p:spPr>
                <a:xfrm>
                  <a:off x="1847775" y="3431350"/>
                  <a:ext cx="1268050" cy="174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22" h="69604" extrusionOk="0">
                      <a:moveTo>
                        <a:pt x="34802" y="0"/>
                      </a:moveTo>
                      <a:lnTo>
                        <a:pt x="0" y="69603"/>
                      </a:lnTo>
                      <a:lnTo>
                        <a:pt x="0" y="69603"/>
                      </a:lnTo>
                      <a:lnTo>
                        <a:pt x="50721" y="12218"/>
                      </a:lnTo>
                      <a:lnTo>
                        <a:pt x="34802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58"/>
                <p:cNvSpPr/>
                <p:nvPr/>
              </p:nvSpPr>
              <p:spPr>
                <a:xfrm>
                  <a:off x="1866275" y="774950"/>
                  <a:ext cx="3535700" cy="338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28" h="135505" extrusionOk="0">
                      <a:moveTo>
                        <a:pt x="70714" y="0"/>
                      </a:moveTo>
                      <a:cubicBezTo>
                        <a:pt x="31840" y="0"/>
                        <a:pt x="0" y="29989"/>
                        <a:pt x="0" y="67752"/>
                      </a:cubicBezTo>
                      <a:cubicBezTo>
                        <a:pt x="0" y="105146"/>
                        <a:pt x="31840" y="135504"/>
                        <a:pt x="70714" y="135504"/>
                      </a:cubicBezTo>
                      <a:cubicBezTo>
                        <a:pt x="109958" y="135504"/>
                        <a:pt x="141428" y="105146"/>
                        <a:pt x="141428" y="67752"/>
                      </a:cubicBezTo>
                      <a:cubicBezTo>
                        <a:pt x="141428" y="29989"/>
                        <a:pt x="109958" y="0"/>
                        <a:pt x="707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1155CC">
                      <a:alpha val="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58"/>
                <p:cNvSpPr/>
                <p:nvPr/>
              </p:nvSpPr>
              <p:spPr>
                <a:xfrm>
                  <a:off x="2690025" y="238125"/>
                  <a:ext cx="2795250" cy="267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10" h="106997" extrusionOk="0">
                      <a:moveTo>
                        <a:pt x="55905" y="0"/>
                      </a:moveTo>
                      <a:cubicBezTo>
                        <a:pt x="25176" y="0"/>
                        <a:pt x="1" y="24065"/>
                        <a:pt x="1" y="53683"/>
                      </a:cubicBezTo>
                      <a:cubicBezTo>
                        <a:pt x="1" y="83302"/>
                        <a:pt x="25176" y="106996"/>
                        <a:pt x="55905" y="106996"/>
                      </a:cubicBezTo>
                      <a:cubicBezTo>
                        <a:pt x="86634" y="106996"/>
                        <a:pt x="111810" y="83302"/>
                        <a:pt x="111810" y="53683"/>
                      </a:cubicBezTo>
                      <a:cubicBezTo>
                        <a:pt x="111810" y="24065"/>
                        <a:pt x="86634" y="0"/>
                        <a:pt x="55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28575" dist="9525" dir="6480000" algn="bl" rotWithShape="0">
                    <a:srgbClr val="85200C">
                      <a:alpha val="3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55" name="Google Shape;1855;p58"/>
            <p:cNvGrpSpPr/>
            <p:nvPr/>
          </p:nvGrpSpPr>
          <p:grpSpPr>
            <a:xfrm flipH="1">
              <a:off x="7316547" y="1015621"/>
              <a:ext cx="417874" cy="501481"/>
              <a:chOff x="2279900" y="1356008"/>
              <a:chExt cx="355971" cy="427192"/>
            </a:xfrm>
          </p:grpSpPr>
          <p:sp>
            <p:nvSpPr>
              <p:cNvPr id="1856" name="Google Shape;1856;p58"/>
              <p:cNvSpPr/>
              <p:nvPr/>
            </p:nvSpPr>
            <p:spPr>
              <a:xfrm>
                <a:off x="2279900" y="1566300"/>
                <a:ext cx="240900" cy="216900"/>
              </a:xfrm>
              <a:prstGeom prst="ellipse">
                <a:avLst/>
              </a:prstGeom>
              <a:gradFill>
                <a:gsLst>
                  <a:gs pos="0">
                    <a:srgbClr val="D9D9D9">
                      <a:alpha val="67058"/>
                    </a:srgbClr>
                  </a:gs>
                  <a:gs pos="60000">
                    <a:srgbClr val="C3BAA2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57" name="Google Shape;1857;p58"/>
              <p:cNvGrpSpPr/>
              <p:nvPr/>
            </p:nvGrpSpPr>
            <p:grpSpPr>
              <a:xfrm>
                <a:off x="2395070" y="1356008"/>
                <a:ext cx="240801" cy="326586"/>
                <a:chOff x="1847775" y="238124"/>
                <a:chExt cx="3637487" cy="4933326"/>
              </a:xfrm>
            </p:grpSpPr>
            <p:sp>
              <p:nvSpPr>
                <p:cNvPr id="1858" name="Google Shape;1858;p58"/>
                <p:cNvSpPr/>
                <p:nvPr/>
              </p:nvSpPr>
              <p:spPr>
                <a:xfrm>
                  <a:off x="1847775" y="3431350"/>
                  <a:ext cx="1268050" cy="174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22" h="69604" extrusionOk="0">
                      <a:moveTo>
                        <a:pt x="34802" y="0"/>
                      </a:moveTo>
                      <a:lnTo>
                        <a:pt x="0" y="69603"/>
                      </a:lnTo>
                      <a:lnTo>
                        <a:pt x="0" y="69603"/>
                      </a:lnTo>
                      <a:lnTo>
                        <a:pt x="50721" y="12218"/>
                      </a:lnTo>
                      <a:lnTo>
                        <a:pt x="34802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58"/>
                <p:cNvSpPr/>
                <p:nvPr/>
              </p:nvSpPr>
              <p:spPr>
                <a:xfrm>
                  <a:off x="1866275" y="774950"/>
                  <a:ext cx="3535700" cy="338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28" h="135505" extrusionOk="0">
                      <a:moveTo>
                        <a:pt x="70714" y="0"/>
                      </a:moveTo>
                      <a:cubicBezTo>
                        <a:pt x="31840" y="0"/>
                        <a:pt x="0" y="29989"/>
                        <a:pt x="0" y="67752"/>
                      </a:cubicBezTo>
                      <a:cubicBezTo>
                        <a:pt x="0" y="105146"/>
                        <a:pt x="31840" y="135504"/>
                        <a:pt x="70714" y="135504"/>
                      </a:cubicBezTo>
                      <a:cubicBezTo>
                        <a:pt x="109958" y="135504"/>
                        <a:pt x="141428" y="105146"/>
                        <a:pt x="141428" y="67752"/>
                      </a:cubicBezTo>
                      <a:cubicBezTo>
                        <a:pt x="141428" y="29989"/>
                        <a:pt x="109958" y="0"/>
                        <a:pt x="707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1155CC">
                      <a:alpha val="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58"/>
                <p:cNvSpPr/>
                <p:nvPr/>
              </p:nvSpPr>
              <p:spPr>
                <a:xfrm>
                  <a:off x="2690014" y="238124"/>
                  <a:ext cx="2795248" cy="2674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10" h="106997" extrusionOk="0">
                      <a:moveTo>
                        <a:pt x="55905" y="0"/>
                      </a:moveTo>
                      <a:cubicBezTo>
                        <a:pt x="25176" y="0"/>
                        <a:pt x="1" y="24065"/>
                        <a:pt x="1" y="53683"/>
                      </a:cubicBezTo>
                      <a:cubicBezTo>
                        <a:pt x="1" y="83302"/>
                        <a:pt x="25176" y="106996"/>
                        <a:pt x="55905" y="106996"/>
                      </a:cubicBezTo>
                      <a:cubicBezTo>
                        <a:pt x="86634" y="106996"/>
                        <a:pt x="111810" y="83302"/>
                        <a:pt x="111810" y="53683"/>
                      </a:cubicBezTo>
                      <a:cubicBezTo>
                        <a:pt x="111810" y="24065"/>
                        <a:pt x="86634" y="0"/>
                        <a:pt x="55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28575" dist="9525" dir="6480000" algn="bl" rotWithShape="0">
                    <a:srgbClr val="85200C">
                      <a:alpha val="3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61" name="Google Shape;1861;p58"/>
          <p:cNvSpPr txBox="1">
            <a:spLocks noGrp="1"/>
          </p:cNvSpPr>
          <p:nvPr>
            <p:ph type="title"/>
          </p:nvPr>
        </p:nvSpPr>
        <p:spPr>
          <a:xfrm rot="184">
            <a:off x="1765925" y="1321700"/>
            <a:ext cx="5612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GOALS</a:t>
            </a:r>
            <a:endParaRPr dirty="0"/>
          </a:p>
        </p:txBody>
      </p:sp>
      <p:sp>
        <p:nvSpPr>
          <p:cNvPr id="1862" name="Google Shape;1862;p58"/>
          <p:cNvSpPr txBox="1">
            <a:spLocks noGrp="1"/>
          </p:cNvSpPr>
          <p:nvPr>
            <p:ph type="subTitle" idx="1"/>
          </p:nvPr>
        </p:nvSpPr>
        <p:spPr>
          <a:xfrm flipH="1">
            <a:off x="1279617" y="2728225"/>
            <a:ext cx="6628954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memprediksi</a:t>
            </a:r>
            <a:r>
              <a:rPr lang="en-US" sz="1600" dirty="0"/>
              <a:t> </a:t>
            </a:r>
            <a:r>
              <a:rPr lang="en-US" sz="1600" dirty="0" err="1" smtClean="0"/>
              <a:t>seberapa</a:t>
            </a:r>
            <a:r>
              <a:rPr lang="en-US" sz="1600" dirty="0" smtClean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biaya</a:t>
            </a:r>
            <a:r>
              <a:rPr lang="en-US" sz="1600" dirty="0"/>
              <a:t> </a:t>
            </a:r>
            <a:r>
              <a:rPr lang="en-US" sz="1600" dirty="0" err="1"/>
              <a:t>asuransi</a:t>
            </a:r>
            <a:r>
              <a:rPr lang="en-US" sz="1600" dirty="0"/>
              <a:t> </a:t>
            </a:r>
            <a:r>
              <a:rPr lang="en-US" sz="1600" dirty="0" err="1" smtClean="0"/>
              <a:t>kesehatan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layak</a:t>
            </a:r>
            <a:r>
              <a:rPr lang="en-US" sz="1600" dirty="0" smtClean="0"/>
              <a:t> </a:t>
            </a:r>
            <a:r>
              <a:rPr lang="en-US" sz="1600" dirty="0" err="1" smtClean="0"/>
              <a:t>dibayar</a:t>
            </a:r>
            <a:r>
              <a:rPr lang="en-US" sz="1600" dirty="0" smtClean="0"/>
              <a:t> </a:t>
            </a:r>
            <a:r>
              <a:rPr lang="en-US" sz="1600" dirty="0" err="1"/>
              <a:t>nasabah</a:t>
            </a:r>
            <a:r>
              <a:rPr lang="en-US" sz="1600" dirty="0"/>
              <a:t> / </a:t>
            </a:r>
            <a:r>
              <a:rPr lang="en-US" sz="1600" dirty="0" err="1"/>
              <a:t>pasien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</a:t>
            </a:r>
            <a:r>
              <a:rPr lang="en-US" sz="1600" dirty="0" err="1" smtClean="0"/>
              <a:t>berdasarkan</a:t>
            </a:r>
            <a:r>
              <a:rPr lang="en-US" sz="1600" dirty="0" smtClean="0"/>
              <a:t> </a:t>
            </a:r>
            <a:r>
              <a:rPr lang="en-US" sz="1600" dirty="0" err="1" smtClean="0"/>
              <a:t>usia</a:t>
            </a:r>
            <a:r>
              <a:rPr lang="en-US" sz="1600" dirty="0" smtClean="0"/>
              <a:t>, gender,  BMI,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</a:t>
            </a:r>
            <a:r>
              <a:rPr lang="en-US" sz="1600" dirty="0" err="1" smtClean="0"/>
              <a:t>anak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ditanggung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perokok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endParaRPr lang="en-US" sz="1600" dirty="0"/>
          </a:p>
        </p:txBody>
      </p:sp>
      <p:sp>
        <p:nvSpPr>
          <p:cNvPr id="1863" name="Google Shape;1863;p58"/>
          <p:cNvSpPr/>
          <p:nvPr/>
        </p:nvSpPr>
        <p:spPr>
          <a:xfrm>
            <a:off x="3087875" y="2490688"/>
            <a:ext cx="2973929" cy="118350"/>
          </a:xfrm>
          <a:custGeom>
            <a:avLst/>
            <a:gdLst/>
            <a:ahLst/>
            <a:cxnLst/>
            <a:rect l="l" t="t" r="r" b="b"/>
            <a:pathLst>
              <a:path w="32996" h="2534" extrusionOk="0">
                <a:moveTo>
                  <a:pt x="28662" y="1"/>
                </a:moveTo>
                <a:cubicBezTo>
                  <a:pt x="28563" y="1"/>
                  <a:pt x="28465" y="58"/>
                  <a:pt x="28429" y="172"/>
                </a:cubicBezTo>
                <a:cubicBezTo>
                  <a:pt x="28356" y="400"/>
                  <a:pt x="28284" y="628"/>
                  <a:pt x="28211" y="856"/>
                </a:cubicBezTo>
                <a:cubicBezTo>
                  <a:pt x="28024" y="680"/>
                  <a:pt x="27859" y="483"/>
                  <a:pt x="27703" y="275"/>
                </a:cubicBezTo>
                <a:cubicBezTo>
                  <a:pt x="27661" y="197"/>
                  <a:pt x="27579" y="153"/>
                  <a:pt x="27495" y="153"/>
                </a:cubicBezTo>
                <a:cubicBezTo>
                  <a:pt x="27457" y="153"/>
                  <a:pt x="27418" y="163"/>
                  <a:pt x="27382" y="182"/>
                </a:cubicBezTo>
                <a:cubicBezTo>
                  <a:pt x="27206" y="265"/>
                  <a:pt x="27061" y="400"/>
                  <a:pt x="26957" y="566"/>
                </a:cubicBezTo>
                <a:cubicBezTo>
                  <a:pt x="26843" y="752"/>
                  <a:pt x="26791" y="1105"/>
                  <a:pt x="26625" y="1239"/>
                </a:cubicBezTo>
                <a:cubicBezTo>
                  <a:pt x="26548" y="1302"/>
                  <a:pt x="26482" y="1328"/>
                  <a:pt x="26423" y="1328"/>
                </a:cubicBezTo>
                <a:cubicBezTo>
                  <a:pt x="26188" y="1328"/>
                  <a:pt x="26080" y="912"/>
                  <a:pt x="25972" y="721"/>
                </a:cubicBezTo>
                <a:cubicBezTo>
                  <a:pt x="25869" y="545"/>
                  <a:pt x="25724" y="400"/>
                  <a:pt x="25558" y="296"/>
                </a:cubicBezTo>
                <a:cubicBezTo>
                  <a:pt x="25521" y="276"/>
                  <a:pt x="25482" y="267"/>
                  <a:pt x="25442" y="267"/>
                </a:cubicBezTo>
                <a:cubicBezTo>
                  <a:pt x="25359" y="267"/>
                  <a:pt x="25279" y="309"/>
                  <a:pt x="25237" y="379"/>
                </a:cubicBezTo>
                <a:cubicBezTo>
                  <a:pt x="25102" y="566"/>
                  <a:pt x="24843" y="1084"/>
                  <a:pt x="24635" y="1146"/>
                </a:cubicBezTo>
                <a:cubicBezTo>
                  <a:pt x="24594" y="1161"/>
                  <a:pt x="24565" y="1168"/>
                  <a:pt x="24543" y="1168"/>
                </a:cubicBezTo>
                <a:cubicBezTo>
                  <a:pt x="24471" y="1168"/>
                  <a:pt x="24479" y="1090"/>
                  <a:pt x="24407" y="939"/>
                </a:cubicBezTo>
                <a:cubicBezTo>
                  <a:pt x="24324" y="773"/>
                  <a:pt x="24252" y="617"/>
                  <a:pt x="24169" y="452"/>
                </a:cubicBezTo>
                <a:cubicBezTo>
                  <a:pt x="24134" y="374"/>
                  <a:pt x="24063" y="339"/>
                  <a:pt x="23988" y="339"/>
                </a:cubicBezTo>
                <a:cubicBezTo>
                  <a:pt x="23885" y="339"/>
                  <a:pt x="23774" y="405"/>
                  <a:pt x="23744" y="514"/>
                </a:cubicBezTo>
                <a:cubicBezTo>
                  <a:pt x="23692" y="690"/>
                  <a:pt x="23485" y="1571"/>
                  <a:pt x="23319" y="1602"/>
                </a:cubicBezTo>
                <a:cubicBezTo>
                  <a:pt x="23319" y="1602"/>
                  <a:pt x="23318" y="1602"/>
                  <a:pt x="23317" y="1602"/>
                </a:cubicBezTo>
                <a:cubicBezTo>
                  <a:pt x="23221" y="1602"/>
                  <a:pt x="22852" y="772"/>
                  <a:pt x="22801" y="680"/>
                </a:cubicBezTo>
                <a:cubicBezTo>
                  <a:pt x="22757" y="597"/>
                  <a:pt x="22689" y="563"/>
                  <a:pt x="22618" y="563"/>
                </a:cubicBezTo>
                <a:cubicBezTo>
                  <a:pt x="22537" y="563"/>
                  <a:pt x="22452" y="608"/>
                  <a:pt x="22397" y="680"/>
                </a:cubicBezTo>
                <a:cubicBezTo>
                  <a:pt x="22308" y="798"/>
                  <a:pt x="21984" y="1368"/>
                  <a:pt x="21783" y="1368"/>
                </a:cubicBezTo>
                <a:cubicBezTo>
                  <a:pt x="21773" y="1368"/>
                  <a:pt x="21764" y="1367"/>
                  <a:pt x="21754" y="1364"/>
                </a:cubicBezTo>
                <a:cubicBezTo>
                  <a:pt x="21651" y="1333"/>
                  <a:pt x="21464" y="711"/>
                  <a:pt x="21412" y="617"/>
                </a:cubicBezTo>
                <a:cubicBezTo>
                  <a:pt x="21380" y="539"/>
                  <a:pt x="21298" y="502"/>
                  <a:pt x="21215" y="502"/>
                </a:cubicBezTo>
                <a:cubicBezTo>
                  <a:pt x="21111" y="502"/>
                  <a:pt x="21005" y="560"/>
                  <a:pt x="20987" y="669"/>
                </a:cubicBezTo>
                <a:cubicBezTo>
                  <a:pt x="20967" y="897"/>
                  <a:pt x="20884" y="1125"/>
                  <a:pt x="20749" y="1322"/>
                </a:cubicBezTo>
                <a:lnTo>
                  <a:pt x="20428" y="669"/>
                </a:lnTo>
                <a:cubicBezTo>
                  <a:pt x="20389" y="588"/>
                  <a:pt x="20320" y="554"/>
                  <a:pt x="20248" y="554"/>
                </a:cubicBezTo>
                <a:cubicBezTo>
                  <a:pt x="20111" y="554"/>
                  <a:pt x="19965" y="682"/>
                  <a:pt x="20013" y="845"/>
                </a:cubicBezTo>
                <a:cubicBezTo>
                  <a:pt x="20079" y="1123"/>
                  <a:pt x="20031" y="1257"/>
                  <a:pt x="19867" y="1257"/>
                </a:cubicBezTo>
                <a:cubicBezTo>
                  <a:pt x="19798" y="1257"/>
                  <a:pt x="19708" y="1233"/>
                  <a:pt x="19598" y="1188"/>
                </a:cubicBezTo>
                <a:cubicBezTo>
                  <a:pt x="19524" y="1211"/>
                  <a:pt x="19458" y="1222"/>
                  <a:pt x="19402" y="1222"/>
                </a:cubicBezTo>
                <a:cubicBezTo>
                  <a:pt x="19232" y="1222"/>
                  <a:pt x="19148" y="1115"/>
                  <a:pt x="19163" y="897"/>
                </a:cubicBezTo>
                <a:cubicBezTo>
                  <a:pt x="19141" y="782"/>
                  <a:pt x="19052" y="734"/>
                  <a:pt x="18960" y="734"/>
                </a:cubicBezTo>
                <a:cubicBezTo>
                  <a:pt x="18878" y="734"/>
                  <a:pt x="18793" y="772"/>
                  <a:pt x="18749" y="835"/>
                </a:cubicBezTo>
                <a:lnTo>
                  <a:pt x="18293" y="1488"/>
                </a:lnTo>
                <a:cubicBezTo>
                  <a:pt x="18179" y="1250"/>
                  <a:pt x="18054" y="1011"/>
                  <a:pt x="17940" y="773"/>
                </a:cubicBezTo>
                <a:cubicBezTo>
                  <a:pt x="17899" y="702"/>
                  <a:pt x="17824" y="665"/>
                  <a:pt x="17749" y="665"/>
                </a:cubicBezTo>
                <a:cubicBezTo>
                  <a:pt x="17691" y="665"/>
                  <a:pt x="17633" y="687"/>
                  <a:pt x="17588" y="731"/>
                </a:cubicBezTo>
                <a:cubicBezTo>
                  <a:pt x="17505" y="825"/>
                  <a:pt x="17142" y="1416"/>
                  <a:pt x="16997" y="1416"/>
                </a:cubicBezTo>
                <a:cubicBezTo>
                  <a:pt x="16893" y="1405"/>
                  <a:pt x="16531" y="535"/>
                  <a:pt x="16469" y="421"/>
                </a:cubicBezTo>
                <a:cubicBezTo>
                  <a:pt x="16427" y="353"/>
                  <a:pt x="16360" y="320"/>
                  <a:pt x="16292" y="320"/>
                </a:cubicBezTo>
                <a:cubicBezTo>
                  <a:pt x="16225" y="320"/>
                  <a:pt x="16158" y="353"/>
                  <a:pt x="16116" y="421"/>
                </a:cubicBezTo>
                <a:cubicBezTo>
                  <a:pt x="15992" y="700"/>
                  <a:pt x="15857" y="970"/>
                  <a:pt x="15722" y="1250"/>
                </a:cubicBezTo>
                <a:lnTo>
                  <a:pt x="15422" y="680"/>
                </a:lnTo>
                <a:cubicBezTo>
                  <a:pt x="15381" y="617"/>
                  <a:pt x="15317" y="587"/>
                  <a:pt x="15254" y="587"/>
                </a:cubicBezTo>
                <a:cubicBezTo>
                  <a:pt x="15171" y="587"/>
                  <a:pt x="15088" y="638"/>
                  <a:pt x="15059" y="731"/>
                </a:cubicBezTo>
                <a:cubicBezTo>
                  <a:pt x="15018" y="970"/>
                  <a:pt x="14955" y="1198"/>
                  <a:pt x="14873" y="1426"/>
                </a:cubicBezTo>
                <a:cubicBezTo>
                  <a:pt x="14790" y="1219"/>
                  <a:pt x="14717" y="1022"/>
                  <a:pt x="14634" y="814"/>
                </a:cubicBezTo>
                <a:cubicBezTo>
                  <a:pt x="14604" y="735"/>
                  <a:pt x="14512" y="677"/>
                  <a:pt x="14424" y="677"/>
                </a:cubicBezTo>
                <a:cubicBezTo>
                  <a:pt x="14364" y="677"/>
                  <a:pt x="14305" y="705"/>
                  <a:pt x="14271" y="773"/>
                </a:cubicBezTo>
                <a:cubicBezTo>
                  <a:pt x="14085" y="1156"/>
                  <a:pt x="13878" y="1519"/>
                  <a:pt x="13639" y="1872"/>
                </a:cubicBezTo>
                <a:cubicBezTo>
                  <a:pt x="13411" y="1561"/>
                  <a:pt x="13245" y="1208"/>
                  <a:pt x="13131" y="835"/>
                </a:cubicBezTo>
                <a:cubicBezTo>
                  <a:pt x="13108" y="748"/>
                  <a:pt x="13030" y="700"/>
                  <a:pt x="12951" y="700"/>
                </a:cubicBezTo>
                <a:cubicBezTo>
                  <a:pt x="12888" y="700"/>
                  <a:pt x="12826" y="730"/>
                  <a:pt x="12789" y="794"/>
                </a:cubicBezTo>
                <a:cubicBezTo>
                  <a:pt x="12644" y="1084"/>
                  <a:pt x="12468" y="1353"/>
                  <a:pt x="12250" y="1592"/>
                </a:cubicBezTo>
                <a:lnTo>
                  <a:pt x="11888" y="711"/>
                </a:lnTo>
                <a:cubicBezTo>
                  <a:pt x="11851" y="652"/>
                  <a:pt x="11791" y="622"/>
                  <a:pt x="11730" y="622"/>
                </a:cubicBezTo>
                <a:cubicBezTo>
                  <a:pt x="11653" y="622"/>
                  <a:pt x="11575" y="670"/>
                  <a:pt x="11546" y="763"/>
                </a:cubicBezTo>
                <a:cubicBezTo>
                  <a:pt x="11515" y="928"/>
                  <a:pt x="11483" y="1105"/>
                  <a:pt x="11442" y="1281"/>
                </a:cubicBezTo>
                <a:cubicBezTo>
                  <a:pt x="11369" y="1094"/>
                  <a:pt x="11307" y="908"/>
                  <a:pt x="11235" y="721"/>
                </a:cubicBezTo>
                <a:cubicBezTo>
                  <a:pt x="11209" y="633"/>
                  <a:pt x="11136" y="589"/>
                  <a:pt x="11064" y="589"/>
                </a:cubicBezTo>
                <a:cubicBezTo>
                  <a:pt x="10991" y="589"/>
                  <a:pt x="10919" y="633"/>
                  <a:pt x="10893" y="721"/>
                </a:cubicBezTo>
                <a:cubicBezTo>
                  <a:pt x="10789" y="1105"/>
                  <a:pt x="10603" y="1467"/>
                  <a:pt x="10343" y="1778"/>
                </a:cubicBezTo>
                <a:cubicBezTo>
                  <a:pt x="10198" y="1488"/>
                  <a:pt x="10043" y="1198"/>
                  <a:pt x="9887" y="908"/>
                </a:cubicBezTo>
                <a:cubicBezTo>
                  <a:pt x="9851" y="844"/>
                  <a:pt x="9790" y="814"/>
                  <a:pt x="9730" y="814"/>
                </a:cubicBezTo>
                <a:cubicBezTo>
                  <a:pt x="9654" y="814"/>
                  <a:pt x="9579" y="862"/>
                  <a:pt x="9556" y="949"/>
                </a:cubicBezTo>
                <a:cubicBezTo>
                  <a:pt x="9506" y="1128"/>
                  <a:pt x="9418" y="1907"/>
                  <a:pt x="9146" y="1907"/>
                </a:cubicBezTo>
                <a:cubicBezTo>
                  <a:pt x="9135" y="1907"/>
                  <a:pt x="9123" y="1906"/>
                  <a:pt x="9110" y="1903"/>
                </a:cubicBezTo>
                <a:cubicBezTo>
                  <a:pt x="8944" y="1851"/>
                  <a:pt x="8613" y="1084"/>
                  <a:pt x="8509" y="928"/>
                </a:cubicBezTo>
                <a:cubicBezTo>
                  <a:pt x="8478" y="871"/>
                  <a:pt x="8421" y="843"/>
                  <a:pt x="8363" y="843"/>
                </a:cubicBezTo>
                <a:cubicBezTo>
                  <a:pt x="8304" y="843"/>
                  <a:pt x="8245" y="871"/>
                  <a:pt x="8208" y="928"/>
                </a:cubicBezTo>
                <a:cubicBezTo>
                  <a:pt x="8157" y="1042"/>
                  <a:pt x="8094" y="1146"/>
                  <a:pt x="8032" y="1260"/>
                </a:cubicBezTo>
                <a:cubicBezTo>
                  <a:pt x="7939" y="1469"/>
                  <a:pt x="7810" y="1573"/>
                  <a:pt x="7643" y="1573"/>
                </a:cubicBezTo>
                <a:cubicBezTo>
                  <a:pt x="7495" y="1573"/>
                  <a:pt x="7319" y="1493"/>
                  <a:pt x="7110" y="1333"/>
                </a:cubicBezTo>
                <a:cubicBezTo>
                  <a:pt x="7104" y="1226"/>
                  <a:pt x="7018" y="1165"/>
                  <a:pt x="6933" y="1165"/>
                </a:cubicBezTo>
                <a:cubicBezTo>
                  <a:pt x="6877" y="1165"/>
                  <a:pt x="6822" y="1192"/>
                  <a:pt x="6789" y="1250"/>
                </a:cubicBezTo>
                <a:lnTo>
                  <a:pt x="6498" y="1840"/>
                </a:lnTo>
                <a:cubicBezTo>
                  <a:pt x="6364" y="1644"/>
                  <a:pt x="6260" y="1436"/>
                  <a:pt x="6167" y="1208"/>
                </a:cubicBezTo>
                <a:cubicBezTo>
                  <a:pt x="6142" y="1140"/>
                  <a:pt x="6057" y="1086"/>
                  <a:pt x="5979" y="1086"/>
                </a:cubicBezTo>
                <a:cubicBezTo>
                  <a:pt x="5928" y="1086"/>
                  <a:pt x="5881" y="1109"/>
                  <a:pt x="5856" y="1167"/>
                </a:cubicBezTo>
                <a:cubicBezTo>
                  <a:pt x="5797" y="1313"/>
                  <a:pt x="5583" y="2057"/>
                  <a:pt x="5324" y="2057"/>
                </a:cubicBezTo>
                <a:cubicBezTo>
                  <a:pt x="5308" y="2057"/>
                  <a:pt x="5292" y="2054"/>
                  <a:pt x="5275" y="2048"/>
                </a:cubicBezTo>
                <a:cubicBezTo>
                  <a:pt x="5110" y="1996"/>
                  <a:pt x="4851" y="1281"/>
                  <a:pt x="4757" y="1125"/>
                </a:cubicBezTo>
                <a:cubicBezTo>
                  <a:pt x="4721" y="1069"/>
                  <a:pt x="4668" y="1044"/>
                  <a:pt x="4616" y="1044"/>
                </a:cubicBezTo>
                <a:cubicBezTo>
                  <a:pt x="4533" y="1044"/>
                  <a:pt x="4453" y="1107"/>
                  <a:pt x="4446" y="1208"/>
                </a:cubicBezTo>
                <a:cubicBezTo>
                  <a:pt x="4373" y="1542"/>
                  <a:pt x="4261" y="1711"/>
                  <a:pt x="4110" y="1711"/>
                </a:cubicBezTo>
                <a:cubicBezTo>
                  <a:pt x="3961" y="1711"/>
                  <a:pt x="3776" y="1548"/>
                  <a:pt x="3555" y="1219"/>
                </a:cubicBezTo>
                <a:cubicBezTo>
                  <a:pt x="3549" y="1112"/>
                  <a:pt x="3463" y="1047"/>
                  <a:pt x="3375" y="1047"/>
                </a:cubicBezTo>
                <a:cubicBezTo>
                  <a:pt x="3318" y="1047"/>
                  <a:pt x="3260" y="1074"/>
                  <a:pt x="3223" y="1136"/>
                </a:cubicBezTo>
                <a:cubicBezTo>
                  <a:pt x="3099" y="1374"/>
                  <a:pt x="2954" y="1602"/>
                  <a:pt x="2809" y="1830"/>
                </a:cubicBezTo>
                <a:cubicBezTo>
                  <a:pt x="2653" y="1571"/>
                  <a:pt x="2508" y="1312"/>
                  <a:pt x="2363" y="1053"/>
                </a:cubicBezTo>
                <a:cubicBezTo>
                  <a:pt x="2327" y="992"/>
                  <a:pt x="2263" y="960"/>
                  <a:pt x="2199" y="960"/>
                </a:cubicBezTo>
                <a:cubicBezTo>
                  <a:pt x="2153" y="960"/>
                  <a:pt x="2108" y="977"/>
                  <a:pt x="2073" y="1011"/>
                </a:cubicBezTo>
                <a:cubicBezTo>
                  <a:pt x="1886" y="1219"/>
                  <a:pt x="1710" y="1426"/>
                  <a:pt x="1534" y="1644"/>
                </a:cubicBezTo>
                <a:cubicBezTo>
                  <a:pt x="1410" y="1405"/>
                  <a:pt x="1296" y="1156"/>
                  <a:pt x="1223" y="897"/>
                </a:cubicBezTo>
                <a:cubicBezTo>
                  <a:pt x="1192" y="809"/>
                  <a:pt x="1114" y="765"/>
                  <a:pt x="1038" y="765"/>
                </a:cubicBezTo>
                <a:cubicBezTo>
                  <a:pt x="961" y="765"/>
                  <a:pt x="886" y="809"/>
                  <a:pt x="860" y="897"/>
                </a:cubicBezTo>
                <a:cubicBezTo>
                  <a:pt x="788" y="1094"/>
                  <a:pt x="705" y="1302"/>
                  <a:pt x="632" y="1509"/>
                </a:cubicBezTo>
                <a:cubicBezTo>
                  <a:pt x="560" y="1302"/>
                  <a:pt x="477" y="1084"/>
                  <a:pt x="404" y="877"/>
                </a:cubicBezTo>
                <a:cubicBezTo>
                  <a:pt x="377" y="795"/>
                  <a:pt x="310" y="757"/>
                  <a:pt x="242" y="757"/>
                </a:cubicBezTo>
                <a:cubicBezTo>
                  <a:pt x="155" y="757"/>
                  <a:pt x="68" y="818"/>
                  <a:pt x="62" y="928"/>
                </a:cubicBezTo>
                <a:cubicBezTo>
                  <a:pt x="31" y="1426"/>
                  <a:pt x="21" y="1923"/>
                  <a:pt x="0" y="2421"/>
                </a:cubicBezTo>
                <a:cubicBezTo>
                  <a:pt x="0" y="2497"/>
                  <a:pt x="50" y="2534"/>
                  <a:pt x="104" y="2534"/>
                </a:cubicBezTo>
                <a:cubicBezTo>
                  <a:pt x="159" y="2534"/>
                  <a:pt x="218" y="2495"/>
                  <a:pt x="228" y="2421"/>
                </a:cubicBezTo>
                <a:cubicBezTo>
                  <a:pt x="259" y="2172"/>
                  <a:pt x="290" y="1923"/>
                  <a:pt x="321" y="1675"/>
                </a:cubicBezTo>
                <a:lnTo>
                  <a:pt x="467" y="2068"/>
                </a:lnTo>
                <a:cubicBezTo>
                  <a:pt x="492" y="2151"/>
                  <a:pt x="565" y="2193"/>
                  <a:pt x="638" y="2193"/>
                </a:cubicBezTo>
                <a:cubicBezTo>
                  <a:pt x="710" y="2193"/>
                  <a:pt x="783" y="2151"/>
                  <a:pt x="809" y="2068"/>
                </a:cubicBezTo>
                <a:cubicBezTo>
                  <a:pt x="891" y="1861"/>
                  <a:pt x="964" y="1664"/>
                  <a:pt x="1037" y="1467"/>
                </a:cubicBezTo>
                <a:cubicBezTo>
                  <a:pt x="1130" y="1664"/>
                  <a:pt x="1234" y="1861"/>
                  <a:pt x="1348" y="2048"/>
                </a:cubicBezTo>
                <a:cubicBezTo>
                  <a:pt x="1383" y="2113"/>
                  <a:pt x="1450" y="2148"/>
                  <a:pt x="1518" y="2148"/>
                </a:cubicBezTo>
                <a:cubicBezTo>
                  <a:pt x="1568" y="2148"/>
                  <a:pt x="1619" y="2129"/>
                  <a:pt x="1658" y="2089"/>
                </a:cubicBezTo>
                <a:cubicBezTo>
                  <a:pt x="1835" y="1872"/>
                  <a:pt x="2011" y="1664"/>
                  <a:pt x="2187" y="1447"/>
                </a:cubicBezTo>
                <a:cubicBezTo>
                  <a:pt x="2353" y="1706"/>
                  <a:pt x="2498" y="1965"/>
                  <a:pt x="2653" y="2234"/>
                </a:cubicBezTo>
                <a:cubicBezTo>
                  <a:pt x="2690" y="2286"/>
                  <a:pt x="2747" y="2312"/>
                  <a:pt x="2804" y="2312"/>
                </a:cubicBezTo>
                <a:cubicBezTo>
                  <a:pt x="2861" y="2312"/>
                  <a:pt x="2918" y="2286"/>
                  <a:pt x="2954" y="2234"/>
                </a:cubicBezTo>
                <a:cubicBezTo>
                  <a:pt x="3078" y="2058"/>
                  <a:pt x="3203" y="1872"/>
                  <a:pt x="3317" y="1685"/>
                </a:cubicBezTo>
                <a:cubicBezTo>
                  <a:pt x="3454" y="1925"/>
                  <a:pt x="3705" y="2044"/>
                  <a:pt x="3961" y="2044"/>
                </a:cubicBezTo>
                <a:cubicBezTo>
                  <a:pt x="4226" y="2044"/>
                  <a:pt x="4496" y="1917"/>
                  <a:pt x="4654" y="1664"/>
                </a:cubicBezTo>
                <a:cubicBezTo>
                  <a:pt x="4809" y="2027"/>
                  <a:pt x="5027" y="2462"/>
                  <a:pt x="5327" y="2493"/>
                </a:cubicBezTo>
                <a:cubicBezTo>
                  <a:pt x="5342" y="2495"/>
                  <a:pt x="5357" y="2496"/>
                  <a:pt x="5372" y="2496"/>
                </a:cubicBezTo>
                <a:cubicBezTo>
                  <a:pt x="5697" y="2496"/>
                  <a:pt x="5893" y="2063"/>
                  <a:pt x="6022" y="1706"/>
                </a:cubicBezTo>
                <a:cubicBezTo>
                  <a:pt x="6125" y="1903"/>
                  <a:pt x="6239" y="2089"/>
                  <a:pt x="6374" y="2265"/>
                </a:cubicBezTo>
                <a:cubicBezTo>
                  <a:pt x="6410" y="2322"/>
                  <a:pt x="6470" y="2351"/>
                  <a:pt x="6528" y="2351"/>
                </a:cubicBezTo>
                <a:cubicBezTo>
                  <a:pt x="6587" y="2351"/>
                  <a:pt x="6644" y="2322"/>
                  <a:pt x="6675" y="2265"/>
                </a:cubicBezTo>
                <a:cubicBezTo>
                  <a:pt x="6758" y="2110"/>
                  <a:pt x="6830" y="1944"/>
                  <a:pt x="6913" y="1789"/>
                </a:cubicBezTo>
                <a:cubicBezTo>
                  <a:pt x="7037" y="1923"/>
                  <a:pt x="7214" y="2017"/>
                  <a:pt x="7400" y="2027"/>
                </a:cubicBezTo>
                <a:cubicBezTo>
                  <a:pt x="7430" y="2031"/>
                  <a:pt x="7460" y="2032"/>
                  <a:pt x="7489" y="2032"/>
                </a:cubicBezTo>
                <a:cubicBezTo>
                  <a:pt x="7886" y="2032"/>
                  <a:pt x="8161" y="1713"/>
                  <a:pt x="8364" y="1384"/>
                </a:cubicBezTo>
                <a:cubicBezTo>
                  <a:pt x="8559" y="1785"/>
                  <a:pt x="8856" y="2380"/>
                  <a:pt x="9235" y="2380"/>
                </a:cubicBezTo>
                <a:cubicBezTo>
                  <a:pt x="9238" y="2380"/>
                  <a:pt x="9242" y="2379"/>
                  <a:pt x="9245" y="2379"/>
                </a:cubicBezTo>
                <a:cubicBezTo>
                  <a:pt x="9566" y="2369"/>
                  <a:pt x="9722" y="1923"/>
                  <a:pt x="9805" y="1540"/>
                </a:cubicBezTo>
                <a:cubicBezTo>
                  <a:pt x="9919" y="1758"/>
                  <a:pt x="10033" y="1975"/>
                  <a:pt x="10147" y="2193"/>
                </a:cubicBezTo>
                <a:cubicBezTo>
                  <a:pt x="10182" y="2258"/>
                  <a:pt x="10245" y="2293"/>
                  <a:pt x="10308" y="2293"/>
                </a:cubicBezTo>
                <a:cubicBezTo>
                  <a:pt x="10355" y="2293"/>
                  <a:pt x="10401" y="2274"/>
                  <a:pt x="10437" y="2234"/>
                </a:cubicBezTo>
                <a:cubicBezTo>
                  <a:pt x="10706" y="1965"/>
                  <a:pt x="10924" y="1644"/>
                  <a:pt x="11079" y="1291"/>
                </a:cubicBezTo>
                <a:cubicBezTo>
                  <a:pt x="11162" y="1519"/>
                  <a:pt x="11245" y="1747"/>
                  <a:pt x="11338" y="1975"/>
                </a:cubicBezTo>
                <a:cubicBezTo>
                  <a:pt x="11366" y="2052"/>
                  <a:pt x="11449" y="2100"/>
                  <a:pt x="11527" y="2100"/>
                </a:cubicBezTo>
                <a:cubicBezTo>
                  <a:pt x="11596" y="2100"/>
                  <a:pt x="11661" y="2063"/>
                  <a:pt x="11680" y="1975"/>
                </a:cubicBezTo>
                <a:cubicBezTo>
                  <a:pt x="11722" y="1778"/>
                  <a:pt x="11763" y="1602"/>
                  <a:pt x="11794" y="1426"/>
                </a:cubicBezTo>
                <a:lnTo>
                  <a:pt x="12043" y="2006"/>
                </a:lnTo>
                <a:cubicBezTo>
                  <a:pt x="12078" y="2065"/>
                  <a:pt x="12140" y="2097"/>
                  <a:pt x="12202" y="2097"/>
                </a:cubicBezTo>
                <a:cubicBezTo>
                  <a:pt x="12249" y="2097"/>
                  <a:pt x="12297" y="2078"/>
                  <a:pt x="12333" y="2037"/>
                </a:cubicBezTo>
                <a:cubicBezTo>
                  <a:pt x="12572" y="1830"/>
                  <a:pt x="12769" y="1592"/>
                  <a:pt x="12934" y="1322"/>
                </a:cubicBezTo>
                <a:cubicBezTo>
                  <a:pt x="13080" y="1675"/>
                  <a:pt x="13287" y="2017"/>
                  <a:pt x="13525" y="2317"/>
                </a:cubicBezTo>
                <a:cubicBezTo>
                  <a:pt x="13556" y="2356"/>
                  <a:pt x="13596" y="2371"/>
                  <a:pt x="13637" y="2371"/>
                </a:cubicBezTo>
                <a:cubicBezTo>
                  <a:pt x="13705" y="2371"/>
                  <a:pt x="13776" y="2328"/>
                  <a:pt x="13815" y="2276"/>
                </a:cubicBezTo>
                <a:cubicBezTo>
                  <a:pt x="14043" y="1975"/>
                  <a:pt x="14251" y="1654"/>
                  <a:pt x="14437" y="1322"/>
                </a:cubicBezTo>
                <a:lnTo>
                  <a:pt x="14696" y="1975"/>
                </a:lnTo>
                <a:cubicBezTo>
                  <a:pt x="14727" y="2062"/>
                  <a:pt x="14820" y="2122"/>
                  <a:pt x="14908" y="2122"/>
                </a:cubicBezTo>
                <a:cubicBezTo>
                  <a:pt x="14968" y="2122"/>
                  <a:pt x="15026" y="2094"/>
                  <a:pt x="15059" y="2027"/>
                </a:cubicBezTo>
                <a:cubicBezTo>
                  <a:pt x="15173" y="1809"/>
                  <a:pt x="15266" y="1571"/>
                  <a:pt x="15339" y="1333"/>
                </a:cubicBezTo>
                <a:cubicBezTo>
                  <a:pt x="15422" y="1478"/>
                  <a:pt x="15494" y="1633"/>
                  <a:pt x="15577" y="1778"/>
                </a:cubicBezTo>
                <a:cubicBezTo>
                  <a:pt x="15614" y="1846"/>
                  <a:pt x="15681" y="1879"/>
                  <a:pt x="15748" y="1879"/>
                </a:cubicBezTo>
                <a:cubicBezTo>
                  <a:pt x="15816" y="1879"/>
                  <a:pt x="15883" y="1846"/>
                  <a:pt x="15919" y="1778"/>
                </a:cubicBezTo>
                <a:cubicBezTo>
                  <a:pt x="16054" y="1519"/>
                  <a:pt x="16168" y="1260"/>
                  <a:pt x="16303" y="991"/>
                </a:cubicBezTo>
                <a:cubicBezTo>
                  <a:pt x="16448" y="1353"/>
                  <a:pt x="16634" y="1789"/>
                  <a:pt x="16914" y="1872"/>
                </a:cubicBezTo>
                <a:cubicBezTo>
                  <a:pt x="16946" y="1880"/>
                  <a:pt x="16977" y="1884"/>
                  <a:pt x="17008" y="1884"/>
                </a:cubicBezTo>
                <a:cubicBezTo>
                  <a:pt x="17290" y="1884"/>
                  <a:pt x="17536" y="1563"/>
                  <a:pt x="17723" y="1302"/>
                </a:cubicBezTo>
                <a:lnTo>
                  <a:pt x="18085" y="2017"/>
                </a:lnTo>
                <a:cubicBezTo>
                  <a:pt x="18127" y="2094"/>
                  <a:pt x="18202" y="2133"/>
                  <a:pt x="18277" y="2133"/>
                </a:cubicBezTo>
                <a:cubicBezTo>
                  <a:pt x="18352" y="2133"/>
                  <a:pt x="18427" y="2094"/>
                  <a:pt x="18469" y="2017"/>
                </a:cubicBezTo>
                <a:lnTo>
                  <a:pt x="18894" y="1416"/>
                </a:lnTo>
                <a:cubicBezTo>
                  <a:pt x="19076" y="1680"/>
                  <a:pt x="19367" y="1816"/>
                  <a:pt x="19658" y="1816"/>
                </a:cubicBezTo>
                <a:cubicBezTo>
                  <a:pt x="19914" y="1816"/>
                  <a:pt x="20171" y="1712"/>
                  <a:pt x="20355" y="1498"/>
                </a:cubicBezTo>
                <a:lnTo>
                  <a:pt x="20521" y="1840"/>
                </a:lnTo>
                <a:cubicBezTo>
                  <a:pt x="20569" y="1918"/>
                  <a:pt x="20647" y="1958"/>
                  <a:pt x="20725" y="1958"/>
                </a:cubicBezTo>
                <a:cubicBezTo>
                  <a:pt x="20783" y="1958"/>
                  <a:pt x="20840" y="1936"/>
                  <a:pt x="20884" y="1892"/>
                </a:cubicBezTo>
                <a:cubicBezTo>
                  <a:pt x="21029" y="1747"/>
                  <a:pt x="21153" y="1581"/>
                  <a:pt x="21257" y="1405"/>
                </a:cubicBezTo>
                <a:cubicBezTo>
                  <a:pt x="21371" y="1675"/>
                  <a:pt x="21537" y="1923"/>
                  <a:pt x="21785" y="1934"/>
                </a:cubicBezTo>
                <a:cubicBezTo>
                  <a:pt x="21793" y="1934"/>
                  <a:pt x="21801" y="1935"/>
                  <a:pt x="21809" y="1935"/>
                </a:cubicBezTo>
                <a:cubicBezTo>
                  <a:pt x="22101" y="1935"/>
                  <a:pt x="22371" y="1573"/>
                  <a:pt x="22583" y="1260"/>
                </a:cubicBezTo>
                <a:cubicBezTo>
                  <a:pt x="22750" y="1652"/>
                  <a:pt x="22991" y="2146"/>
                  <a:pt x="23341" y="2146"/>
                </a:cubicBezTo>
                <a:cubicBezTo>
                  <a:pt x="23361" y="2146"/>
                  <a:pt x="23381" y="2144"/>
                  <a:pt x="23402" y="2141"/>
                </a:cubicBezTo>
                <a:cubicBezTo>
                  <a:pt x="23703" y="2089"/>
                  <a:pt x="23900" y="1675"/>
                  <a:pt x="24024" y="1270"/>
                </a:cubicBezTo>
                <a:cubicBezTo>
                  <a:pt x="24159" y="1530"/>
                  <a:pt x="24314" y="1758"/>
                  <a:pt x="24563" y="1768"/>
                </a:cubicBezTo>
                <a:cubicBezTo>
                  <a:pt x="24566" y="1768"/>
                  <a:pt x="24570" y="1768"/>
                  <a:pt x="24573" y="1768"/>
                </a:cubicBezTo>
                <a:cubicBezTo>
                  <a:pt x="24952" y="1768"/>
                  <a:pt x="25280" y="1205"/>
                  <a:pt x="25506" y="835"/>
                </a:cubicBezTo>
                <a:cubicBezTo>
                  <a:pt x="25808" y="1186"/>
                  <a:pt x="25872" y="1859"/>
                  <a:pt x="26423" y="1859"/>
                </a:cubicBezTo>
                <a:cubicBezTo>
                  <a:pt x="26457" y="1859"/>
                  <a:pt x="26494" y="1856"/>
                  <a:pt x="26532" y="1851"/>
                </a:cubicBezTo>
                <a:cubicBezTo>
                  <a:pt x="27123" y="1758"/>
                  <a:pt x="27112" y="1042"/>
                  <a:pt x="27465" y="711"/>
                </a:cubicBezTo>
                <a:cubicBezTo>
                  <a:pt x="27672" y="980"/>
                  <a:pt x="27921" y="1219"/>
                  <a:pt x="28180" y="1436"/>
                </a:cubicBezTo>
                <a:cubicBezTo>
                  <a:pt x="28230" y="1483"/>
                  <a:pt x="28292" y="1505"/>
                  <a:pt x="28353" y="1505"/>
                </a:cubicBezTo>
                <a:cubicBezTo>
                  <a:pt x="28454" y="1505"/>
                  <a:pt x="28552" y="1443"/>
                  <a:pt x="28584" y="1333"/>
                </a:cubicBezTo>
                <a:cubicBezTo>
                  <a:pt x="28626" y="1198"/>
                  <a:pt x="28667" y="1063"/>
                  <a:pt x="28708" y="928"/>
                </a:cubicBezTo>
                <a:cubicBezTo>
                  <a:pt x="28854" y="1208"/>
                  <a:pt x="29123" y="1384"/>
                  <a:pt x="29424" y="1426"/>
                </a:cubicBezTo>
                <a:cubicBezTo>
                  <a:pt x="29450" y="1428"/>
                  <a:pt x="29476" y="1430"/>
                  <a:pt x="29501" y="1430"/>
                </a:cubicBezTo>
                <a:cubicBezTo>
                  <a:pt x="29680" y="1430"/>
                  <a:pt x="29847" y="1367"/>
                  <a:pt x="29983" y="1250"/>
                </a:cubicBezTo>
                <a:cubicBezTo>
                  <a:pt x="30194" y="1078"/>
                  <a:pt x="30236" y="808"/>
                  <a:pt x="30486" y="808"/>
                </a:cubicBezTo>
                <a:cubicBezTo>
                  <a:pt x="30507" y="808"/>
                  <a:pt x="30529" y="810"/>
                  <a:pt x="30553" y="814"/>
                </a:cubicBezTo>
                <a:cubicBezTo>
                  <a:pt x="30812" y="866"/>
                  <a:pt x="30937" y="1167"/>
                  <a:pt x="31165" y="1312"/>
                </a:cubicBezTo>
                <a:cubicBezTo>
                  <a:pt x="31328" y="1420"/>
                  <a:pt x="31522" y="1482"/>
                  <a:pt x="31720" y="1482"/>
                </a:cubicBezTo>
                <a:cubicBezTo>
                  <a:pt x="31749" y="1482"/>
                  <a:pt x="31778" y="1480"/>
                  <a:pt x="31807" y="1478"/>
                </a:cubicBezTo>
                <a:cubicBezTo>
                  <a:pt x="32004" y="1457"/>
                  <a:pt x="32191" y="1364"/>
                  <a:pt x="32315" y="1219"/>
                </a:cubicBezTo>
                <a:cubicBezTo>
                  <a:pt x="32357" y="1291"/>
                  <a:pt x="32398" y="1364"/>
                  <a:pt x="32439" y="1426"/>
                </a:cubicBezTo>
                <a:cubicBezTo>
                  <a:pt x="32488" y="1520"/>
                  <a:pt x="32567" y="1560"/>
                  <a:pt x="32646" y="1560"/>
                </a:cubicBezTo>
                <a:cubicBezTo>
                  <a:pt x="32819" y="1560"/>
                  <a:pt x="32996" y="1373"/>
                  <a:pt x="32875" y="1167"/>
                </a:cubicBezTo>
                <a:cubicBezTo>
                  <a:pt x="32730" y="928"/>
                  <a:pt x="32595" y="690"/>
                  <a:pt x="32450" y="441"/>
                </a:cubicBezTo>
                <a:cubicBezTo>
                  <a:pt x="32397" y="353"/>
                  <a:pt x="32318" y="315"/>
                  <a:pt x="32240" y="315"/>
                </a:cubicBezTo>
                <a:cubicBezTo>
                  <a:pt x="32090" y="315"/>
                  <a:pt x="31943" y="454"/>
                  <a:pt x="31983" y="638"/>
                </a:cubicBezTo>
                <a:cubicBezTo>
                  <a:pt x="31802" y="808"/>
                  <a:pt x="31646" y="891"/>
                  <a:pt x="31514" y="891"/>
                </a:cubicBezTo>
                <a:cubicBezTo>
                  <a:pt x="31405" y="891"/>
                  <a:pt x="31312" y="834"/>
                  <a:pt x="31237" y="721"/>
                </a:cubicBezTo>
                <a:cubicBezTo>
                  <a:pt x="31165" y="649"/>
                  <a:pt x="31103" y="566"/>
                  <a:pt x="31051" y="483"/>
                </a:cubicBezTo>
                <a:cubicBezTo>
                  <a:pt x="30999" y="400"/>
                  <a:pt x="30926" y="327"/>
                  <a:pt x="30854" y="265"/>
                </a:cubicBezTo>
                <a:cubicBezTo>
                  <a:pt x="30758" y="184"/>
                  <a:pt x="30635" y="139"/>
                  <a:pt x="30513" y="139"/>
                </a:cubicBezTo>
                <a:cubicBezTo>
                  <a:pt x="30464" y="139"/>
                  <a:pt x="30414" y="147"/>
                  <a:pt x="30367" y="161"/>
                </a:cubicBezTo>
                <a:cubicBezTo>
                  <a:pt x="30222" y="213"/>
                  <a:pt x="30097" y="307"/>
                  <a:pt x="30004" y="431"/>
                </a:cubicBezTo>
                <a:cubicBezTo>
                  <a:pt x="29931" y="514"/>
                  <a:pt x="29828" y="763"/>
                  <a:pt x="29734" y="804"/>
                </a:cubicBezTo>
                <a:lnTo>
                  <a:pt x="29082" y="669"/>
                </a:lnTo>
                <a:cubicBezTo>
                  <a:pt x="28999" y="514"/>
                  <a:pt x="28936" y="348"/>
                  <a:pt x="28895" y="172"/>
                </a:cubicBezTo>
                <a:cubicBezTo>
                  <a:pt x="28859" y="58"/>
                  <a:pt x="28760" y="1"/>
                  <a:pt x="286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19316" y="1437791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DATA PRE-PROCESSING</a:t>
            </a:r>
            <a:endParaRPr sz="4000"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01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0951" t="27672" r="38164" b="39105"/>
          <a:stretch/>
        </p:blipFill>
        <p:spPr>
          <a:xfrm rot="273989">
            <a:off x="2580701" y="1181036"/>
            <a:ext cx="5008943" cy="3029361"/>
          </a:xfrm>
          <a:prstGeom prst="rect">
            <a:avLst/>
          </a:prstGeom>
        </p:spPr>
      </p:pic>
      <p:grpSp>
        <p:nvGrpSpPr>
          <p:cNvPr id="725" name="Google Shape;725;p34"/>
          <p:cNvGrpSpPr/>
          <p:nvPr/>
        </p:nvGrpSpPr>
        <p:grpSpPr>
          <a:xfrm rot="-262775">
            <a:off x="56095" y="101695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34"/>
          <p:cNvSpPr/>
          <p:nvPr/>
        </p:nvSpPr>
        <p:spPr>
          <a:xfrm rot="1031634">
            <a:off x="203148" y="-42514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265615" y="608916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DATASET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6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DESCRIPTION</a:t>
            </a:r>
            <a:endParaRPr dirty="0"/>
          </a:p>
        </p:txBody>
      </p:sp>
      <p:sp>
        <p:nvSpPr>
          <p:cNvPr id="771" name="Google Shape;771;p36"/>
          <p:cNvSpPr txBox="1">
            <a:spLocks noGrp="1"/>
          </p:cNvSpPr>
          <p:nvPr>
            <p:ph type="body" idx="1"/>
          </p:nvPr>
        </p:nvSpPr>
        <p:spPr>
          <a:xfrm>
            <a:off x="1027776" y="1532140"/>
            <a:ext cx="7362245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 smtClean="0"/>
              <a:t>Age		: </a:t>
            </a:r>
            <a:r>
              <a:rPr lang="en-US" sz="2000" dirty="0" err="1" smtClean="0"/>
              <a:t>Usia</a:t>
            </a:r>
            <a:r>
              <a:rPr lang="en-US" sz="2000" dirty="0" smtClean="0"/>
              <a:t> </a:t>
            </a:r>
            <a:r>
              <a:rPr lang="en-US" sz="2000" dirty="0" err="1" smtClean="0"/>
              <a:t>nasabah</a:t>
            </a:r>
            <a:endParaRPr lang="en-US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 smtClean="0"/>
              <a:t>Sex		: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kelamin</a:t>
            </a:r>
            <a:r>
              <a:rPr lang="en-US" sz="2000" dirty="0" smtClean="0"/>
              <a:t> </a:t>
            </a:r>
            <a:r>
              <a:rPr lang="en-US" sz="2000" dirty="0" err="1" smtClean="0"/>
              <a:t>nasabah</a:t>
            </a:r>
            <a:endParaRPr lang="en-US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 smtClean="0"/>
              <a:t>BMI		: </a:t>
            </a:r>
            <a:r>
              <a:rPr lang="en-US" sz="2000" dirty="0" err="1" smtClean="0"/>
              <a:t>Indeks</a:t>
            </a:r>
            <a:r>
              <a:rPr lang="en-US" sz="2000" dirty="0" smtClean="0"/>
              <a:t> Massa </a:t>
            </a:r>
            <a:r>
              <a:rPr lang="en-US" sz="2000" dirty="0" err="1" smtClean="0"/>
              <a:t>Tubuh</a:t>
            </a:r>
            <a:r>
              <a:rPr lang="en-US" sz="2000" dirty="0"/>
              <a:t> </a:t>
            </a:r>
            <a:r>
              <a:rPr lang="en-US" sz="2000" dirty="0" smtClean="0"/>
              <a:t>(kg/(m ** 2))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 smtClean="0"/>
              <a:t>Children	: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anak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ditanggung</a:t>
            </a:r>
            <a:r>
              <a:rPr lang="en-US" sz="2000" dirty="0"/>
              <a:t> </a:t>
            </a:r>
            <a:r>
              <a:rPr lang="en-US" sz="2000" dirty="0" err="1" smtClean="0"/>
              <a:t>asuransi</a:t>
            </a:r>
            <a:endParaRPr lang="en-US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 smtClean="0"/>
              <a:t>Smoker	: </a:t>
            </a:r>
            <a:r>
              <a:rPr lang="en-US" sz="2000" dirty="0" err="1" smtClean="0"/>
              <a:t>Nasabah</a:t>
            </a:r>
            <a:r>
              <a:rPr lang="en-US" sz="2000" dirty="0" smtClean="0"/>
              <a:t> </a:t>
            </a:r>
            <a:r>
              <a:rPr lang="en-US" sz="2000" dirty="0" err="1" smtClean="0"/>
              <a:t>merokok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endParaRPr lang="en-US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 smtClean="0"/>
              <a:t>Region	: Daerah </a:t>
            </a:r>
            <a:r>
              <a:rPr lang="en-US" sz="2000" dirty="0" err="1" smtClean="0"/>
              <a:t>Pemukiman</a:t>
            </a:r>
            <a:endParaRPr lang="en-US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 smtClean="0"/>
              <a:t>Chargers	: Medical Cost yang </a:t>
            </a:r>
            <a:r>
              <a:rPr lang="en-US" sz="2000" dirty="0" err="1" smtClean="0"/>
              <a:t>ditagih</a:t>
            </a:r>
            <a:r>
              <a:rPr lang="en-US" sz="2000" dirty="0" smtClean="0"/>
              <a:t> </a:t>
            </a:r>
            <a:r>
              <a:rPr lang="en-US" sz="2000" dirty="0" err="1" smtClean="0"/>
              <a:t>asuransi</a:t>
            </a:r>
            <a:r>
              <a:rPr lang="en-US" sz="2000" dirty="0"/>
              <a:t> </a:t>
            </a:r>
            <a:r>
              <a:rPr lang="en-US" sz="2000" dirty="0" err="1" smtClean="0"/>
              <a:t>kesehatan</a:t>
            </a:r>
            <a:endParaRPr sz="2000" dirty="0"/>
          </a:p>
        </p:txBody>
      </p:sp>
      <p:sp>
        <p:nvSpPr>
          <p:cNvPr id="772" name="Google Shape;772;p36"/>
          <p:cNvSpPr/>
          <p:nvPr/>
        </p:nvSpPr>
        <p:spPr>
          <a:xfrm rot="548498">
            <a:off x="392295" y="7989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82;p66"/>
          <p:cNvSpPr/>
          <p:nvPr/>
        </p:nvSpPr>
        <p:spPr>
          <a:xfrm>
            <a:off x="7501114" y="494411"/>
            <a:ext cx="888907" cy="839154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41"/>
          <p:cNvGrpSpPr/>
          <p:nvPr/>
        </p:nvGrpSpPr>
        <p:grpSpPr>
          <a:xfrm rot="-334">
            <a:off x="1448584" y="644901"/>
            <a:ext cx="6785692" cy="4048590"/>
            <a:chOff x="2016900" y="1269249"/>
            <a:chExt cx="6591250" cy="2916851"/>
          </a:xfrm>
        </p:grpSpPr>
        <p:sp>
          <p:nvSpPr>
            <p:cNvPr id="874" name="Google Shape;874;p41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2579514" y="1269249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1"/>
          <p:cNvGrpSpPr/>
          <p:nvPr/>
        </p:nvGrpSpPr>
        <p:grpSpPr>
          <a:xfrm>
            <a:off x="-23801" y="-214055"/>
            <a:ext cx="2932594" cy="2888309"/>
            <a:chOff x="662110" y="179499"/>
            <a:chExt cx="2826869" cy="2836681"/>
          </a:xfrm>
        </p:grpSpPr>
        <p:grpSp>
          <p:nvGrpSpPr>
            <p:cNvPr id="889" name="Google Shape;889;p41"/>
            <p:cNvGrpSpPr/>
            <p:nvPr/>
          </p:nvGrpSpPr>
          <p:grpSpPr>
            <a:xfrm rot="1964953">
              <a:off x="1059345" y="565024"/>
              <a:ext cx="2032399" cy="2065631"/>
              <a:chOff x="1190625" y="238125"/>
              <a:chExt cx="5164175" cy="5164175"/>
            </a:xfrm>
          </p:grpSpPr>
          <p:sp>
            <p:nvSpPr>
              <p:cNvPr id="890" name="Google Shape;890;p41"/>
              <p:cNvSpPr/>
              <p:nvPr/>
            </p:nvSpPr>
            <p:spPr>
              <a:xfrm>
                <a:off x="1190625" y="238125"/>
                <a:ext cx="5164175" cy="5164175"/>
              </a:xfrm>
              <a:custGeom>
                <a:avLst/>
                <a:gdLst/>
                <a:ahLst/>
                <a:cxnLst/>
                <a:rect l="l" t="t" r="r" b="b"/>
                <a:pathLst>
                  <a:path w="206567" h="206567" extrusionOk="0">
                    <a:moveTo>
                      <a:pt x="103283" y="0"/>
                    </a:moveTo>
                    <a:cubicBezTo>
                      <a:pt x="46210" y="0"/>
                      <a:pt x="0" y="46210"/>
                      <a:pt x="0" y="103283"/>
                    </a:cubicBezTo>
                    <a:cubicBezTo>
                      <a:pt x="0" y="160357"/>
                      <a:pt x="46210" y="206566"/>
                      <a:pt x="103283" y="206566"/>
                    </a:cubicBezTo>
                    <a:cubicBezTo>
                      <a:pt x="160357" y="206566"/>
                      <a:pt x="206566" y="160357"/>
                      <a:pt x="206566" y="103283"/>
                    </a:cubicBezTo>
                    <a:cubicBezTo>
                      <a:pt x="206566" y="46210"/>
                      <a:pt x="160357" y="0"/>
                      <a:pt x="103283" y="0"/>
                    </a:cubicBezTo>
                    <a:close/>
                  </a:path>
                </a:pathLst>
              </a:custGeom>
              <a:solidFill>
                <a:srgbClr val="FFC5CB"/>
              </a:solidFill>
              <a:ln>
                <a:noFill/>
              </a:ln>
              <a:effectLst>
                <a:outerShdw blurRad="57150" dist="19050" dir="5400000" algn="bl" rotWithShape="0">
                  <a:srgbClr val="999999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1"/>
              <p:cNvSpPr/>
              <p:nvPr/>
            </p:nvSpPr>
            <p:spPr>
              <a:xfrm>
                <a:off x="1261375" y="1810300"/>
                <a:ext cx="4902150" cy="405525"/>
              </a:xfrm>
              <a:custGeom>
                <a:avLst/>
                <a:gdLst/>
                <a:ahLst/>
                <a:cxnLst/>
                <a:rect l="l" t="t" r="r" b="b"/>
                <a:pathLst>
                  <a:path w="196086" h="16221" extrusionOk="0">
                    <a:moveTo>
                      <a:pt x="195550" y="1"/>
                    </a:moveTo>
                    <a:lnTo>
                      <a:pt x="383" y="14843"/>
                    </a:lnTo>
                    <a:cubicBezTo>
                      <a:pt x="230" y="15302"/>
                      <a:pt x="154" y="15761"/>
                      <a:pt x="1" y="16220"/>
                    </a:cubicBezTo>
                    <a:lnTo>
                      <a:pt x="196086" y="1378"/>
                    </a:lnTo>
                    <a:cubicBezTo>
                      <a:pt x="195933" y="919"/>
                      <a:pt x="195703" y="383"/>
                      <a:pt x="195550" y="1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1"/>
              <p:cNvSpPr/>
              <p:nvPr/>
            </p:nvSpPr>
            <p:spPr>
              <a:xfrm>
                <a:off x="1200175" y="2171800"/>
                <a:ext cx="5081950" cy="420800"/>
              </a:xfrm>
              <a:custGeom>
                <a:avLst/>
                <a:gdLst/>
                <a:ahLst/>
                <a:cxnLst/>
                <a:rect l="l" t="t" r="r" b="b"/>
                <a:pathLst>
                  <a:path w="203278" h="16832" extrusionOk="0">
                    <a:moveTo>
                      <a:pt x="202895" y="1"/>
                    </a:moveTo>
                    <a:lnTo>
                      <a:pt x="154" y="15455"/>
                    </a:lnTo>
                    <a:cubicBezTo>
                      <a:pt x="77" y="15914"/>
                      <a:pt x="77" y="16373"/>
                      <a:pt x="1" y="16832"/>
                    </a:cubicBezTo>
                    <a:lnTo>
                      <a:pt x="203277" y="1454"/>
                    </a:lnTo>
                    <a:lnTo>
                      <a:pt x="202895" y="1"/>
                    </a:ln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1"/>
              <p:cNvSpPr/>
              <p:nvPr/>
            </p:nvSpPr>
            <p:spPr>
              <a:xfrm>
                <a:off x="1385700" y="1452650"/>
                <a:ext cx="4598050" cy="382550"/>
              </a:xfrm>
              <a:custGeom>
                <a:avLst/>
                <a:gdLst/>
                <a:ahLst/>
                <a:cxnLst/>
                <a:rect l="l" t="t" r="r" b="b"/>
                <a:pathLst>
                  <a:path w="183922" h="15302" extrusionOk="0">
                    <a:moveTo>
                      <a:pt x="183080" y="0"/>
                    </a:moveTo>
                    <a:lnTo>
                      <a:pt x="613" y="13848"/>
                    </a:lnTo>
                    <a:cubicBezTo>
                      <a:pt x="383" y="14307"/>
                      <a:pt x="230" y="14766"/>
                      <a:pt x="1" y="15302"/>
                    </a:cubicBezTo>
                    <a:lnTo>
                      <a:pt x="183921" y="1301"/>
                    </a:lnTo>
                    <a:cubicBezTo>
                      <a:pt x="183615" y="842"/>
                      <a:pt x="183386" y="383"/>
                      <a:pt x="183080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1"/>
              <p:cNvSpPr/>
              <p:nvPr/>
            </p:nvSpPr>
            <p:spPr>
              <a:xfrm>
                <a:off x="1586525" y="1098800"/>
                <a:ext cx="4140925" cy="348125"/>
              </a:xfrm>
              <a:custGeom>
                <a:avLst/>
                <a:gdLst/>
                <a:ahLst/>
                <a:cxnLst/>
                <a:rect l="l" t="t" r="r" b="b"/>
                <a:pathLst>
                  <a:path w="165637" h="13925" extrusionOk="0">
                    <a:moveTo>
                      <a:pt x="164489" y="1"/>
                    </a:moveTo>
                    <a:lnTo>
                      <a:pt x="919" y="12471"/>
                    </a:lnTo>
                    <a:cubicBezTo>
                      <a:pt x="613" y="12930"/>
                      <a:pt x="307" y="13389"/>
                      <a:pt x="1" y="13925"/>
                    </a:cubicBezTo>
                    <a:lnTo>
                      <a:pt x="165636" y="1378"/>
                    </a:lnTo>
                    <a:lnTo>
                      <a:pt x="164489" y="1"/>
                    </a:ln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1"/>
              <p:cNvSpPr/>
              <p:nvPr/>
            </p:nvSpPr>
            <p:spPr>
              <a:xfrm>
                <a:off x="1192525" y="2539025"/>
                <a:ext cx="5150800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206032" h="17062" extrusionOk="0">
                    <a:moveTo>
                      <a:pt x="205878" y="1"/>
                    </a:moveTo>
                    <a:lnTo>
                      <a:pt x="1" y="15684"/>
                    </a:lnTo>
                    <a:cubicBezTo>
                      <a:pt x="1" y="16144"/>
                      <a:pt x="77" y="16603"/>
                      <a:pt x="77" y="17062"/>
                    </a:cubicBezTo>
                    <a:lnTo>
                      <a:pt x="206031" y="1454"/>
                    </a:lnTo>
                    <a:lnTo>
                      <a:pt x="205878" y="1"/>
                    </a:ln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1"/>
              <p:cNvSpPr/>
              <p:nvPr/>
            </p:nvSpPr>
            <p:spPr>
              <a:xfrm>
                <a:off x="1890650" y="756450"/>
                <a:ext cx="3475300" cy="296475"/>
              </a:xfrm>
              <a:custGeom>
                <a:avLst/>
                <a:gdLst/>
                <a:ahLst/>
                <a:cxnLst/>
                <a:rect l="l" t="t" r="r" b="b"/>
                <a:pathLst>
                  <a:path w="139012" h="11859" extrusionOk="0">
                    <a:moveTo>
                      <a:pt x="137329" y="0"/>
                    </a:moveTo>
                    <a:lnTo>
                      <a:pt x="1454" y="10328"/>
                    </a:lnTo>
                    <a:cubicBezTo>
                      <a:pt x="995" y="10787"/>
                      <a:pt x="536" y="11247"/>
                      <a:pt x="0" y="11859"/>
                    </a:cubicBezTo>
                    <a:lnTo>
                      <a:pt x="139012" y="1301"/>
                    </a:lnTo>
                    <a:cubicBezTo>
                      <a:pt x="138476" y="842"/>
                      <a:pt x="137864" y="383"/>
                      <a:pt x="137329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1"/>
              <p:cNvSpPr/>
              <p:nvPr/>
            </p:nvSpPr>
            <p:spPr>
              <a:xfrm>
                <a:off x="1714675" y="4050025"/>
                <a:ext cx="4328350" cy="363425"/>
              </a:xfrm>
              <a:custGeom>
                <a:avLst/>
                <a:gdLst/>
                <a:ahLst/>
                <a:cxnLst/>
                <a:rect l="l" t="t" r="r" b="b"/>
                <a:pathLst>
                  <a:path w="173134" h="14537" extrusionOk="0">
                    <a:moveTo>
                      <a:pt x="173134" y="1"/>
                    </a:moveTo>
                    <a:lnTo>
                      <a:pt x="1" y="13160"/>
                    </a:lnTo>
                    <a:lnTo>
                      <a:pt x="1072" y="14537"/>
                    </a:lnTo>
                    <a:lnTo>
                      <a:pt x="172292" y="1531"/>
                    </a:lnTo>
                    <a:cubicBezTo>
                      <a:pt x="172598" y="995"/>
                      <a:pt x="172828" y="536"/>
                      <a:pt x="173134" y="1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1"/>
              <p:cNvSpPr/>
              <p:nvPr/>
            </p:nvSpPr>
            <p:spPr>
              <a:xfrm>
                <a:off x="2496950" y="4845700"/>
                <a:ext cx="2876650" cy="250575"/>
              </a:xfrm>
              <a:custGeom>
                <a:avLst/>
                <a:gdLst/>
                <a:ahLst/>
                <a:cxnLst/>
                <a:rect l="l" t="t" r="r" b="b"/>
                <a:pathLst>
                  <a:path w="115066" h="10023" extrusionOk="0">
                    <a:moveTo>
                      <a:pt x="115066" y="0"/>
                    </a:moveTo>
                    <a:lnTo>
                      <a:pt x="1" y="8798"/>
                    </a:lnTo>
                    <a:cubicBezTo>
                      <a:pt x="689" y="9181"/>
                      <a:pt x="1454" y="9640"/>
                      <a:pt x="2219" y="10022"/>
                    </a:cubicBezTo>
                    <a:lnTo>
                      <a:pt x="113077" y="1607"/>
                    </a:lnTo>
                    <a:cubicBezTo>
                      <a:pt x="113765" y="1071"/>
                      <a:pt x="114377" y="536"/>
                      <a:pt x="115066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1"/>
              <p:cNvSpPr/>
              <p:nvPr/>
            </p:nvSpPr>
            <p:spPr>
              <a:xfrm>
                <a:off x="3369125" y="5281775"/>
                <a:ext cx="1189700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47588" h="4438" extrusionOk="0">
                    <a:moveTo>
                      <a:pt x="47587" y="0"/>
                    </a:moveTo>
                    <a:lnTo>
                      <a:pt x="0" y="3596"/>
                    </a:lnTo>
                    <a:cubicBezTo>
                      <a:pt x="2296" y="3979"/>
                      <a:pt x="4744" y="4285"/>
                      <a:pt x="7115" y="4438"/>
                    </a:cubicBezTo>
                    <a:lnTo>
                      <a:pt x="40625" y="1913"/>
                    </a:lnTo>
                    <a:cubicBezTo>
                      <a:pt x="42997" y="1301"/>
                      <a:pt x="45292" y="689"/>
                      <a:pt x="47587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1"/>
              <p:cNvSpPr/>
              <p:nvPr/>
            </p:nvSpPr>
            <p:spPr>
              <a:xfrm>
                <a:off x="2032175" y="4442125"/>
                <a:ext cx="3748825" cy="319425"/>
              </a:xfrm>
              <a:custGeom>
                <a:avLst/>
                <a:gdLst/>
                <a:ahLst/>
                <a:cxnLst/>
                <a:rect l="l" t="t" r="r" b="b"/>
                <a:pathLst>
                  <a:path w="149953" h="12777" extrusionOk="0">
                    <a:moveTo>
                      <a:pt x="149952" y="0"/>
                    </a:moveTo>
                    <a:lnTo>
                      <a:pt x="1" y="11400"/>
                    </a:lnTo>
                    <a:lnTo>
                      <a:pt x="1531" y="12777"/>
                    </a:lnTo>
                    <a:lnTo>
                      <a:pt x="148728" y="1530"/>
                    </a:lnTo>
                    <a:cubicBezTo>
                      <a:pt x="149111" y="1071"/>
                      <a:pt x="149570" y="612"/>
                      <a:pt x="149952" y="0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1"/>
              <p:cNvSpPr/>
              <p:nvPr/>
            </p:nvSpPr>
            <p:spPr>
              <a:xfrm>
                <a:off x="1332150" y="3286875"/>
                <a:ext cx="4982475" cy="413150"/>
              </a:xfrm>
              <a:custGeom>
                <a:avLst/>
                <a:gdLst/>
                <a:ahLst/>
                <a:cxnLst/>
                <a:rect l="l" t="t" r="r" b="b"/>
                <a:pathLst>
                  <a:path w="199299" h="16526" extrusionOk="0">
                    <a:moveTo>
                      <a:pt x="199299" y="1"/>
                    </a:moveTo>
                    <a:lnTo>
                      <a:pt x="0" y="15149"/>
                    </a:lnTo>
                    <a:lnTo>
                      <a:pt x="0" y="15149"/>
                    </a:lnTo>
                    <a:lnTo>
                      <a:pt x="459" y="16526"/>
                    </a:lnTo>
                    <a:lnTo>
                      <a:pt x="198993" y="1454"/>
                    </a:lnTo>
                    <a:cubicBezTo>
                      <a:pt x="199069" y="919"/>
                      <a:pt x="199146" y="460"/>
                      <a:pt x="199299" y="1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1"/>
              <p:cNvSpPr/>
              <p:nvPr/>
            </p:nvSpPr>
            <p:spPr>
              <a:xfrm>
                <a:off x="1236525" y="2910075"/>
                <a:ext cx="5116350" cy="424650"/>
              </a:xfrm>
              <a:custGeom>
                <a:avLst/>
                <a:gdLst/>
                <a:ahLst/>
                <a:cxnLst/>
                <a:rect l="l" t="t" r="r" b="b"/>
                <a:pathLst>
                  <a:path w="204654" h="16986" extrusionOk="0">
                    <a:moveTo>
                      <a:pt x="204654" y="1"/>
                    </a:moveTo>
                    <a:lnTo>
                      <a:pt x="0" y="15608"/>
                    </a:lnTo>
                    <a:cubicBezTo>
                      <a:pt x="77" y="16067"/>
                      <a:pt x="153" y="16526"/>
                      <a:pt x="306" y="16985"/>
                    </a:cubicBezTo>
                    <a:lnTo>
                      <a:pt x="204577" y="1455"/>
                    </a:lnTo>
                    <a:cubicBezTo>
                      <a:pt x="204577" y="995"/>
                      <a:pt x="204577" y="460"/>
                      <a:pt x="204654" y="1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1"/>
              <p:cNvSpPr/>
              <p:nvPr/>
            </p:nvSpPr>
            <p:spPr>
              <a:xfrm>
                <a:off x="1488975" y="3665575"/>
                <a:ext cx="4724275" cy="392125"/>
              </a:xfrm>
              <a:custGeom>
                <a:avLst/>
                <a:gdLst/>
                <a:ahLst/>
                <a:cxnLst/>
                <a:rect l="l" t="t" r="r" b="b"/>
                <a:pathLst>
                  <a:path w="188971" h="15685" extrusionOk="0">
                    <a:moveTo>
                      <a:pt x="188971" y="1"/>
                    </a:moveTo>
                    <a:lnTo>
                      <a:pt x="1" y="14384"/>
                    </a:lnTo>
                    <a:cubicBezTo>
                      <a:pt x="230" y="14766"/>
                      <a:pt x="460" y="15302"/>
                      <a:pt x="689" y="15685"/>
                    </a:cubicBezTo>
                    <a:lnTo>
                      <a:pt x="188435" y="1454"/>
                    </a:lnTo>
                    <a:cubicBezTo>
                      <a:pt x="188588" y="995"/>
                      <a:pt x="188818" y="536"/>
                      <a:pt x="188971" y="1"/>
                    </a:cubicBezTo>
                    <a:close/>
                  </a:path>
                </a:pathLst>
              </a:custGeom>
              <a:solidFill>
                <a:srgbClr val="FFD7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4" name="Google Shape;904;p41"/>
            <p:cNvSpPr/>
            <p:nvPr/>
          </p:nvSpPr>
          <p:spPr>
            <a:xfrm rot="1031743">
              <a:off x="1258092" y="481985"/>
              <a:ext cx="583196" cy="609899"/>
            </a:xfrm>
            <a:custGeom>
              <a:avLst/>
              <a:gdLst/>
              <a:ahLst/>
              <a:cxnLst/>
              <a:rect l="l" t="t" r="r" b="b"/>
              <a:pathLst>
                <a:path w="17398" h="18195" extrusionOk="0">
                  <a:moveTo>
                    <a:pt x="12217" y="0"/>
                  </a:moveTo>
                  <a:lnTo>
                    <a:pt x="1" y="13239"/>
                  </a:lnTo>
                  <a:lnTo>
                    <a:pt x="35" y="13360"/>
                  </a:lnTo>
                  <a:lnTo>
                    <a:pt x="122" y="13551"/>
                  </a:lnTo>
                  <a:lnTo>
                    <a:pt x="312" y="13620"/>
                  </a:lnTo>
                  <a:lnTo>
                    <a:pt x="503" y="13672"/>
                  </a:lnTo>
                  <a:lnTo>
                    <a:pt x="572" y="13863"/>
                  </a:lnTo>
                  <a:lnTo>
                    <a:pt x="642" y="14053"/>
                  </a:lnTo>
                  <a:lnTo>
                    <a:pt x="832" y="14123"/>
                  </a:lnTo>
                  <a:lnTo>
                    <a:pt x="1023" y="14175"/>
                  </a:lnTo>
                  <a:lnTo>
                    <a:pt x="1092" y="14365"/>
                  </a:lnTo>
                  <a:lnTo>
                    <a:pt x="1162" y="14556"/>
                  </a:lnTo>
                  <a:lnTo>
                    <a:pt x="1179" y="14573"/>
                  </a:lnTo>
                  <a:lnTo>
                    <a:pt x="1352" y="14625"/>
                  </a:lnTo>
                  <a:lnTo>
                    <a:pt x="1543" y="14694"/>
                  </a:lnTo>
                  <a:lnTo>
                    <a:pt x="1612" y="14868"/>
                  </a:lnTo>
                  <a:lnTo>
                    <a:pt x="1681" y="15058"/>
                  </a:lnTo>
                  <a:lnTo>
                    <a:pt x="1699" y="15058"/>
                  </a:lnTo>
                  <a:lnTo>
                    <a:pt x="1699" y="15076"/>
                  </a:lnTo>
                  <a:lnTo>
                    <a:pt x="1889" y="15128"/>
                  </a:lnTo>
                  <a:lnTo>
                    <a:pt x="2063" y="15197"/>
                  </a:lnTo>
                  <a:lnTo>
                    <a:pt x="2149" y="15388"/>
                  </a:lnTo>
                  <a:lnTo>
                    <a:pt x="2219" y="15561"/>
                  </a:lnTo>
                  <a:lnTo>
                    <a:pt x="2219" y="15578"/>
                  </a:lnTo>
                  <a:lnTo>
                    <a:pt x="2409" y="15630"/>
                  </a:lnTo>
                  <a:lnTo>
                    <a:pt x="2600" y="15700"/>
                  </a:lnTo>
                  <a:lnTo>
                    <a:pt x="2669" y="15890"/>
                  </a:lnTo>
                  <a:lnTo>
                    <a:pt x="2738" y="16081"/>
                  </a:lnTo>
                  <a:lnTo>
                    <a:pt x="2756" y="16081"/>
                  </a:lnTo>
                  <a:lnTo>
                    <a:pt x="2929" y="16150"/>
                  </a:lnTo>
                  <a:lnTo>
                    <a:pt x="3120" y="16202"/>
                  </a:lnTo>
                  <a:lnTo>
                    <a:pt x="3189" y="16393"/>
                  </a:lnTo>
                  <a:lnTo>
                    <a:pt x="3258" y="16583"/>
                  </a:lnTo>
                  <a:lnTo>
                    <a:pt x="3276" y="16583"/>
                  </a:lnTo>
                  <a:lnTo>
                    <a:pt x="3449" y="16653"/>
                  </a:lnTo>
                  <a:lnTo>
                    <a:pt x="3639" y="16705"/>
                  </a:lnTo>
                  <a:lnTo>
                    <a:pt x="3709" y="16895"/>
                  </a:lnTo>
                  <a:lnTo>
                    <a:pt x="3778" y="17086"/>
                  </a:lnTo>
                  <a:lnTo>
                    <a:pt x="3795" y="17086"/>
                  </a:lnTo>
                  <a:lnTo>
                    <a:pt x="3986" y="17155"/>
                  </a:lnTo>
                  <a:lnTo>
                    <a:pt x="4159" y="17207"/>
                  </a:lnTo>
                  <a:lnTo>
                    <a:pt x="4246" y="17398"/>
                  </a:lnTo>
                  <a:lnTo>
                    <a:pt x="4315" y="17588"/>
                  </a:lnTo>
                  <a:lnTo>
                    <a:pt x="4315" y="17606"/>
                  </a:lnTo>
                  <a:lnTo>
                    <a:pt x="4506" y="17658"/>
                  </a:lnTo>
                  <a:lnTo>
                    <a:pt x="4696" y="17727"/>
                  </a:lnTo>
                  <a:lnTo>
                    <a:pt x="4766" y="17900"/>
                  </a:lnTo>
                  <a:lnTo>
                    <a:pt x="4835" y="18091"/>
                  </a:lnTo>
                  <a:lnTo>
                    <a:pt x="4852" y="18108"/>
                  </a:lnTo>
                  <a:lnTo>
                    <a:pt x="5026" y="18160"/>
                  </a:lnTo>
                  <a:lnTo>
                    <a:pt x="5130" y="18195"/>
                  </a:lnTo>
                  <a:lnTo>
                    <a:pt x="5199" y="18125"/>
                  </a:lnTo>
                  <a:lnTo>
                    <a:pt x="17398" y="4956"/>
                  </a:lnTo>
                  <a:lnTo>
                    <a:pt x="17381" y="4869"/>
                  </a:lnTo>
                  <a:lnTo>
                    <a:pt x="17311" y="4696"/>
                  </a:lnTo>
                  <a:lnTo>
                    <a:pt x="17294" y="4679"/>
                  </a:lnTo>
                  <a:lnTo>
                    <a:pt x="17103" y="4609"/>
                  </a:lnTo>
                  <a:lnTo>
                    <a:pt x="16930" y="4557"/>
                  </a:lnTo>
                  <a:lnTo>
                    <a:pt x="16861" y="4367"/>
                  </a:lnTo>
                  <a:lnTo>
                    <a:pt x="16774" y="4176"/>
                  </a:lnTo>
                  <a:lnTo>
                    <a:pt x="16584" y="4107"/>
                  </a:lnTo>
                  <a:lnTo>
                    <a:pt x="16393" y="4055"/>
                  </a:lnTo>
                  <a:lnTo>
                    <a:pt x="16324" y="3864"/>
                  </a:lnTo>
                  <a:lnTo>
                    <a:pt x="16254" y="3674"/>
                  </a:lnTo>
                  <a:lnTo>
                    <a:pt x="16237" y="3674"/>
                  </a:lnTo>
                  <a:lnTo>
                    <a:pt x="16064" y="3604"/>
                  </a:lnTo>
                  <a:lnTo>
                    <a:pt x="15873" y="3552"/>
                  </a:lnTo>
                  <a:lnTo>
                    <a:pt x="15804" y="3362"/>
                  </a:lnTo>
                  <a:lnTo>
                    <a:pt x="15735" y="3171"/>
                  </a:lnTo>
                  <a:lnTo>
                    <a:pt x="15717" y="3154"/>
                  </a:lnTo>
                  <a:lnTo>
                    <a:pt x="15544" y="3102"/>
                  </a:lnTo>
                  <a:lnTo>
                    <a:pt x="15353" y="3033"/>
                  </a:lnTo>
                  <a:lnTo>
                    <a:pt x="15284" y="2859"/>
                  </a:lnTo>
                  <a:lnTo>
                    <a:pt x="15215" y="2669"/>
                  </a:lnTo>
                  <a:lnTo>
                    <a:pt x="15197" y="2651"/>
                  </a:lnTo>
                  <a:lnTo>
                    <a:pt x="15007" y="2599"/>
                  </a:lnTo>
                  <a:lnTo>
                    <a:pt x="14833" y="2530"/>
                  </a:lnTo>
                  <a:lnTo>
                    <a:pt x="14747" y="2339"/>
                  </a:lnTo>
                  <a:lnTo>
                    <a:pt x="14677" y="2166"/>
                  </a:lnTo>
                  <a:lnTo>
                    <a:pt x="14677" y="2149"/>
                  </a:lnTo>
                  <a:lnTo>
                    <a:pt x="14487" y="2097"/>
                  </a:lnTo>
                  <a:lnTo>
                    <a:pt x="14296" y="2028"/>
                  </a:lnTo>
                  <a:lnTo>
                    <a:pt x="14227" y="1837"/>
                  </a:lnTo>
                  <a:lnTo>
                    <a:pt x="14158" y="1646"/>
                  </a:lnTo>
                  <a:lnTo>
                    <a:pt x="14140" y="1646"/>
                  </a:lnTo>
                  <a:lnTo>
                    <a:pt x="13967" y="1577"/>
                  </a:lnTo>
                  <a:lnTo>
                    <a:pt x="13776" y="1525"/>
                  </a:lnTo>
                  <a:lnTo>
                    <a:pt x="13707" y="1334"/>
                  </a:lnTo>
                  <a:lnTo>
                    <a:pt x="13638" y="1144"/>
                  </a:lnTo>
                  <a:lnTo>
                    <a:pt x="13620" y="1144"/>
                  </a:lnTo>
                  <a:lnTo>
                    <a:pt x="13447" y="1075"/>
                  </a:lnTo>
                  <a:lnTo>
                    <a:pt x="13257" y="1023"/>
                  </a:lnTo>
                  <a:lnTo>
                    <a:pt x="13187" y="832"/>
                  </a:lnTo>
                  <a:lnTo>
                    <a:pt x="13101" y="641"/>
                  </a:lnTo>
                  <a:lnTo>
                    <a:pt x="12910" y="572"/>
                  </a:lnTo>
                  <a:lnTo>
                    <a:pt x="12737" y="503"/>
                  </a:lnTo>
                  <a:lnTo>
                    <a:pt x="12650" y="329"/>
                  </a:lnTo>
                  <a:lnTo>
                    <a:pt x="12581" y="139"/>
                  </a:lnTo>
                  <a:lnTo>
                    <a:pt x="12581" y="121"/>
                  </a:lnTo>
                  <a:lnTo>
                    <a:pt x="12390" y="69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rgbClr val="FFFFFF">
                <a:alpha val="6201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41"/>
          <p:cNvSpPr txBox="1">
            <a:spLocks noGrp="1"/>
          </p:cNvSpPr>
          <p:nvPr>
            <p:ph type="title"/>
          </p:nvPr>
        </p:nvSpPr>
        <p:spPr>
          <a:xfrm rot="-452303">
            <a:off x="538800" y="842103"/>
            <a:ext cx="1898004" cy="1031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DESCRIBE DATA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0702" t="26153" r="15195" b="12736"/>
          <a:stretch/>
        </p:blipFill>
        <p:spPr>
          <a:xfrm>
            <a:off x="2536919" y="1121499"/>
            <a:ext cx="5192479" cy="3297492"/>
          </a:xfrm>
          <a:prstGeom prst="rect">
            <a:avLst/>
          </a:prstGeom>
        </p:spPr>
      </p:pic>
      <p:grpSp>
        <p:nvGrpSpPr>
          <p:cNvPr id="907" name="Google Shape;907;p41"/>
          <p:cNvGrpSpPr/>
          <p:nvPr/>
        </p:nvGrpSpPr>
        <p:grpSpPr>
          <a:xfrm>
            <a:off x="7502696" y="907923"/>
            <a:ext cx="453403" cy="544115"/>
            <a:chOff x="2279900" y="1356008"/>
            <a:chExt cx="355973" cy="427192"/>
          </a:xfrm>
        </p:grpSpPr>
        <p:sp>
          <p:nvSpPr>
            <p:cNvPr id="908" name="Google Shape;908;p41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8C8C8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9" name="Google Shape;909;p41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910" name="Google Shape;910;p41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1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28575" dist="9525" dir="6480000" algn="bl" rotWithShape="0">
                  <a:srgbClr val="3C78D8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0"/>
          <p:cNvSpPr txBox="1">
            <a:spLocks noGrp="1"/>
          </p:cNvSpPr>
          <p:nvPr>
            <p:ph type="title" idx="8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EXPLORATION DATA</a:t>
            </a:r>
            <a:endParaRPr dirty="0"/>
          </a:p>
        </p:txBody>
      </p:sp>
      <p:grpSp>
        <p:nvGrpSpPr>
          <p:cNvPr id="866" name="Google Shape;866;p40"/>
          <p:cNvGrpSpPr/>
          <p:nvPr/>
        </p:nvGrpSpPr>
        <p:grpSpPr>
          <a:xfrm>
            <a:off x="4511007" y="1567577"/>
            <a:ext cx="121992" cy="2419197"/>
            <a:chOff x="4511007" y="1567577"/>
            <a:chExt cx="121992" cy="2419197"/>
          </a:xfrm>
        </p:grpSpPr>
        <p:sp>
          <p:nvSpPr>
            <p:cNvPr id="867" name="Google Shape;867;p40"/>
            <p:cNvSpPr/>
            <p:nvPr/>
          </p:nvSpPr>
          <p:spPr>
            <a:xfrm rot="5400102">
              <a:off x="3317644" y="2760976"/>
              <a:ext cx="2419197" cy="32399"/>
            </a:xfrm>
            <a:custGeom>
              <a:avLst/>
              <a:gdLst/>
              <a:ahLst/>
              <a:cxnLst/>
              <a:rect l="l" t="t" r="r" b="b"/>
              <a:pathLst>
                <a:path w="28616" h="914" extrusionOk="0">
                  <a:moveTo>
                    <a:pt x="12822" y="0"/>
                  </a:moveTo>
                  <a:cubicBezTo>
                    <a:pt x="8571" y="0"/>
                    <a:pt x="4342" y="392"/>
                    <a:pt x="104" y="616"/>
                  </a:cubicBezTo>
                  <a:cubicBezTo>
                    <a:pt x="0" y="627"/>
                    <a:pt x="0" y="772"/>
                    <a:pt x="104" y="782"/>
                  </a:cubicBezTo>
                  <a:cubicBezTo>
                    <a:pt x="568" y="802"/>
                    <a:pt x="1032" y="811"/>
                    <a:pt x="1497" y="811"/>
                  </a:cubicBezTo>
                  <a:cubicBezTo>
                    <a:pt x="3419" y="811"/>
                    <a:pt x="5346" y="661"/>
                    <a:pt x="7265" y="544"/>
                  </a:cubicBezTo>
                  <a:cubicBezTo>
                    <a:pt x="9029" y="449"/>
                    <a:pt x="10786" y="391"/>
                    <a:pt x="12551" y="391"/>
                  </a:cubicBezTo>
                  <a:cubicBezTo>
                    <a:pt x="13110" y="391"/>
                    <a:pt x="13669" y="397"/>
                    <a:pt x="14230" y="409"/>
                  </a:cubicBezTo>
                  <a:cubicBezTo>
                    <a:pt x="16551" y="461"/>
                    <a:pt x="18873" y="565"/>
                    <a:pt x="21195" y="647"/>
                  </a:cubicBezTo>
                  <a:cubicBezTo>
                    <a:pt x="23226" y="727"/>
                    <a:pt x="25295" y="913"/>
                    <a:pt x="27344" y="913"/>
                  </a:cubicBezTo>
                  <a:cubicBezTo>
                    <a:pt x="27689" y="913"/>
                    <a:pt x="28033" y="908"/>
                    <a:pt x="28377" y="896"/>
                  </a:cubicBezTo>
                  <a:cubicBezTo>
                    <a:pt x="28615" y="896"/>
                    <a:pt x="28615" y="544"/>
                    <a:pt x="28377" y="544"/>
                  </a:cubicBezTo>
                  <a:cubicBezTo>
                    <a:pt x="26003" y="285"/>
                    <a:pt x="23568" y="337"/>
                    <a:pt x="21195" y="243"/>
                  </a:cubicBezTo>
                  <a:cubicBezTo>
                    <a:pt x="18873" y="160"/>
                    <a:pt x="16551" y="57"/>
                    <a:pt x="14230" y="15"/>
                  </a:cubicBezTo>
                  <a:cubicBezTo>
                    <a:pt x="13760" y="5"/>
                    <a:pt x="13291" y="0"/>
                    <a:pt x="12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 rot="5400107">
              <a:off x="3466302" y="2820104"/>
              <a:ext cx="2300941" cy="32383"/>
            </a:xfrm>
            <a:custGeom>
              <a:avLst/>
              <a:gdLst/>
              <a:ahLst/>
              <a:cxnLst/>
              <a:rect l="l" t="t" r="r" b="b"/>
              <a:pathLst>
                <a:path w="28616" h="914" extrusionOk="0">
                  <a:moveTo>
                    <a:pt x="12822" y="0"/>
                  </a:moveTo>
                  <a:cubicBezTo>
                    <a:pt x="8571" y="0"/>
                    <a:pt x="4342" y="392"/>
                    <a:pt x="104" y="616"/>
                  </a:cubicBezTo>
                  <a:cubicBezTo>
                    <a:pt x="0" y="627"/>
                    <a:pt x="0" y="772"/>
                    <a:pt x="104" y="782"/>
                  </a:cubicBezTo>
                  <a:cubicBezTo>
                    <a:pt x="568" y="802"/>
                    <a:pt x="1032" y="811"/>
                    <a:pt x="1497" y="811"/>
                  </a:cubicBezTo>
                  <a:cubicBezTo>
                    <a:pt x="3419" y="811"/>
                    <a:pt x="5346" y="661"/>
                    <a:pt x="7265" y="544"/>
                  </a:cubicBezTo>
                  <a:cubicBezTo>
                    <a:pt x="9029" y="449"/>
                    <a:pt x="10786" y="391"/>
                    <a:pt x="12551" y="391"/>
                  </a:cubicBezTo>
                  <a:cubicBezTo>
                    <a:pt x="13110" y="391"/>
                    <a:pt x="13669" y="397"/>
                    <a:pt x="14230" y="409"/>
                  </a:cubicBezTo>
                  <a:cubicBezTo>
                    <a:pt x="16551" y="461"/>
                    <a:pt x="18873" y="565"/>
                    <a:pt x="21195" y="647"/>
                  </a:cubicBezTo>
                  <a:cubicBezTo>
                    <a:pt x="23226" y="727"/>
                    <a:pt x="25295" y="913"/>
                    <a:pt x="27344" y="913"/>
                  </a:cubicBezTo>
                  <a:cubicBezTo>
                    <a:pt x="27689" y="913"/>
                    <a:pt x="28033" y="908"/>
                    <a:pt x="28377" y="896"/>
                  </a:cubicBezTo>
                  <a:cubicBezTo>
                    <a:pt x="28615" y="896"/>
                    <a:pt x="28615" y="544"/>
                    <a:pt x="28377" y="544"/>
                  </a:cubicBezTo>
                  <a:cubicBezTo>
                    <a:pt x="26003" y="285"/>
                    <a:pt x="23568" y="337"/>
                    <a:pt x="21195" y="243"/>
                  </a:cubicBezTo>
                  <a:cubicBezTo>
                    <a:pt x="18873" y="160"/>
                    <a:pt x="16551" y="57"/>
                    <a:pt x="14230" y="15"/>
                  </a:cubicBezTo>
                  <a:cubicBezTo>
                    <a:pt x="13760" y="5"/>
                    <a:pt x="13291" y="0"/>
                    <a:pt x="12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1629" t="27782" r="40876" b="26823"/>
          <a:stretch/>
        </p:blipFill>
        <p:spPr>
          <a:xfrm>
            <a:off x="1190677" y="1283369"/>
            <a:ext cx="3058928" cy="28394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31136" t="23396" r="49137" b="46779"/>
          <a:stretch/>
        </p:blipFill>
        <p:spPr>
          <a:xfrm>
            <a:off x="4804880" y="1283369"/>
            <a:ext cx="3340534" cy="2839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2462;p65"/>
          <p:cNvGrpSpPr/>
          <p:nvPr/>
        </p:nvGrpSpPr>
        <p:grpSpPr>
          <a:xfrm>
            <a:off x="629537" y="334482"/>
            <a:ext cx="7774122" cy="1207240"/>
            <a:chOff x="3535500" y="1373575"/>
            <a:chExt cx="3606875" cy="752500"/>
          </a:xfrm>
        </p:grpSpPr>
        <p:sp>
          <p:nvSpPr>
            <p:cNvPr id="9" name="Google Shape;2463;p65"/>
            <p:cNvSpPr/>
            <p:nvPr/>
          </p:nvSpPr>
          <p:spPr>
            <a:xfrm>
              <a:off x="3535500" y="1450675"/>
              <a:ext cx="3606875" cy="675400"/>
            </a:xfrm>
            <a:custGeom>
              <a:avLst/>
              <a:gdLst/>
              <a:ahLst/>
              <a:cxnLst/>
              <a:rect l="l" t="t" r="r" b="b"/>
              <a:pathLst>
                <a:path w="144275" h="27016" extrusionOk="0">
                  <a:moveTo>
                    <a:pt x="3484" y="1786"/>
                  </a:moveTo>
                  <a:cubicBezTo>
                    <a:pt x="3925" y="1786"/>
                    <a:pt x="4367" y="2080"/>
                    <a:pt x="4367" y="2669"/>
                  </a:cubicBezTo>
                  <a:lnTo>
                    <a:pt x="4367" y="5234"/>
                  </a:lnTo>
                  <a:cubicBezTo>
                    <a:pt x="4367" y="5823"/>
                    <a:pt x="3925" y="6118"/>
                    <a:pt x="3484" y="6118"/>
                  </a:cubicBezTo>
                  <a:cubicBezTo>
                    <a:pt x="3042" y="6118"/>
                    <a:pt x="2600" y="5823"/>
                    <a:pt x="2600" y="5234"/>
                  </a:cubicBezTo>
                  <a:lnTo>
                    <a:pt x="2600" y="2669"/>
                  </a:lnTo>
                  <a:cubicBezTo>
                    <a:pt x="2600" y="2080"/>
                    <a:pt x="3042" y="1786"/>
                    <a:pt x="3484" y="1786"/>
                  </a:cubicBezTo>
                  <a:close/>
                  <a:moveTo>
                    <a:pt x="3484" y="8024"/>
                  </a:moveTo>
                  <a:cubicBezTo>
                    <a:pt x="3925" y="8024"/>
                    <a:pt x="4367" y="8318"/>
                    <a:pt x="4367" y="8908"/>
                  </a:cubicBezTo>
                  <a:lnTo>
                    <a:pt x="4367" y="11472"/>
                  </a:lnTo>
                  <a:cubicBezTo>
                    <a:pt x="4367" y="12061"/>
                    <a:pt x="3925" y="12356"/>
                    <a:pt x="3484" y="12356"/>
                  </a:cubicBezTo>
                  <a:cubicBezTo>
                    <a:pt x="3042" y="12356"/>
                    <a:pt x="2600" y="12061"/>
                    <a:pt x="2600" y="11472"/>
                  </a:cubicBezTo>
                  <a:lnTo>
                    <a:pt x="2600" y="8908"/>
                  </a:lnTo>
                  <a:cubicBezTo>
                    <a:pt x="2600" y="8318"/>
                    <a:pt x="3042" y="8024"/>
                    <a:pt x="3484" y="8024"/>
                  </a:cubicBezTo>
                  <a:close/>
                  <a:moveTo>
                    <a:pt x="3484" y="14279"/>
                  </a:moveTo>
                  <a:cubicBezTo>
                    <a:pt x="3925" y="14279"/>
                    <a:pt x="4367" y="14574"/>
                    <a:pt x="4367" y="15163"/>
                  </a:cubicBezTo>
                  <a:lnTo>
                    <a:pt x="4367" y="17710"/>
                  </a:lnTo>
                  <a:cubicBezTo>
                    <a:pt x="4367" y="18300"/>
                    <a:pt x="3925" y="18594"/>
                    <a:pt x="3484" y="18594"/>
                  </a:cubicBezTo>
                  <a:cubicBezTo>
                    <a:pt x="3042" y="18594"/>
                    <a:pt x="2600" y="18300"/>
                    <a:pt x="2600" y="17710"/>
                  </a:cubicBezTo>
                  <a:lnTo>
                    <a:pt x="2600" y="15163"/>
                  </a:lnTo>
                  <a:cubicBezTo>
                    <a:pt x="2600" y="14574"/>
                    <a:pt x="3042" y="14279"/>
                    <a:pt x="3484" y="14279"/>
                  </a:cubicBezTo>
                  <a:close/>
                  <a:moveTo>
                    <a:pt x="3484" y="20518"/>
                  </a:moveTo>
                  <a:cubicBezTo>
                    <a:pt x="3925" y="20518"/>
                    <a:pt x="4367" y="20812"/>
                    <a:pt x="4367" y="21401"/>
                  </a:cubicBezTo>
                  <a:lnTo>
                    <a:pt x="4367" y="23966"/>
                  </a:lnTo>
                  <a:cubicBezTo>
                    <a:pt x="4367" y="24555"/>
                    <a:pt x="3925" y="24850"/>
                    <a:pt x="3484" y="24850"/>
                  </a:cubicBezTo>
                  <a:cubicBezTo>
                    <a:pt x="3042" y="24850"/>
                    <a:pt x="2600" y="24555"/>
                    <a:pt x="2600" y="23966"/>
                  </a:cubicBezTo>
                  <a:lnTo>
                    <a:pt x="2600" y="21401"/>
                  </a:lnTo>
                  <a:cubicBezTo>
                    <a:pt x="2600" y="20812"/>
                    <a:pt x="3042" y="20518"/>
                    <a:pt x="3484" y="20518"/>
                  </a:cubicBezTo>
                  <a:close/>
                  <a:moveTo>
                    <a:pt x="1" y="1"/>
                  </a:moveTo>
                  <a:lnTo>
                    <a:pt x="1" y="27016"/>
                  </a:lnTo>
                  <a:lnTo>
                    <a:pt x="144275" y="27016"/>
                  </a:lnTo>
                  <a:lnTo>
                    <a:pt x="144275" y="1"/>
                  </a:lnTo>
                  <a:close/>
                </a:path>
              </a:pathLst>
            </a:custGeom>
            <a:solidFill>
              <a:srgbClr val="FEDFE3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64;p65"/>
            <p:cNvSpPr/>
            <p:nvPr/>
          </p:nvSpPr>
          <p:spPr>
            <a:xfrm>
              <a:off x="5341100" y="1373575"/>
              <a:ext cx="20800" cy="215750"/>
            </a:xfrm>
            <a:custGeom>
              <a:avLst/>
              <a:gdLst/>
              <a:ahLst/>
              <a:cxnLst/>
              <a:rect l="l" t="t" r="r" b="b"/>
              <a:pathLst>
                <a:path w="832" h="8630" extrusionOk="0">
                  <a:moveTo>
                    <a:pt x="139" y="1"/>
                  </a:moveTo>
                  <a:lnTo>
                    <a:pt x="104" y="104"/>
                  </a:lnTo>
                  <a:lnTo>
                    <a:pt x="0" y="330"/>
                  </a:lnTo>
                  <a:lnTo>
                    <a:pt x="0" y="347"/>
                  </a:lnTo>
                  <a:lnTo>
                    <a:pt x="122" y="555"/>
                  </a:lnTo>
                  <a:lnTo>
                    <a:pt x="243" y="746"/>
                  </a:lnTo>
                  <a:lnTo>
                    <a:pt x="156" y="988"/>
                  </a:lnTo>
                  <a:lnTo>
                    <a:pt x="52" y="1213"/>
                  </a:lnTo>
                  <a:lnTo>
                    <a:pt x="52" y="1231"/>
                  </a:lnTo>
                  <a:lnTo>
                    <a:pt x="174" y="1421"/>
                  </a:lnTo>
                  <a:lnTo>
                    <a:pt x="295" y="1629"/>
                  </a:lnTo>
                  <a:lnTo>
                    <a:pt x="208" y="1855"/>
                  </a:lnTo>
                  <a:lnTo>
                    <a:pt x="104" y="2080"/>
                  </a:lnTo>
                  <a:lnTo>
                    <a:pt x="104" y="2097"/>
                  </a:lnTo>
                  <a:lnTo>
                    <a:pt x="225" y="2305"/>
                  </a:lnTo>
                  <a:lnTo>
                    <a:pt x="347" y="2496"/>
                  </a:lnTo>
                  <a:lnTo>
                    <a:pt x="260" y="2738"/>
                  </a:lnTo>
                  <a:lnTo>
                    <a:pt x="156" y="2964"/>
                  </a:lnTo>
                  <a:lnTo>
                    <a:pt x="156" y="2981"/>
                  </a:lnTo>
                  <a:lnTo>
                    <a:pt x="277" y="3189"/>
                  </a:lnTo>
                  <a:lnTo>
                    <a:pt x="399" y="3380"/>
                  </a:lnTo>
                  <a:lnTo>
                    <a:pt x="312" y="3605"/>
                  </a:lnTo>
                  <a:lnTo>
                    <a:pt x="208" y="3847"/>
                  </a:lnTo>
                  <a:lnTo>
                    <a:pt x="208" y="3865"/>
                  </a:lnTo>
                  <a:lnTo>
                    <a:pt x="329" y="4055"/>
                  </a:lnTo>
                  <a:lnTo>
                    <a:pt x="451" y="4263"/>
                  </a:lnTo>
                  <a:lnTo>
                    <a:pt x="364" y="4489"/>
                  </a:lnTo>
                  <a:lnTo>
                    <a:pt x="260" y="4714"/>
                  </a:lnTo>
                  <a:lnTo>
                    <a:pt x="260" y="4731"/>
                  </a:lnTo>
                  <a:lnTo>
                    <a:pt x="381" y="4939"/>
                  </a:lnTo>
                  <a:lnTo>
                    <a:pt x="503" y="5130"/>
                  </a:lnTo>
                  <a:lnTo>
                    <a:pt x="416" y="5372"/>
                  </a:lnTo>
                  <a:lnTo>
                    <a:pt x="312" y="5598"/>
                  </a:lnTo>
                  <a:lnTo>
                    <a:pt x="312" y="5615"/>
                  </a:lnTo>
                  <a:lnTo>
                    <a:pt x="433" y="5805"/>
                  </a:lnTo>
                  <a:lnTo>
                    <a:pt x="555" y="6013"/>
                  </a:lnTo>
                  <a:lnTo>
                    <a:pt x="468" y="6239"/>
                  </a:lnTo>
                  <a:lnTo>
                    <a:pt x="364" y="6481"/>
                  </a:lnTo>
                  <a:lnTo>
                    <a:pt x="364" y="6499"/>
                  </a:lnTo>
                  <a:lnTo>
                    <a:pt x="485" y="6689"/>
                  </a:lnTo>
                  <a:lnTo>
                    <a:pt x="624" y="6880"/>
                  </a:lnTo>
                  <a:lnTo>
                    <a:pt x="520" y="7122"/>
                  </a:lnTo>
                  <a:lnTo>
                    <a:pt x="416" y="7348"/>
                  </a:lnTo>
                  <a:lnTo>
                    <a:pt x="416" y="7365"/>
                  </a:lnTo>
                  <a:lnTo>
                    <a:pt x="537" y="7556"/>
                  </a:lnTo>
                  <a:lnTo>
                    <a:pt x="676" y="7764"/>
                  </a:lnTo>
                  <a:lnTo>
                    <a:pt x="572" y="7989"/>
                  </a:lnTo>
                  <a:lnTo>
                    <a:pt x="468" y="8231"/>
                  </a:lnTo>
                  <a:lnTo>
                    <a:pt x="485" y="8249"/>
                  </a:lnTo>
                  <a:lnTo>
                    <a:pt x="607" y="8439"/>
                  </a:lnTo>
                  <a:lnTo>
                    <a:pt x="711" y="8630"/>
                  </a:lnTo>
                  <a:lnTo>
                    <a:pt x="832" y="8613"/>
                  </a:lnTo>
                  <a:lnTo>
                    <a:pt x="711" y="8422"/>
                  </a:lnTo>
                  <a:lnTo>
                    <a:pt x="589" y="8231"/>
                  </a:lnTo>
                  <a:lnTo>
                    <a:pt x="589" y="8214"/>
                  </a:lnTo>
                  <a:lnTo>
                    <a:pt x="676" y="7971"/>
                  </a:lnTo>
                  <a:lnTo>
                    <a:pt x="780" y="7746"/>
                  </a:lnTo>
                  <a:lnTo>
                    <a:pt x="659" y="7556"/>
                  </a:lnTo>
                  <a:lnTo>
                    <a:pt x="537" y="7348"/>
                  </a:lnTo>
                  <a:lnTo>
                    <a:pt x="537" y="7330"/>
                  </a:lnTo>
                  <a:lnTo>
                    <a:pt x="624" y="7105"/>
                  </a:lnTo>
                  <a:lnTo>
                    <a:pt x="728" y="6862"/>
                  </a:lnTo>
                  <a:lnTo>
                    <a:pt x="607" y="6672"/>
                  </a:lnTo>
                  <a:lnTo>
                    <a:pt x="485" y="6481"/>
                  </a:lnTo>
                  <a:lnTo>
                    <a:pt x="485" y="6447"/>
                  </a:lnTo>
                  <a:lnTo>
                    <a:pt x="572" y="6221"/>
                  </a:lnTo>
                  <a:lnTo>
                    <a:pt x="676" y="5996"/>
                  </a:lnTo>
                  <a:lnTo>
                    <a:pt x="555" y="5788"/>
                  </a:lnTo>
                  <a:lnTo>
                    <a:pt x="433" y="5598"/>
                  </a:lnTo>
                  <a:lnTo>
                    <a:pt x="433" y="5580"/>
                  </a:lnTo>
                  <a:lnTo>
                    <a:pt x="520" y="5355"/>
                  </a:lnTo>
                  <a:lnTo>
                    <a:pt x="624" y="5112"/>
                  </a:lnTo>
                  <a:lnTo>
                    <a:pt x="503" y="4922"/>
                  </a:lnTo>
                  <a:lnTo>
                    <a:pt x="381" y="4714"/>
                  </a:lnTo>
                  <a:lnTo>
                    <a:pt x="381" y="4696"/>
                  </a:lnTo>
                  <a:lnTo>
                    <a:pt x="468" y="4471"/>
                  </a:lnTo>
                  <a:lnTo>
                    <a:pt x="572" y="4246"/>
                  </a:lnTo>
                  <a:lnTo>
                    <a:pt x="451" y="4038"/>
                  </a:lnTo>
                  <a:lnTo>
                    <a:pt x="329" y="3847"/>
                  </a:lnTo>
                  <a:lnTo>
                    <a:pt x="312" y="3830"/>
                  </a:lnTo>
                  <a:lnTo>
                    <a:pt x="416" y="3587"/>
                  </a:lnTo>
                  <a:lnTo>
                    <a:pt x="520" y="3362"/>
                  </a:lnTo>
                  <a:lnTo>
                    <a:pt x="399" y="3172"/>
                  </a:lnTo>
                  <a:lnTo>
                    <a:pt x="260" y="2964"/>
                  </a:lnTo>
                  <a:lnTo>
                    <a:pt x="260" y="2946"/>
                  </a:lnTo>
                  <a:lnTo>
                    <a:pt x="364" y="2721"/>
                  </a:lnTo>
                  <a:lnTo>
                    <a:pt x="468" y="2478"/>
                  </a:lnTo>
                  <a:lnTo>
                    <a:pt x="329" y="2288"/>
                  </a:lnTo>
                  <a:lnTo>
                    <a:pt x="208" y="2097"/>
                  </a:lnTo>
                  <a:lnTo>
                    <a:pt x="208" y="2080"/>
                  </a:lnTo>
                  <a:lnTo>
                    <a:pt x="312" y="1837"/>
                  </a:lnTo>
                  <a:lnTo>
                    <a:pt x="399" y="1612"/>
                  </a:lnTo>
                  <a:lnTo>
                    <a:pt x="277" y="1404"/>
                  </a:lnTo>
                  <a:lnTo>
                    <a:pt x="156" y="1213"/>
                  </a:lnTo>
                  <a:lnTo>
                    <a:pt x="156" y="1196"/>
                  </a:lnTo>
                  <a:lnTo>
                    <a:pt x="260" y="971"/>
                  </a:lnTo>
                  <a:lnTo>
                    <a:pt x="347" y="728"/>
                  </a:lnTo>
                  <a:lnTo>
                    <a:pt x="225" y="538"/>
                  </a:lnTo>
                  <a:lnTo>
                    <a:pt x="104" y="330"/>
                  </a:lnTo>
                  <a:lnTo>
                    <a:pt x="104" y="312"/>
                  </a:lnTo>
                  <a:lnTo>
                    <a:pt x="208" y="87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65;p65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66;p65"/>
            <p:cNvSpPr/>
            <p:nvPr/>
          </p:nvSpPr>
          <p:spPr>
            <a:xfrm>
              <a:off x="5354100" y="1601000"/>
              <a:ext cx="450" cy="475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67;p65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68;p65"/>
            <p:cNvSpPr/>
            <p:nvPr/>
          </p:nvSpPr>
          <p:spPr>
            <a:xfrm>
              <a:off x="3886400" y="15849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1"/>
                  </a:moveTo>
                  <a:lnTo>
                    <a:pt x="125785" y="1"/>
                  </a:lnTo>
                </a:path>
              </a:pathLst>
            </a:custGeom>
            <a:noFill/>
            <a:ln w="2600" cap="flat" cmpd="sng">
              <a:solidFill>
                <a:schemeClr val="accent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9;p65"/>
            <p:cNvSpPr/>
            <p:nvPr/>
          </p:nvSpPr>
          <p:spPr>
            <a:xfrm>
              <a:off x="3886400" y="1724050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chemeClr val="accent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70;p65"/>
            <p:cNvSpPr/>
            <p:nvPr/>
          </p:nvSpPr>
          <p:spPr>
            <a:xfrm>
              <a:off x="3886400" y="18626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chemeClr val="accent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71;p65"/>
            <p:cNvSpPr/>
            <p:nvPr/>
          </p:nvSpPr>
          <p:spPr>
            <a:xfrm>
              <a:off x="3886400" y="200172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chemeClr val="accent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72;p65"/>
            <p:cNvSpPr/>
            <p:nvPr/>
          </p:nvSpPr>
          <p:spPr>
            <a:xfrm>
              <a:off x="3886400" y="1450675"/>
              <a:ext cx="25" cy="675400"/>
            </a:xfrm>
            <a:custGeom>
              <a:avLst/>
              <a:gdLst/>
              <a:ahLst/>
              <a:cxnLst/>
              <a:rect l="l" t="t" r="r" b="b"/>
              <a:pathLst>
                <a:path w="1" h="27016" fill="none" extrusionOk="0">
                  <a:moveTo>
                    <a:pt x="0" y="1"/>
                  </a:moveTo>
                  <a:lnTo>
                    <a:pt x="0" y="27016"/>
                  </a:lnTo>
                </a:path>
              </a:pathLst>
            </a:custGeom>
            <a:noFill/>
            <a:ln w="5625" cap="flat" cmpd="sng">
              <a:solidFill>
                <a:schemeClr val="accent3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40"/>
          <p:cNvSpPr txBox="1">
            <a:spLocks noGrp="1"/>
          </p:cNvSpPr>
          <p:nvPr>
            <p:ph type="title" idx="8"/>
          </p:nvPr>
        </p:nvSpPr>
        <p:spPr>
          <a:xfrm>
            <a:off x="629537" y="677872"/>
            <a:ext cx="7774122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 COLUMNS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Google Shape;812;p39"/>
          <p:cNvSpPr txBox="1">
            <a:spLocks noGrp="1"/>
          </p:cNvSpPr>
          <p:nvPr>
            <p:ph type="subTitle" idx="1"/>
          </p:nvPr>
        </p:nvSpPr>
        <p:spPr>
          <a:xfrm flipH="1">
            <a:off x="1385854" y="1531813"/>
            <a:ext cx="5507648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Alasan:	Karena di Indonesia, tidak ada perbedaan biaya premi / 	charges untuk tiap daerah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1405" t="32552" r="42972" b="37761"/>
          <a:stretch/>
        </p:blipFill>
        <p:spPr>
          <a:xfrm>
            <a:off x="2524286" y="2078626"/>
            <a:ext cx="3984624" cy="2595697"/>
          </a:xfrm>
          <a:prstGeom prst="rect">
            <a:avLst/>
          </a:prstGeom>
        </p:spPr>
      </p:pic>
      <p:sp>
        <p:nvSpPr>
          <p:cNvPr id="25" name="Google Shape;786;p37"/>
          <p:cNvSpPr/>
          <p:nvPr/>
        </p:nvSpPr>
        <p:spPr>
          <a:xfrm rot="3130298">
            <a:off x="561408" y="466237"/>
            <a:ext cx="397549" cy="470297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1185;p43"/>
          <p:cNvGrpSpPr/>
          <p:nvPr/>
        </p:nvGrpSpPr>
        <p:grpSpPr>
          <a:xfrm rot="4025641" flipH="1">
            <a:off x="6179977" y="1925193"/>
            <a:ext cx="417876" cy="501481"/>
            <a:chOff x="2279900" y="1356008"/>
            <a:chExt cx="355973" cy="427192"/>
          </a:xfrm>
        </p:grpSpPr>
        <p:sp>
          <p:nvSpPr>
            <p:cNvPr id="27" name="Google Shape;1186;p43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D9D9D9">
                    <a:alpha val="67058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1187;p43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29" name="Google Shape;1188;p43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89;p43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90;p43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85200C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2481;p66"/>
          <p:cNvSpPr/>
          <p:nvPr/>
        </p:nvSpPr>
        <p:spPr>
          <a:xfrm>
            <a:off x="7724503" y="4023360"/>
            <a:ext cx="679156" cy="650963"/>
          </a:xfrm>
          <a:custGeom>
            <a:avLst/>
            <a:gdLst/>
            <a:ahLst/>
            <a:cxnLst/>
            <a:rect l="l" t="t" r="r" b="b"/>
            <a:pathLst>
              <a:path w="42798" h="41168" extrusionOk="0">
                <a:moveTo>
                  <a:pt x="15621" y="520"/>
                </a:moveTo>
                <a:cubicBezTo>
                  <a:pt x="15761" y="1056"/>
                  <a:pt x="15877" y="1615"/>
                  <a:pt x="16017" y="2151"/>
                </a:cubicBezTo>
                <a:cubicBezTo>
                  <a:pt x="15807" y="1754"/>
                  <a:pt x="15550" y="1380"/>
                  <a:pt x="15293" y="1007"/>
                </a:cubicBezTo>
                <a:cubicBezTo>
                  <a:pt x="15382" y="830"/>
                  <a:pt x="15491" y="674"/>
                  <a:pt x="15621" y="520"/>
                </a:cubicBezTo>
                <a:close/>
                <a:moveTo>
                  <a:pt x="15153" y="1357"/>
                </a:moveTo>
                <a:cubicBezTo>
                  <a:pt x="15503" y="1894"/>
                  <a:pt x="15807" y="2431"/>
                  <a:pt x="16087" y="2991"/>
                </a:cubicBezTo>
                <a:cubicBezTo>
                  <a:pt x="16017" y="2991"/>
                  <a:pt x="15947" y="3038"/>
                  <a:pt x="15924" y="3108"/>
                </a:cubicBezTo>
                <a:cubicBezTo>
                  <a:pt x="15807" y="3108"/>
                  <a:pt x="15667" y="3155"/>
                  <a:pt x="15573" y="3248"/>
                </a:cubicBezTo>
                <a:cubicBezTo>
                  <a:pt x="15457" y="3038"/>
                  <a:pt x="15340" y="2875"/>
                  <a:pt x="15223" y="2688"/>
                </a:cubicBezTo>
                <a:lnTo>
                  <a:pt x="15247" y="2688"/>
                </a:lnTo>
                <a:cubicBezTo>
                  <a:pt x="15202" y="2643"/>
                  <a:pt x="15148" y="2627"/>
                  <a:pt x="15097" y="2627"/>
                </a:cubicBezTo>
                <a:cubicBezTo>
                  <a:pt x="15067" y="2627"/>
                  <a:pt x="15039" y="2633"/>
                  <a:pt x="15013" y="2641"/>
                </a:cubicBezTo>
                <a:cubicBezTo>
                  <a:pt x="14990" y="2221"/>
                  <a:pt x="15036" y="1801"/>
                  <a:pt x="15153" y="1380"/>
                </a:cubicBezTo>
                <a:cubicBezTo>
                  <a:pt x="15153" y="1380"/>
                  <a:pt x="15153" y="1357"/>
                  <a:pt x="15153" y="1357"/>
                </a:cubicBezTo>
                <a:close/>
                <a:moveTo>
                  <a:pt x="15994" y="3692"/>
                </a:moveTo>
                <a:cubicBezTo>
                  <a:pt x="15994" y="3785"/>
                  <a:pt x="15994" y="3879"/>
                  <a:pt x="15994" y="3995"/>
                </a:cubicBezTo>
                <a:cubicBezTo>
                  <a:pt x="15947" y="3879"/>
                  <a:pt x="15900" y="3809"/>
                  <a:pt x="15854" y="3715"/>
                </a:cubicBezTo>
                <a:lnTo>
                  <a:pt x="15994" y="3692"/>
                </a:lnTo>
                <a:close/>
                <a:moveTo>
                  <a:pt x="23582" y="5980"/>
                </a:moveTo>
                <a:lnTo>
                  <a:pt x="23769" y="6097"/>
                </a:lnTo>
                <a:lnTo>
                  <a:pt x="23535" y="6097"/>
                </a:lnTo>
                <a:lnTo>
                  <a:pt x="23582" y="5980"/>
                </a:lnTo>
                <a:close/>
                <a:moveTo>
                  <a:pt x="25053" y="4556"/>
                </a:moveTo>
                <a:lnTo>
                  <a:pt x="24632" y="6213"/>
                </a:lnTo>
                <a:lnTo>
                  <a:pt x="24306" y="6027"/>
                </a:lnTo>
                <a:cubicBezTo>
                  <a:pt x="24539" y="5536"/>
                  <a:pt x="24796" y="5046"/>
                  <a:pt x="25053" y="4556"/>
                </a:cubicBezTo>
                <a:close/>
                <a:moveTo>
                  <a:pt x="23278" y="5910"/>
                </a:moveTo>
                <a:lnTo>
                  <a:pt x="23185" y="6213"/>
                </a:lnTo>
                <a:cubicBezTo>
                  <a:pt x="23138" y="6237"/>
                  <a:pt x="23092" y="6237"/>
                  <a:pt x="23021" y="6260"/>
                </a:cubicBezTo>
                <a:cubicBezTo>
                  <a:pt x="23092" y="6143"/>
                  <a:pt x="23185" y="6027"/>
                  <a:pt x="23255" y="5910"/>
                </a:cubicBezTo>
                <a:close/>
                <a:moveTo>
                  <a:pt x="16484" y="5700"/>
                </a:moveTo>
                <a:lnTo>
                  <a:pt x="16484" y="5700"/>
                </a:lnTo>
                <a:cubicBezTo>
                  <a:pt x="16553" y="5861"/>
                  <a:pt x="16645" y="6046"/>
                  <a:pt x="16715" y="6230"/>
                </a:cubicBezTo>
                <a:lnTo>
                  <a:pt x="16715" y="6230"/>
                </a:lnTo>
                <a:cubicBezTo>
                  <a:pt x="16706" y="6229"/>
                  <a:pt x="16697" y="6228"/>
                  <a:pt x="16689" y="6228"/>
                </a:cubicBezTo>
                <a:cubicBezTo>
                  <a:pt x="16637" y="6228"/>
                  <a:pt x="16589" y="6254"/>
                  <a:pt x="16554" y="6307"/>
                </a:cubicBezTo>
                <a:cubicBezTo>
                  <a:pt x="16531" y="6097"/>
                  <a:pt x="16507" y="5910"/>
                  <a:pt x="16484" y="5700"/>
                </a:cubicBezTo>
                <a:close/>
                <a:moveTo>
                  <a:pt x="22718" y="5513"/>
                </a:moveTo>
                <a:lnTo>
                  <a:pt x="23045" y="5700"/>
                </a:lnTo>
                <a:cubicBezTo>
                  <a:pt x="22858" y="5957"/>
                  <a:pt x="22695" y="6213"/>
                  <a:pt x="22531" y="6470"/>
                </a:cubicBezTo>
                <a:lnTo>
                  <a:pt x="22531" y="6330"/>
                </a:lnTo>
                <a:cubicBezTo>
                  <a:pt x="22601" y="6073"/>
                  <a:pt x="22648" y="5793"/>
                  <a:pt x="22718" y="5513"/>
                </a:cubicBezTo>
                <a:close/>
                <a:moveTo>
                  <a:pt x="21924" y="4556"/>
                </a:moveTo>
                <a:cubicBezTo>
                  <a:pt x="21924" y="4742"/>
                  <a:pt x="21924" y="4929"/>
                  <a:pt x="21901" y="5116"/>
                </a:cubicBezTo>
                <a:lnTo>
                  <a:pt x="21457" y="6540"/>
                </a:lnTo>
                <a:lnTo>
                  <a:pt x="21457" y="6283"/>
                </a:lnTo>
                <a:cubicBezTo>
                  <a:pt x="21597" y="5700"/>
                  <a:pt x="21761" y="5116"/>
                  <a:pt x="21901" y="4556"/>
                </a:cubicBezTo>
                <a:close/>
                <a:moveTo>
                  <a:pt x="15410" y="6330"/>
                </a:moveTo>
                <a:lnTo>
                  <a:pt x="15503" y="6774"/>
                </a:lnTo>
                <a:cubicBezTo>
                  <a:pt x="15503" y="6797"/>
                  <a:pt x="15480" y="6820"/>
                  <a:pt x="15480" y="6820"/>
                </a:cubicBezTo>
                <a:lnTo>
                  <a:pt x="15410" y="6330"/>
                </a:lnTo>
                <a:close/>
                <a:moveTo>
                  <a:pt x="7845" y="6143"/>
                </a:moveTo>
                <a:lnTo>
                  <a:pt x="7845" y="6143"/>
                </a:lnTo>
                <a:cubicBezTo>
                  <a:pt x="8055" y="6167"/>
                  <a:pt x="8289" y="6237"/>
                  <a:pt x="8476" y="6307"/>
                </a:cubicBezTo>
                <a:lnTo>
                  <a:pt x="8499" y="6307"/>
                </a:lnTo>
                <a:cubicBezTo>
                  <a:pt x="8662" y="6610"/>
                  <a:pt x="8802" y="6891"/>
                  <a:pt x="8966" y="7171"/>
                </a:cubicBezTo>
                <a:cubicBezTo>
                  <a:pt x="8826" y="7007"/>
                  <a:pt x="8662" y="6867"/>
                  <a:pt x="8546" y="6727"/>
                </a:cubicBezTo>
                <a:cubicBezTo>
                  <a:pt x="8507" y="6688"/>
                  <a:pt x="8460" y="6669"/>
                  <a:pt x="8414" y="6669"/>
                </a:cubicBezTo>
                <a:cubicBezTo>
                  <a:pt x="8352" y="6669"/>
                  <a:pt x="8293" y="6706"/>
                  <a:pt x="8265" y="6774"/>
                </a:cubicBezTo>
                <a:lnTo>
                  <a:pt x="7845" y="6143"/>
                </a:lnTo>
                <a:close/>
                <a:moveTo>
                  <a:pt x="31333" y="5279"/>
                </a:moveTo>
                <a:lnTo>
                  <a:pt x="31333" y="5279"/>
                </a:lnTo>
                <a:cubicBezTo>
                  <a:pt x="30796" y="6027"/>
                  <a:pt x="30259" y="6727"/>
                  <a:pt x="29676" y="7404"/>
                </a:cubicBezTo>
                <a:cubicBezTo>
                  <a:pt x="29769" y="7287"/>
                  <a:pt x="29839" y="7171"/>
                  <a:pt x="29933" y="7054"/>
                </a:cubicBezTo>
                <a:cubicBezTo>
                  <a:pt x="29994" y="6951"/>
                  <a:pt x="29875" y="6812"/>
                  <a:pt x="29750" y="6812"/>
                </a:cubicBezTo>
                <a:cubicBezTo>
                  <a:pt x="29733" y="6812"/>
                  <a:pt x="29716" y="6815"/>
                  <a:pt x="29699" y="6820"/>
                </a:cubicBezTo>
                <a:lnTo>
                  <a:pt x="29395" y="7031"/>
                </a:lnTo>
                <a:cubicBezTo>
                  <a:pt x="29372" y="7031"/>
                  <a:pt x="29349" y="7031"/>
                  <a:pt x="29349" y="7054"/>
                </a:cubicBezTo>
                <a:lnTo>
                  <a:pt x="29325" y="7054"/>
                </a:lnTo>
                <a:lnTo>
                  <a:pt x="29559" y="6797"/>
                </a:lnTo>
                <a:cubicBezTo>
                  <a:pt x="30143" y="6283"/>
                  <a:pt x="30726" y="5770"/>
                  <a:pt x="31333" y="5279"/>
                </a:cubicBezTo>
                <a:close/>
                <a:moveTo>
                  <a:pt x="8055" y="7124"/>
                </a:moveTo>
                <a:lnTo>
                  <a:pt x="8172" y="7241"/>
                </a:lnTo>
                <a:cubicBezTo>
                  <a:pt x="8193" y="7303"/>
                  <a:pt x="8213" y="7347"/>
                  <a:pt x="8250" y="7404"/>
                </a:cubicBezTo>
                <a:lnTo>
                  <a:pt x="8250" y="7404"/>
                </a:lnTo>
                <a:lnTo>
                  <a:pt x="8172" y="7357"/>
                </a:lnTo>
                <a:cubicBezTo>
                  <a:pt x="8149" y="7334"/>
                  <a:pt x="8120" y="7322"/>
                  <a:pt x="8090" y="7322"/>
                </a:cubicBezTo>
                <a:cubicBezTo>
                  <a:pt x="8061" y="7322"/>
                  <a:pt x="8032" y="7334"/>
                  <a:pt x="8009" y="7357"/>
                </a:cubicBezTo>
                <a:lnTo>
                  <a:pt x="7985" y="7334"/>
                </a:lnTo>
                <a:cubicBezTo>
                  <a:pt x="8009" y="7264"/>
                  <a:pt x="8032" y="7194"/>
                  <a:pt x="8055" y="7124"/>
                </a:cubicBezTo>
                <a:close/>
                <a:moveTo>
                  <a:pt x="23442" y="6447"/>
                </a:moveTo>
                <a:cubicBezTo>
                  <a:pt x="23512" y="6494"/>
                  <a:pt x="23582" y="6587"/>
                  <a:pt x="23605" y="6680"/>
                </a:cubicBezTo>
                <a:lnTo>
                  <a:pt x="23605" y="6704"/>
                </a:lnTo>
                <a:cubicBezTo>
                  <a:pt x="23418" y="7077"/>
                  <a:pt x="23255" y="7451"/>
                  <a:pt x="23068" y="7824"/>
                </a:cubicBezTo>
                <a:cubicBezTo>
                  <a:pt x="23185" y="7357"/>
                  <a:pt x="23325" y="6914"/>
                  <a:pt x="23442" y="6447"/>
                </a:cubicBezTo>
                <a:close/>
                <a:moveTo>
                  <a:pt x="15527" y="7241"/>
                </a:moveTo>
                <a:lnTo>
                  <a:pt x="15690" y="7941"/>
                </a:lnTo>
                <a:cubicBezTo>
                  <a:pt x="15643" y="7824"/>
                  <a:pt x="15620" y="7708"/>
                  <a:pt x="15573" y="7568"/>
                </a:cubicBezTo>
                <a:cubicBezTo>
                  <a:pt x="15550" y="7451"/>
                  <a:pt x="15550" y="7357"/>
                  <a:pt x="15527" y="7264"/>
                </a:cubicBezTo>
                <a:lnTo>
                  <a:pt x="15527" y="7241"/>
                </a:lnTo>
                <a:close/>
                <a:moveTo>
                  <a:pt x="15573" y="3855"/>
                </a:moveTo>
                <a:cubicBezTo>
                  <a:pt x="15737" y="4159"/>
                  <a:pt x="15900" y="4462"/>
                  <a:pt x="16064" y="4789"/>
                </a:cubicBezTo>
                <a:cubicBezTo>
                  <a:pt x="16157" y="5887"/>
                  <a:pt x="16274" y="6984"/>
                  <a:pt x="16414" y="8081"/>
                </a:cubicBezTo>
                <a:cubicBezTo>
                  <a:pt x="16227" y="7731"/>
                  <a:pt x="16064" y="7404"/>
                  <a:pt x="15877" y="7077"/>
                </a:cubicBezTo>
                <a:lnTo>
                  <a:pt x="15877" y="7077"/>
                </a:lnTo>
                <a:lnTo>
                  <a:pt x="15900" y="7101"/>
                </a:lnTo>
                <a:cubicBezTo>
                  <a:pt x="15667" y="6097"/>
                  <a:pt x="15503" y="5116"/>
                  <a:pt x="15387" y="4112"/>
                </a:cubicBezTo>
                <a:cubicBezTo>
                  <a:pt x="15410" y="3995"/>
                  <a:pt x="15480" y="3902"/>
                  <a:pt x="15573" y="3855"/>
                </a:cubicBezTo>
                <a:close/>
                <a:moveTo>
                  <a:pt x="27925" y="6400"/>
                </a:moveTo>
                <a:lnTo>
                  <a:pt x="27925" y="6400"/>
                </a:lnTo>
                <a:cubicBezTo>
                  <a:pt x="27831" y="6914"/>
                  <a:pt x="27621" y="7428"/>
                  <a:pt x="27364" y="7871"/>
                </a:cubicBezTo>
                <a:cubicBezTo>
                  <a:pt x="27224" y="7941"/>
                  <a:pt x="27061" y="8011"/>
                  <a:pt x="26944" y="8081"/>
                </a:cubicBezTo>
                <a:lnTo>
                  <a:pt x="26804" y="7918"/>
                </a:lnTo>
                <a:cubicBezTo>
                  <a:pt x="26967" y="7591"/>
                  <a:pt x="27131" y="7264"/>
                  <a:pt x="27318" y="6914"/>
                </a:cubicBezTo>
                <a:cubicBezTo>
                  <a:pt x="27318" y="6914"/>
                  <a:pt x="27318" y="6891"/>
                  <a:pt x="27318" y="6867"/>
                </a:cubicBezTo>
                <a:lnTo>
                  <a:pt x="27925" y="6400"/>
                </a:lnTo>
                <a:close/>
                <a:moveTo>
                  <a:pt x="22788" y="6797"/>
                </a:moveTo>
                <a:lnTo>
                  <a:pt x="22788" y="6797"/>
                </a:lnTo>
                <a:cubicBezTo>
                  <a:pt x="22625" y="7264"/>
                  <a:pt x="22484" y="7708"/>
                  <a:pt x="22321" y="8175"/>
                </a:cubicBezTo>
                <a:cubicBezTo>
                  <a:pt x="22344" y="7848"/>
                  <a:pt x="22391" y="7544"/>
                  <a:pt x="22414" y="7264"/>
                </a:cubicBezTo>
                <a:lnTo>
                  <a:pt x="22438" y="7264"/>
                </a:lnTo>
                <a:lnTo>
                  <a:pt x="22578" y="6984"/>
                </a:lnTo>
                <a:lnTo>
                  <a:pt x="22625" y="6937"/>
                </a:lnTo>
                <a:lnTo>
                  <a:pt x="22788" y="6797"/>
                </a:lnTo>
                <a:close/>
                <a:moveTo>
                  <a:pt x="10484" y="7824"/>
                </a:moveTo>
                <a:lnTo>
                  <a:pt x="10857" y="8151"/>
                </a:lnTo>
                <a:cubicBezTo>
                  <a:pt x="10834" y="8175"/>
                  <a:pt x="10787" y="8175"/>
                  <a:pt x="10764" y="8221"/>
                </a:cubicBezTo>
                <a:cubicBezTo>
                  <a:pt x="10670" y="8081"/>
                  <a:pt x="10577" y="7941"/>
                  <a:pt x="10484" y="7824"/>
                </a:cubicBezTo>
                <a:close/>
                <a:moveTo>
                  <a:pt x="24142" y="6307"/>
                </a:moveTo>
                <a:cubicBezTo>
                  <a:pt x="24282" y="6400"/>
                  <a:pt x="24422" y="6470"/>
                  <a:pt x="24539" y="6564"/>
                </a:cubicBezTo>
                <a:cubicBezTo>
                  <a:pt x="24352" y="7311"/>
                  <a:pt x="24166" y="8058"/>
                  <a:pt x="23979" y="8828"/>
                </a:cubicBezTo>
                <a:cubicBezTo>
                  <a:pt x="24095" y="8058"/>
                  <a:pt x="24142" y="7287"/>
                  <a:pt x="24049" y="6494"/>
                </a:cubicBezTo>
                <a:lnTo>
                  <a:pt x="24142" y="6307"/>
                </a:lnTo>
                <a:close/>
                <a:moveTo>
                  <a:pt x="24819" y="6750"/>
                </a:moveTo>
                <a:cubicBezTo>
                  <a:pt x="25193" y="6984"/>
                  <a:pt x="25543" y="7264"/>
                  <a:pt x="25893" y="7544"/>
                </a:cubicBezTo>
                <a:cubicBezTo>
                  <a:pt x="25356" y="7965"/>
                  <a:pt x="24819" y="8431"/>
                  <a:pt x="24306" y="8852"/>
                </a:cubicBezTo>
                <a:cubicBezTo>
                  <a:pt x="24469" y="8151"/>
                  <a:pt x="24656" y="7451"/>
                  <a:pt x="24819" y="6750"/>
                </a:cubicBezTo>
                <a:close/>
                <a:moveTo>
                  <a:pt x="17348" y="6237"/>
                </a:moveTo>
                <a:cubicBezTo>
                  <a:pt x="17581" y="7101"/>
                  <a:pt x="17815" y="7988"/>
                  <a:pt x="18025" y="8875"/>
                </a:cubicBezTo>
                <a:cubicBezTo>
                  <a:pt x="17955" y="8665"/>
                  <a:pt x="17885" y="8455"/>
                  <a:pt x="17815" y="8245"/>
                </a:cubicBezTo>
                <a:cubicBezTo>
                  <a:pt x="17651" y="7568"/>
                  <a:pt x="17488" y="6914"/>
                  <a:pt x="17348" y="6237"/>
                </a:cubicBezTo>
                <a:close/>
                <a:moveTo>
                  <a:pt x="26384" y="7988"/>
                </a:moveTo>
                <a:lnTo>
                  <a:pt x="26407" y="8011"/>
                </a:lnTo>
                <a:lnTo>
                  <a:pt x="26103" y="8595"/>
                </a:lnTo>
                <a:cubicBezTo>
                  <a:pt x="25870" y="8735"/>
                  <a:pt x="25660" y="8898"/>
                  <a:pt x="25450" y="9062"/>
                </a:cubicBezTo>
                <a:cubicBezTo>
                  <a:pt x="25753" y="8712"/>
                  <a:pt x="26080" y="8338"/>
                  <a:pt x="26384" y="7988"/>
                </a:cubicBezTo>
                <a:close/>
                <a:moveTo>
                  <a:pt x="9596" y="8782"/>
                </a:moveTo>
                <a:lnTo>
                  <a:pt x="9923" y="9132"/>
                </a:lnTo>
                <a:lnTo>
                  <a:pt x="9783" y="9015"/>
                </a:lnTo>
                <a:lnTo>
                  <a:pt x="9690" y="8945"/>
                </a:lnTo>
                <a:lnTo>
                  <a:pt x="9596" y="8782"/>
                </a:lnTo>
                <a:close/>
                <a:moveTo>
                  <a:pt x="28975" y="7778"/>
                </a:moveTo>
                <a:lnTo>
                  <a:pt x="28975" y="7778"/>
                </a:lnTo>
                <a:cubicBezTo>
                  <a:pt x="28835" y="7988"/>
                  <a:pt x="28695" y="8221"/>
                  <a:pt x="28555" y="8455"/>
                </a:cubicBezTo>
                <a:cubicBezTo>
                  <a:pt x="28345" y="8758"/>
                  <a:pt x="28111" y="9062"/>
                  <a:pt x="27878" y="9365"/>
                </a:cubicBezTo>
                <a:cubicBezTo>
                  <a:pt x="27855" y="9319"/>
                  <a:pt x="27808" y="9272"/>
                  <a:pt x="27784" y="9202"/>
                </a:cubicBezTo>
                <a:cubicBezTo>
                  <a:pt x="28065" y="8828"/>
                  <a:pt x="28345" y="8455"/>
                  <a:pt x="28602" y="8058"/>
                </a:cubicBezTo>
                <a:lnTo>
                  <a:pt x="28975" y="7778"/>
                </a:lnTo>
                <a:close/>
                <a:moveTo>
                  <a:pt x="21060" y="3482"/>
                </a:moveTo>
                <a:lnTo>
                  <a:pt x="20780" y="5910"/>
                </a:lnTo>
                <a:cubicBezTo>
                  <a:pt x="20406" y="7077"/>
                  <a:pt x="20080" y="8245"/>
                  <a:pt x="19776" y="9435"/>
                </a:cubicBezTo>
                <a:lnTo>
                  <a:pt x="19753" y="9155"/>
                </a:lnTo>
                <a:cubicBezTo>
                  <a:pt x="19729" y="8618"/>
                  <a:pt x="19683" y="8058"/>
                  <a:pt x="19636" y="7521"/>
                </a:cubicBezTo>
                <a:cubicBezTo>
                  <a:pt x="19659" y="7264"/>
                  <a:pt x="19706" y="6984"/>
                  <a:pt x="19753" y="6727"/>
                </a:cubicBezTo>
                <a:lnTo>
                  <a:pt x="19753" y="6750"/>
                </a:lnTo>
                <a:cubicBezTo>
                  <a:pt x="19940" y="5583"/>
                  <a:pt x="20220" y="4346"/>
                  <a:pt x="21060" y="3482"/>
                </a:cubicBezTo>
                <a:close/>
                <a:moveTo>
                  <a:pt x="9013" y="6564"/>
                </a:moveTo>
                <a:lnTo>
                  <a:pt x="9013" y="6564"/>
                </a:lnTo>
                <a:cubicBezTo>
                  <a:pt x="9176" y="6657"/>
                  <a:pt x="9339" y="6774"/>
                  <a:pt x="9503" y="6891"/>
                </a:cubicBezTo>
                <a:cubicBezTo>
                  <a:pt x="10203" y="7871"/>
                  <a:pt x="10904" y="8828"/>
                  <a:pt x="11604" y="9809"/>
                </a:cubicBezTo>
                <a:lnTo>
                  <a:pt x="11207" y="9529"/>
                </a:lnTo>
                <a:lnTo>
                  <a:pt x="9923" y="8175"/>
                </a:lnTo>
                <a:cubicBezTo>
                  <a:pt x="9620" y="7638"/>
                  <a:pt x="9316" y="7101"/>
                  <a:pt x="9013" y="6564"/>
                </a:cubicBezTo>
                <a:close/>
                <a:moveTo>
                  <a:pt x="16601" y="6704"/>
                </a:moveTo>
                <a:lnTo>
                  <a:pt x="16601" y="6704"/>
                </a:lnTo>
                <a:cubicBezTo>
                  <a:pt x="16834" y="7778"/>
                  <a:pt x="17091" y="8828"/>
                  <a:pt x="17348" y="9926"/>
                </a:cubicBezTo>
                <a:cubicBezTo>
                  <a:pt x="17184" y="9599"/>
                  <a:pt x="17021" y="9295"/>
                  <a:pt x="16881" y="8969"/>
                </a:cubicBezTo>
                <a:cubicBezTo>
                  <a:pt x="16764" y="8221"/>
                  <a:pt x="16671" y="7451"/>
                  <a:pt x="16601" y="6704"/>
                </a:cubicBezTo>
                <a:close/>
                <a:moveTo>
                  <a:pt x="22298" y="9155"/>
                </a:moveTo>
                <a:lnTo>
                  <a:pt x="22298" y="9155"/>
                </a:lnTo>
                <a:cubicBezTo>
                  <a:pt x="22228" y="9389"/>
                  <a:pt x="22181" y="9622"/>
                  <a:pt x="22134" y="9879"/>
                </a:cubicBezTo>
                <a:cubicBezTo>
                  <a:pt x="22111" y="9902"/>
                  <a:pt x="22111" y="9926"/>
                  <a:pt x="22088" y="9949"/>
                </a:cubicBezTo>
                <a:cubicBezTo>
                  <a:pt x="22088" y="9809"/>
                  <a:pt x="22111" y="9692"/>
                  <a:pt x="22134" y="9552"/>
                </a:cubicBezTo>
                <a:lnTo>
                  <a:pt x="22134" y="9576"/>
                </a:lnTo>
                <a:cubicBezTo>
                  <a:pt x="22181" y="9435"/>
                  <a:pt x="22251" y="9272"/>
                  <a:pt x="22298" y="9155"/>
                </a:cubicBezTo>
                <a:close/>
                <a:moveTo>
                  <a:pt x="26314" y="9435"/>
                </a:moveTo>
                <a:lnTo>
                  <a:pt x="26314" y="9435"/>
                </a:lnTo>
                <a:cubicBezTo>
                  <a:pt x="26099" y="9629"/>
                  <a:pt x="25904" y="9822"/>
                  <a:pt x="25710" y="10015"/>
                </a:cubicBezTo>
                <a:lnTo>
                  <a:pt x="25710" y="10015"/>
                </a:lnTo>
                <a:lnTo>
                  <a:pt x="25847" y="9762"/>
                </a:lnTo>
                <a:lnTo>
                  <a:pt x="26314" y="9435"/>
                </a:lnTo>
                <a:close/>
                <a:moveTo>
                  <a:pt x="25753" y="9272"/>
                </a:moveTo>
                <a:cubicBezTo>
                  <a:pt x="25683" y="9342"/>
                  <a:pt x="25660" y="9435"/>
                  <a:pt x="25613" y="9506"/>
                </a:cubicBezTo>
                <a:lnTo>
                  <a:pt x="25613" y="9529"/>
                </a:lnTo>
                <a:cubicBezTo>
                  <a:pt x="25333" y="9739"/>
                  <a:pt x="25029" y="9949"/>
                  <a:pt x="24726" y="10183"/>
                </a:cubicBezTo>
                <a:cubicBezTo>
                  <a:pt x="25053" y="9856"/>
                  <a:pt x="25403" y="9552"/>
                  <a:pt x="25753" y="9272"/>
                </a:cubicBezTo>
                <a:close/>
                <a:moveTo>
                  <a:pt x="16180" y="8268"/>
                </a:moveTo>
                <a:cubicBezTo>
                  <a:pt x="16297" y="8502"/>
                  <a:pt x="16414" y="8735"/>
                  <a:pt x="16531" y="8945"/>
                </a:cubicBezTo>
                <a:cubicBezTo>
                  <a:pt x="16577" y="9389"/>
                  <a:pt x="16647" y="9809"/>
                  <a:pt x="16717" y="10229"/>
                </a:cubicBezTo>
                <a:cubicBezTo>
                  <a:pt x="16507" y="9599"/>
                  <a:pt x="16321" y="8922"/>
                  <a:pt x="16157" y="8268"/>
                </a:cubicBezTo>
                <a:close/>
                <a:moveTo>
                  <a:pt x="20336" y="9155"/>
                </a:moveTo>
                <a:lnTo>
                  <a:pt x="20266" y="9716"/>
                </a:lnTo>
                <a:cubicBezTo>
                  <a:pt x="20243" y="9902"/>
                  <a:pt x="20196" y="10066"/>
                  <a:pt x="20150" y="10253"/>
                </a:cubicBezTo>
                <a:lnTo>
                  <a:pt x="20033" y="10463"/>
                </a:lnTo>
                <a:lnTo>
                  <a:pt x="20336" y="9155"/>
                </a:lnTo>
                <a:close/>
                <a:moveTo>
                  <a:pt x="26103" y="7801"/>
                </a:moveTo>
                <a:cubicBezTo>
                  <a:pt x="25380" y="8665"/>
                  <a:pt x="24679" y="9529"/>
                  <a:pt x="24025" y="10416"/>
                </a:cubicBezTo>
                <a:cubicBezTo>
                  <a:pt x="23979" y="10463"/>
                  <a:pt x="23932" y="10533"/>
                  <a:pt x="23862" y="10580"/>
                </a:cubicBezTo>
                <a:lnTo>
                  <a:pt x="24166" y="9412"/>
                </a:lnTo>
                <a:cubicBezTo>
                  <a:pt x="24796" y="8875"/>
                  <a:pt x="25450" y="8338"/>
                  <a:pt x="26103" y="7801"/>
                </a:cubicBezTo>
                <a:close/>
                <a:moveTo>
                  <a:pt x="23792" y="7054"/>
                </a:moveTo>
                <a:lnTo>
                  <a:pt x="23792" y="7054"/>
                </a:lnTo>
                <a:cubicBezTo>
                  <a:pt x="23932" y="7614"/>
                  <a:pt x="23722" y="8478"/>
                  <a:pt x="23652" y="8898"/>
                </a:cubicBezTo>
                <a:cubicBezTo>
                  <a:pt x="23605" y="9109"/>
                  <a:pt x="23558" y="9342"/>
                  <a:pt x="23512" y="9552"/>
                </a:cubicBezTo>
                <a:cubicBezTo>
                  <a:pt x="23115" y="9926"/>
                  <a:pt x="22695" y="10276"/>
                  <a:pt x="22298" y="10650"/>
                </a:cubicBezTo>
                <a:cubicBezTo>
                  <a:pt x="22391" y="10323"/>
                  <a:pt x="22461" y="9996"/>
                  <a:pt x="22555" y="9669"/>
                </a:cubicBezTo>
                <a:lnTo>
                  <a:pt x="22578" y="9669"/>
                </a:lnTo>
                <a:cubicBezTo>
                  <a:pt x="22951" y="8782"/>
                  <a:pt x="23372" y="7918"/>
                  <a:pt x="23792" y="7054"/>
                </a:cubicBezTo>
                <a:close/>
                <a:moveTo>
                  <a:pt x="19403" y="8945"/>
                </a:moveTo>
                <a:lnTo>
                  <a:pt x="19426" y="9225"/>
                </a:lnTo>
                <a:cubicBezTo>
                  <a:pt x="19449" y="9646"/>
                  <a:pt x="19473" y="10066"/>
                  <a:pt x="19496" y="10486"/>
                </a:cubicBezTo>
                <a:cubicBezTo>
                  <a:pt x="19473" y="10603"/>
                  <a:pt x="19449" y="10743"/>
                  <a:pt x="19426" y="10860"/>
                </a:cubicBezTo>
                <a:lnTo>
                  <a:pt x="19216" y="10183"/>
                </a:lnTo>
                <a:cubicBezTo>
                  <a:pt x="19286" y="9762"/>
                  <a:pt x="19332" y="9342"/>
                  <a:pt x="19403" y="8945"/>
                </a:cubicBezTo>
                <a:close/>
                <a:moveTo>
                  <a:pt x="27621" y="9482"/>
                </a:moveTo>
                <a:cubicBezTo>
                  <a:pt x="27644" y="9529"/>
                  <a:pt x="27668" y="9576"/>
                  <a:pt x="27691" y="9622"/>
                </a:cubicBezTo>
                <a:cubicBezTo>
                  <a:pt x="27528" y="9809"/>
                  <a:pt x="27411" y="9996"/>
                  <a:pt x="27247" y="10183"/>
                </a:cubicBezTo>
                <a:lnTo>
                  <a:pt x="27271" y="10183"/>
                </a:lnTo>
                <a:cubicBezTo>
                  <a:pt x="27061" y="10416"/>
                  <a:pt x="26851" y="10650"/>
                  <a:pt x="26640" y="10883"/>
                </a:cubicBezTo>
                <a:lnTo>
                  <a:pt x="26570" y="10953"/>
                </a:lnTo>
                <a:cubicBezTo>
                  <a:pt x="26921" y="10463"/>
                  <a:pt x="27271" y="9972"/>
                  <a:pt x="27621" y="9482"/>
                </a:cubicBezTo>
                <a:close/>
                <a:moveTo>
                  <a:pt x="7939" y="7638"/>
                </a:moveTo>
                <a:lnTo>
                  <a:pt x="8359" y="8081"/>
                </a:lnTo>
                <a:cubicBezTo>
                  <a:pt x="8265" y="8151"/>
                  <a:pt x="8265" y="8268"/>
                  <a:pt x="8336" y="8338"/>
                </a:cubicBezTo>
                <a:cubicBezTo>
                  <a:pt x="9106" y="9272"/>
                  <a:pt x="9900" y="10183"/>
                  <a:pt x="10717" y="11093"/>
                </a:cubicBezTo>
                <a:lnTo>
                  <a:pt x="10694" y="11093"/>
                </a:lnTo>
                <a:lnTo>
                  <a:pt x="8802" y="9739"/>
                </a:lnTo>
                <a:cubicBezTo>
                  <a:pt x="8336" y="9085"/>
                  <a:pt x="7915" y="8338"/>
                  <a:pt x="7939" y="7638"/>
                </a:cubicBezTo>
                <a:close/>
                <a:moveTo>
                  <a:pt x="28088" y="10626"/>
                </a:moveTo>
                <a:lnTo>
                  <a:pt x="27574" y="11233"/>
                </a:lnTo>
                <a:lnTo>
                  <a:pt x="27831" y="10883"/>
                </a:lnTo>
                <a:lnTo>
                  <a:pt x="28088" y="10626"/>
                </a:lnTo>
                <a:close/>
                <a:moveTo>
                  <a:pt x="12725" y="10486"/>
                </a:moveTo>
                <a:cubicBezTo>
                  <a:pt x="12958" y="10743"/>
                  <a:pt x="13169" y="11000"/>
                  <a:pt x="13402" y="11257"/>
                </a:cubicBezTo>
                <a:lnTo>
                  <a:pt x="13122" y="11023"/>
                </a:lnTo>
                <a:cubicBezTo>
                  <a:pt x="12982" y="10860"/>
                  <a:pt x="12865" y="10673"/>
                  <a:pt x="12725" y="10486"/>
                </a:cubicBezTo>
                <a:close/>
                <a:moveTo>
                  <a:pt x="10927" y="10743"/>
                </a:moveTo>
                <a:lnTo>
                  <a:pt x="11347" y="11187"/>
                </a:lnTo>
                <a:lnTo>
                  <a:pt x="11534" y="11443"/>
                </a:lnTo>
                <a:lnTo>
                  <a:pt x="11488" y="11420"/>
                </a:lnTo>
                <a:lnTo>
                  <a:pt x="11137" y="11070"/>
                </a:lnTo>
                <a:cubicBezTo>
                  <a:pt x="11067" y="10953"/>
                  <a:pt x="10997" y="10836"/>
                  <a:pt x="10927" y="10743"/>
                </a:cubicBezTo>
                <a:close/>
                <a:moveTo>
                  <a:pt x="15363" y="8618"/>
                </a:moveTo>
                <a:lnTo>
                  <a:pt x="15363" y="8618"/>
                </a:lnTo>
                <a:cubicBezTo>
                  <a:pt x="15502" y="9613"/>
                  <a:pt x="15664" y="10631"/>
                  <a:pt x="15826" y="11626"/>
                </a:cubicBezTo>
                <a:lnTo>
                  <a:pt x="15826" y="11626"/>
                </a:lnTo>
                <a:cubicBezTo>
                  <a:pt x="15765" y="11565"/>
                  <a:pt x="15707" y="11507"/>
                  <a:pt x="15667" y="11467"/>
                </a:cubicBezTo>
                <a:cubicBezTo>
                  <a:pt x="15550" y="10509"/>
                  <a:pt x="15457" y="9552"/>
                  <a:pt x="15363" y="8618"/>
                </a:cubicBezTo>
                <a:close/>
                <a:moveTo>
                  <a:pt x="6094" y="11117"/>
                </a:moveTo>
                <a:lnTo>
                  <a:pt x="6771" y="11373"/>
                </a:lnTo>
                <a:lnTo>
                  <a:pt x="7028" y="11700"/>
                </a:lnTo>
                <a:lnTo>
                  <a:pt x="6094" y="11117"/>
                </a:lnTo>
                <a:close/>
                <a:moveTo>
                  <a:pt x="14313" y="10346"/>
                </a:moveTo>
                <a:lnTo>
                  <a:pt x="14313" y="10346"/>
                </a:lnTo>
                <a:cubicBezTo>
                  <a:pt x="14663" y="10720"/>
                  <a:pt x="14990" y="11093"/>
                  <a:pt x="15317" y="11443"/>
                </a:cubicBezTo>
                <a:lnTo>
                  <a:pt x="15340" y="11443"/>
                </a:lnTo>
                <a:cubicBezTo>
                  <a:pt x="15340" y="11584"/>
                  <a:pt x="15363" y="11724"/>
                  <a:pt x="15387" y="11840"/>
                </a:cubicBezTo>
                <a:cubicBezTo>
                  <a:pt x="15223" y="11654"/>
                  <a:pt x="15060" y="11467"/>
                  <a:pt x="14873" y="11257"/>
                </a:cubicBezTo>
                <a:cubicBezTo>
                  <a:pt x="14686" y="10976"/>
                  <a:pt x="14499" y="10650"/>
                  <a:pt x="14313" y="10346"/>
                </a:cubicBezTo>
                <a:close/>
                <a:moveTo>
                  <a:pt x="25123" y="10416"/>
                </a:moveTo>
                <a:cubicBezTo>
                  <a:pt x="25053" y="10533"/>
                  <a:pt x="24983" y="10650"/>
                  <a:pt x="24936" y="10766"/>
                </a:cubicBezTo>
                <a:cubicBezTo>
                  <a:pt x="24446" y="11187"/>
                  <a:pt x="23979" y="11607"/>
                  <a:pt x="23512" y="12050"/>
                </a:cubicBezTo>
                <a:lnTo>
                  <a:pt x="23558" y="11910"/>
                </a:lnTo>
                <a:cubicBezTo>
                  <a:pt x="24049" y="11397"/>
                  <a:pt x="24586" y="10906"/>
                  <a:pt x="25099" y="10416"/>
                </a:cubicBezTo>
                <a:close/>
                <a:moveTo>
                  <a:pt x="17301" y="8408"/>
                </a:moveTo>
                <a:lnTo>
                  <a:pt x="17465" y="8828"/>
                </a:lnTo>
                <a:lnTo>
                  <a:pt x="18352" y="12097"/>
                </a:lnTo>
                <a:cubicBezTo>
                  <a:pt x="18235" y="11817"/>
                  <a:pt x="18118" y="11560"/>
                  <a:pt x="17978" y="11303"/>
                </a:cubicBezTo>
                <a:cubicBezTo>
                  <a:pt x="17745" y="10323"/>
                  <a:pt x="17535" y="9365"/>
                  <a:pt x="17301" y="8408"/>
                </a:cubicBezTo>
                <a:close/>
                <a:moveTo>
                  <a:pt x="5907" y="9739"/>
                </a:moveTo>
                <a:cubicBezTo>
                  <a:pt x="6398" y="9902"/>
                  <a:pt x="6911" y="10089"/>
                  <a:pt x="7402" y="10276"/>
                </a:cubicBezTo>
                <a:cubicBezTo>
                  <a:pt x="8172" y="10906"/>
                  <a:pt x="8966" y="11537"/>
                  <a:pt x="9760" y="12144"/>
                </a:cubicBezTo>
                <a:lnTo>
                  <a:pt x="7005" y="11093"/>
                </a:lnTo>
                <a:cubicBezTo>
                  <a:pt x="6631" y="10650"/>
                  <a:pt x="6281" y="10183"/>
                  <a:pt x="5907" y="9739"/>
                </a:cubicBezTo>
                <a:close/>
                <a:moveTo>
                  <a:pt x="16087" y="11046"/>
                </a:moveTo>
                <a:lnTo>
                  <a:pt x="16087" y="11046"/>
                </a:lnTo>
                <a:cubicBezTo>
                  <a:pt x="16180" y="11443"/>
                  <a:pt x="16274" y="11840"/>
                  <a:pt x="16391" y="12214"/>
                </a:cubicBezTo>
                <a:lnTo>
                  <a:pt x="16251" y="12074"/>
                </a:lnTo>
                <a:cubicBezTo>
                  <a:pt x="16204" y="11747"/>
                  <a:pt x="16134" y="11397"/>
                  <a:pt x="16087" y="11046"/>
                </a:cubicBezTo>
                <a:close/>
                <a:moveTo>
                  <a:pt x="13472" y="10720"/>
                </a:moveTo>
                <a:lnTo>
                  <a:pt x="13589" y="10836"/>
                </a:lnTo>
                <a:cubicBezTo>
                  <a:pt x="13962" y="11327"/>
                  <a:pt x="14359" y="11817"/>
                  <a:pt x="14733" y="12331"/>
                </a:cubicBezTo>
                <a:cubicBezTo>
                  <a:pt x="14686" y="12284"/>
                  <a:pt x="14640" y="12261"/>
                  <a:pt x="14593" y="12214"/>
                </a:cubicBezTo>
                <a:cubicBezTo>
                  <a:pt x="14406" y="11980"/>
                  <a:pt x="14196" y="11724"/>
                  <a:pt x="13986" y="11490"/>
                </a:cubicBezTo>
                <a:cubicBezTo>
                  <a:pt x="13799" y="11257"/>
                  <a:pt x="13659" y="10976"/>
                  <a:pt x="13472" y="10720"/>
                </a:cubicBezTo>
                <a:close/>
                <a:moveTo>
                  <a:pt x="23395" y="10113"/>
                </a:moveTo>
                <a:lnTo>
                  <a:pt x="23395" y="10113"/>
                </a:lnTo>
                <a:cubicBezTo>
                  <a:pt x="23278" y="10556"/>
                  <a:pt x="23162" y="11000"/>
                  <a:pt x="23045" y="11443"/>
                </a:cubicBezTo>
                <a:cubicBezTo>
                  <a:pt x="22625" y="11770"/>
                  <a:pt x="22251" y="12074"/>
                  <a:pt x="21854" y="12401"/>
                </a:cubicBezTo>
                <a:cubicBezTo>
                  <a:pt x="21901" y="12121"/>
                  <a:pt x="21971" y="11864"/>
                  <a:pt x="22018" y="11607"/>
                </a:cubicBezTo>
                <a:lnTo>
                  <a:pt x="22041" y="11607"/>
                </a:lnTo>
                <a:cubicBezTo>
                  <a:pt x="22064" y="11490"/>
                  <a:pt x="22111" y="11373"/>
                  <a:pt x="22134" y="11257"/>
                </a:cubicBezTo>
                <a:cubicBezTo>
                  <a:pt x="22555" y="10883"/>
                  <a:pt x="22951" y="10486"/>
                  <a:pt x="23395" y="10113"/>
                </a:cubicBezTo>
                <a:close/>
                <a:moveTo>
                  <a:pt x="28205" y="11140"/>
                </a:moveTo>
                <a:cubicBezTo>
                  <a:pt x="28205" y="11163"/>
                  <a:pt x="28205" y="11187"/>
                  <a:pt x="28205" y="11210"/>
                </a:cubicBezTo>
                <a:lnTo>
                  <a:pt x="27948" y="11537"/>
                </a:lnTo>
                <a:cubicBezTo>
                  <a:pt x="27621" y="11817"/>
                  <a:pt x="27294" y="12144"/>
                  <a:pt x="26967" y="12447"/>
                </a:cubicBezTo>
                <a:lnTo>
                  <a:pt x="26897" y="12471"/>
                </a:lnTo>
                <a:cubicBezTo>
                  <a:pt x="27037" y="12307"/>
                  <a:pt x="27177" y="12144"/>
                  <a:pt x="27318" y="11980"/>
                </a:cubicBezTo>
                <a:lnTo>
                  <a:pt x="28205" y="11140"/>
                </a:lnTo>
                <a:close/>
                <a:moveTo>
                  <a:pt x="6304" y="12191"/>
                </a:moveTo>
                <a:cubicBezTo>
                  <a:pt x="6468" y="12237"/>
                  <a:pt x="6654" y="12284"/>
                  <a:pt x="6818" y="12307"/>
                </a:cubicBezTo>
                <a:lnTo>
                  <a:pt x="7051" y="12517"/>
                </a:lnTo>
                <a:lnTo>
                  <a:pt x="6304" y="12191"/>
                </a:lnTo>
                <a:close/>
                <a:moveTo>
                  <a:pt x="10717" y="11560"/>
                </a:moveTo>
                <a:lnTo>
                  <a:pt x="11511" y="12144"/>
                </a:lnTo>
                <a:cubicBezTo>
                  <a:pt x="11604" y="12261"/>
                  <a:pt x="11698" y="12401"/>
                  <a:pt x="11791" y="12541"/>
                </a:cubicBezTo>
                <a:lnTo>
                  <a:pt x="11698" y="12494"/>
                </a:lnTo>
                <a:lnTo>
                  <a:pt x="10717" y="11560"/>
                </a:lnTo>
                <a:close/>
                <a:moveTo>
                  <a:pt x="15714" y="11864"/>
                </a:moveTo>
                <a:lnTo>
                  <a:pt x="15924" y="12074"/>
                </a:lnTo>
                <a:cubicBezTo>
                  <a:pt x="15947" y="12237"/>
                  <a:pt x="15970" y="12401"/>
                  <a:pt x="15994" y="12564"/>
                </a:cubicBezTo>
                <a:lnTo>
                  <a:pt x="15784" y="12307"/>
                </a:lnTo>
                <a:cubicBezTo>
                  <a:pt x="15760" y="12144"/>
                  <a:pt x="15737" y="12004"/>
                  <a:pt x="15714" y="11864"/>
                </a:cubicBezTo>
                <a:close/>
                <a:moveTo>
                  <a:pt x="13892" y="12097"/>
                </a:moveTo>
                <a:lnTo>
                  <a:pt x="14266" y="12401"/>
                </a:lnTo>
                <a:lnTo>
                  <a:pt x="14476" y="12704"/>
                </a:lnTo>
                <a:lnTo>
                  <a:pt x="14219" y="12587"/>
                </a:lnTo>
                <a:cubicBezTo>
                  <a:pt x="14103" y="12424"/>
                  <a:pt x="13986" y="12261"/>
                  <a:pt x="13892" y="12097"/>
                </a:cubicBezTo>
                <a:close/>
                <a:moveTo>
                  <a:pt x="7682" y="12541"/>
                </a:moveTo>
                <a:lnTo>
                  <a:pt x="7728" y="12564"/>
                </a:lnTo>
                <a:lnTo>
                  <a:pt x="7799" y="12587"/>
                </a:lnTo>
                <a:lnTo>
                  <a:pt x="7822" y="12611"/>
                </a:lnTo>
                <a:lnTo>
                  <a:pt x="8009" y="12798"/>
                </a:lnTo>
                <a:lnTo>
                  <a:pt x="7682" y="12541"/>
                </a:lnTo>
                <a:close/>
                <a:moveTo>
                  <a:pt x="26594" y="11980"/>
                </a:moveTo>
                <a:lnTo>
                  <a:pt x="26103" y="12704"/>
                </a:lnTo>
                <a:lnTo>
                  <a:pt x="26033" y="12774"/>
                </a:lnTo>
                <a:lnTo>
                  <a:pt x="25730" y="12891"/>
                </a:lnTo>
                <a:lnTo>
                  <a:pt x="25730" y="12891"/>
                </a:lnTo>
                <a:lnTo>
                  <a:pt x="26314" y="12237"/>
                </a:lnTo>
                <a:lnTo>
                  <a:pt x="26594" y="11980"/>
                </a:lnTo>
                <a:close/>
                <a:moveTo>
                  <a:pt x="21340" y="12541"/>
                </a:moveTo>
                <a:cubicBezTo>
                  <a:pt x="21340" y="12658"/>
                  <a:pt x="21317" y="12751"/>
                  <a:pt x="21294" y="12868"/>
                </a:cubicBezTo>
                <a:lnTo>
                  <a:pt x="21154" y="12984"/>
                </a:lnTo>
                <a:cubicBezTo>
                  <a:pt x="21200" y="12821"/>
                  <a:pt x="21270" y="12681"/>
                  <a:pt x="21317" y="12541"/>
                </a:cubicBezTo>
                <a:close/>
                <a:moveTo>
                  <a:pt x="22064" y="12634"/>
                </a:moveTo>
                <a:lnTo>
                  <a:pt x="21692" y="13052"/>
                </a:lnTo>
                <a:lnTo>
                  <a:pt x="21692" y="13052"/>
                </a:lnTo>
                <a:cubicBezTo>
                  <a:pt x="21698" y="13008"/>
                  <a:pt x="21714" y="12953"/>
                  <a:pt x="21714" y="12914"/>
                </a:cubicBezTo>
                <a:lnTo>
                  <a:pt x="22064" y="12634"/>
                </a:lnTo>
                <a:close/>
                <a:moveTo>
                  <a:pt x="4203" y="11934"/>
                </a:moveTo>
                <a:lnTo>
                  <a:pt x="4670" y="11980"/>
                </a:lnTo>
                <a:cubicBezTo>
                  <a:pt x="5604" y="12331"/>
                  <a:pt x="6538" y="12704"/>
                  <a:pt x="7472" y="13101"/>
                </a:cubicBezTo>
                <a:lnTo>
                  <a:pt x="5627" y="12447"/>
                </a:lnTo>
                <a:cubicBezTo>
                  <a:pt x="5609" y="12443"/>
                  <a:pt x="5592" y="12441"/>
                  <a:pt x="5576" y="12441"/>
                </a:cubicBezTo>
                <a:cubicBezTo>
                  <a:pt x="5428" y="12441"/>
                  <a:pt x="5379" y="12624"/>
                  <a:pt x="5464" y="12751"/>
                </a:cubicBezTo>
                <a:cubicBezTo>
                  <a:pt x="5043" y="12471"/>
                  <a:pt x="4623" y="12214"/>
                  <a:pt x="4203" y="11934"/>
                </a:cubicBezTo>
                <a:close/>
                <a:moveTo>
                  <a:pt x="27341" y="9295"/>
                </a:moveTo>
                <a:cubicBezTo>
                  <a:pt x="26734" y="10136"/>
                  <a:pt x="26127" y="10953"/>
                  <a:pt x="25543" y="11794"/>
                </a:cubicBezTo>
                <a:lnTo>
                  <a:pt x="25566" y="11794"/>
                </a:lnTo>
                <a:cubicBezTo>
                  <a:pt x="25029" y="12237"/>
                  <a:pt x="24516" y="12681"/>
                  <a:pt x="24002" y="13124"/>
                </a:cubicBezTo>
                <a:cubicBezTo>
                  <a:pt x="25099" y="11840"/>
                  <a:pt x="26220" y="10556"/>
                  <a:pt x="27341" y="9295"/>
                </a:cubicBezTo>
                <a:close/>
                <a:moveTo>
                  <a:pt x="34524" y="11492"/>
                </a:moveTo>
                <a:cubicBezTo>
                  <a:pt x="36065" y="11492"/>
                  <a:pt x="37429" y="11665"/>
                  <a:pt x="37264" y="12284"/>
                </a:cubicBezTo>
                <a:cubicBezTo>
                  <a:pt x="37217" y="12424"/>
                  <a:pt x="36026" y="12728"/>
                  <a:pt x="35840" y="12774"/>
                </a:cubicBezTo>
                <a:lnTo>
                  <a:pt x="35419" y="12938"/>
                </a:lnTo>
                <a:lnTo>
                  <a:pt x="34976" y="12961"/>
                </a:lnTo>
                <a:cubicBezTo>
                  <a:pt x="35279" y="12774"/>
                  <a:pt x="35536" y="12611"/>
                  <a:pt x="35816" y="12424"/>
                </a:cubicBezTo>
                <a:cubicBezTo>
                  <a:pt x="35937" y="12323"/>
                  <a:pt x="35867" y="12153"/>
                  <a:pt x="35740" y="12153"/>
                </a:cubicBezTo>
                <a:cubicBezTo>
                  <a:pt x="35720" y="12153"/>
                  <a:pt x="35699" y="12158"/>
                  <a:pt x="35676" y="12167"/>
                </a:cubicBezTo>
                <a:cubicBezTo>
                  <a:pt x="35162" y="12447"/>
                  <a:pt x="34649" y="12728"/>
                  <a:pt x="34135" y="13008"/>
                </a:cubicBezTo>
                <a:cubicBezTo>
                  <a:pt x="33551" y="13054"/>
                  <a:pt x="32968" y="13124"/>
                  <a:pt x="32384" y="13195"/>
                </a:cubicBezTo>
                <a:cubicBezTo>
                  <a:pt x="32944" y="12891"/>
                  <a:pt x="33505" y="12564"/>
                  <a:pt x="34065" y="12261"/>
                </a:cubicBezTo>
                <a:cubicBezTo>
                  <a:pt x="34209" y="12178"/>
                  <a:pt x="34135" y="11968"/>
                  <a:pt x="34004" y="11968"/>
                </a:cubicBezTo>
                <a:cubicBezTo>
                  <a:pt x="33986" y="11968"/>
                  <a:pt x="33968" y="11972"/>
                  <a:pt x="33948" y="11980"/>
                </a:cubicBezTo>
                <a:cubicBezTo>
                  <a:pt x="32688" y="12377"/>
                  <a:pt x="31427" y="12798"/>
                  <a:pt x="30189" y="13241"/>
                </a:cubicBezTo>
                <a:cubicBezTo>
                  <a:pt x="30750" y="12821"/>
                  <a:pt x="31217" y="12307"/>
                  <a:pt x="31520" y="11677"/>
                </a:cubicBezTo>
                <a:lnTo>
                  <a:pt x="31497" y="11654"/>
                </a:lnTo>
                <a:cubicBezTo>
                  <a:pt x="32284" y="11577"/>
                  <a:pt x="33447" y="11492"/>
                  <a:pt x="34524" y="11492"/>
                </a:cubicBezTo>
                <a:close/>
                <a:moveTo>
                  <a:pt x="7495" y="11677"/>
                </a:moveTo>
                <a:lnTo>
                  <a:pt x="10764" y="12914"/>
                </a:lnTo>
                <a:lnTo>
                  <a:pt x="10810" y="12961"/>
                </a:lnTo>
                <a:lnTo>
                  <a:pt x="11114" y="13335"/>
                </a:lnTo>
                <a:lnTo>
                  <a:pt x="10717" y="13195"/>
                </a:lnTo>
                <a:cubicBezTo>
                  <a:pt x="10297" y="13031"/>
                  <a:pt x="9876" y="12868"/>
                  <a:pt x="9456" y="12728"/>
                </a:cubicBezTo>
                <a:cubicBezTo>
                  <a:pt x="9106" y="12494"/>
                  <a:pt x="8779" y="12284"/>
                  <a:pt x="8452" y="12074"/>
                </a:cubicBezTo>
                <a:cubicBezTo>
                  <a:pt x="8415" y="12050"/>
                  <a:pt x="8379" y="12040"/>
                  <a:pt x="8346" y="12040"/>
                </a:cubicBezTo>
                <a:cubicBezTo>
                  <a:pt x="8218" y="12040"/>
                  <a:pt x="8144" y="12200"/>
                  <a:pt x="8219" y="12331"/>
                </a:cubicBezTo>
                <a:lnTo>
                  <a:pt x="8009" y="12261"/>
                </a:lnTo>
                <a:lnTo>
                  <a:pt x="7495" y="11677"/>
                </a:lnTo>
                <a:close/>
                <a:moveTo>
                  <a:pt x="16344" y="12541"/>
                </a:moveTo>
                <a:lnTo>
                  <a:pt x="16531" y="12751"/>
                </a:lnTo>
                <a:lnTo>
                  <a:pt x="16717" y="13428"/>
                </a:lnTo>
                <a:lnTo>
                  <a:pt x="16437" y="13101"/>
                </a:lnTo>
                <a:lnTo>
                  <a:pt x="16344" y="12541"/>
                </a:lnTo>
                <a:close/>
                <a:moveTo>
                  <a:pt x="32688" y="12728"/>
                </a:moveTo>
                <a:lnTo>
                  <a:pt x="31544" y="13381"/>
                </a:lnTo>
                <a:lnTo>
                  <a:pt x="31450" y="13381"/>
                </a:lnTo>
                <a:cubicBezTo>
                  <a:pt x="31077" y="13428"/>
                  <a:pt x="30680" y="13475"/>
                  <a:pt x="30306" y="13545"/>
                </a:cubicBezTo>
                <a:cubicBezTo>
                  <a:pt x="31100" y="13265"/>
                  <a:pt x="31894" y="12984"/>
                  <a:pt x="32688" y="12728"/>
                </a:cubicBezTo>
                <a:close/>
                <a:moveTo>
                  <a:pt x="24049" y="12261"/>
                </a:moveTo>
                <a:cubicBezTo>
                  <a:pt x="23862" y="12564"/>
                  <a:pt x="23675" y="12891"/>
                  <a:pt x="23488" y="13195"/>
                </a:cubicBezTo>
                <a:cubicBezTo>
                  <a:pt x="23418" y="13288"/>
                  <a:pt x="23348" y="13381"/>
                  <a:pt x="23278" y="13475"/>
                </a:cubicBezTo>
                <a:lnTo>
                  <a:pt x="23115" y="13661"/>
                </a:lnTo>
                <a:lnTo>
                  <a:pt x="23232" y="13171"/>
                </a:lnTo>
                <a:cubicBezTo>
                  <a:pt x="23488" y="12868"/>
                  <a:pt x="23769" y="12564"/>
                  <a:pt x="24025" y="12261"/>
                </a:cubicBezTo>
                <a:close/>
                <a:moveTo>
                  <a:pt x="21224" y="13335"/>
                </a:moveTo>
                <a:cubicBezTo>
                  <a:pt x="21200" y="13475"/>
                  <a:pt x="21154" y="13591"/>
                  <a:pt x="21130" y="13732"/>
                </a:cubicBezTo>
                <a:lnTo>
                  <a:pt x="21014" y="13848"/>
                </a:lnTo>
                <a:lnTo>
                  <a:pt x="21037" y="13498"/>
                </a:lnTo>
                <a:lnTo>
                  <a:pt x="21224" y="13335"/>
                </a:lnTo>
                <a:close/>
                <a:moveTo>
                  <a:pt x="31100" y="11724"/>
                </a:moveTo>
                <a:cubicBezTo>
                  <a:pt x="30610" y="12681"/>
                  <a:pt x="29652" y="13241"/>
                  <a:pt x="28718" y="13778"/>
                </a:cubicBezTo>
                <a:lnTo>
                  <a:pt x="28135" y="13895"/>
                </a:lnTo>
                <a:cubicBezTo>
                  <a:pt x="28345" y="13358"/>
                  <a:pt x="28485" y="12821"/>
                  <a:pt x="28555" y="12261"/>
                </a:cubicBezTo>
                <a:lnTo>
                  <a:pt x="28532" y="12237"/>
                </a:lnTo>
                <a:cubicBezTo>
                  <a:pt x="29209" y="12050"/>
                  <a:pt x="29909" y="11910"/>
                  <a:pt x="30610" y="11770"/>
                </a:cubicBezTo>
                <a:cubicBezTo>
                  <a:pt x="30680" y="11770"/>
                  <a:pt x="30866" y="11747"/>
                  <a:pt x="31100" y="11724"/>
                </a:cubicBezTo>
                <a:close/>
                <a:moveTo>
                  <a:pt x="17021" y="9926"/>
                </a:moveTo>
                <a:cubicBezTo>
                  <a:pt x="17254" y="10393"/>
                  <a:pt x="17488" y="10883"/>
                  <a:pt x="17698" y="11373"/>
                </a:cubicBezTo>
                <a:cubicBezTo>
                  <a:pt x="17885" y="12214"/>
                  <a:pt x="18095" y="13054"/>
                  <a:pt x="18305" y="13895"/>
                </a:cubicBezTo>
                <a:lnTo>
                  <a:pt x="18188" y="14152"/>
                </a:lnTo>
                <a:cubicBezTo>
                  <a:pt x="18025" y="13965"/>
                  <a:pt x="17862" y="13778"/>
                  <a:pt x="17675" y="13591"/>
                </a:cubicBezTo>
                <a:cubicBezTo>
                  <a:pt x="17651" y="13475"/>
                  <a:pt x="17605" y="13335"/>
                  <a:pt x="17558" y="13195"/>
                </a:cubicBezTo>
                <a:cubicBezTo>
                  <a:pt x="17348" y="12097"/>
                  <a:pt x="17184" y="11023"/>
                  <a:pt x="17021" y="9926"/>
                </a:cubicBezTo>
                <a:close/>
                <a:moveTo>
                  <a:pt x="18725" y="13732"/>
                </a:moveTo>
                <a:lnTo>
                  <a:pt x="18772" y="13802"/>
                </a:lnTo>
                <a:lnTo>
                  <a:pt x="18702" y="14152"/>
                </a:lnTo>
                <a:lnTo>
                  <a:pt x="18655" y="13988"/>
                </a:lnTo>
                <a:cubicBezTo>
                  <a:pt x="18655" y="13942"/>
                  <a:pt x="18655" y="13895"/>
                  <a:pt x="18655" y="13825"/>
                </a:cubicBezTo>
                <a:lnTo>
                  <a:pt x="18679" y="13848"/>
                </a:lnTo>
                <a:lnTo>
                  <a:pt x="18725" y="13732"/>
                </a:lnTo>
                <a:close/>
                <a:moveTo>
                  <a:pt x="28251" y="12401"/>
                </a:moveTo>
                <a:lnTo>
                  <a:pt x="28251" y="12401"/>
                </a:lnTo>
                <a:cubicBezTo>
                  <a:pt x="28181" y="12938"/>
                  <a:pt x="28041" y="13475"/>
                  <a:pt x="27831" y="13965"/>
                </a:cubicBezTo>
                <a:cubicBezTo>
                  <a:pt x="27420" y="14034"/>
                  <a:pt x="27053" y="14102"/>
                  <a:pt x="26665" y="14171"/>
                </a:cubicBezTo>
                <a:lnTo>
                  <a:pt x="26665" y="14171"/>
                </a:lnTo>
                <a:lnTo>
                  <a:pt x="28251" y="12401"/>
                </a:lnTo>
                <a:close/>
                <a:moveTo>
                  <a:pt x="35326" y="13451"/>
                </a:moveTo>
                <a:lnTo>
                  <a:pt x="35326" y="13451"/>
                </a:lnTo>
                <a:cubicBezTo>
                  <a:pt x="35069" y="13685"/>
                  <a:pt x="34789" y="13895"/>
                  <a:pt x="34532" y="14105"/>
                </a:cubicBezTo>
                <a:lnTo>
                  <a:pt x="34509" y="14082"/>
                </a:lnTo>
                <a:lnTo>
                  <a:pt x="33692" y="14199"/>
                </a:lnTo>
                <a:cubicBezTo>
                  <a:pt x="34252" y="13965"/>
                  <a:pt x="34789" y="13708"/>
                  <a:pt x="35326" y="13451"/>
                </a:cubicBezTo>
                <a:close/>
                <a:moveTo>
                  <a:pt x="10810" y="13615"/>
                </a:moveTo>
                <a:lnTo>
                  <a:pt x="10927" y="13661"/>
                </a:lnTo>
                <a:lnTo>
                  <a:pt x="11511" y="13895"/>
                </a:lnTo>
                <a:lnTo>
                  <a:pt x="11814" y="14269"/>
                </a:lnTo>
                <a:lnTo>
                  <a:pt x="11814" y="14269"/>
                </a:lnTo>
                <a:lnTo>
                  <a:pt x="10810" y="13615"/>
                </a:lnTo>
                <a:close/>
                <a:moveTo>
                  <a:pt x="22765" y="13708"/>
                </a:moveTo>
                <a:lnTo>
                  <a:pt x="22648" y="14222"/>
                </a:lnTo>
                <a:lnTo>
                  <a:pt x="22484" y="14292"/>
                </a:lnTo>
                <a:cubicBezTo>
                  <a:pt x="22531" y="14175"/>
                  <a:pt x="22555" y="14035"/>
                  <a:pt x="22601" y="13918"/>
                </a:cubicBezTo>
                <a:lnTo>
                  <a:pt x="22765" y="13708"/>
                </a:lnTo>
                <a:close/>
                <a:moveTo>
                  <a:pt x="6608" y="14082"/>
                </a:moveTo>
                <a:lnTo>
                  <a:pt x="7051" y="14269"/>
                </a:lnTo>
                <a:lnTo>
                  <a:pt x="7121" y="14315"/>
                </a:lnTo>
                <a:lnTo>
                  <a:pt x="6981" y="14339"/>
                </a:lnTo>
                <a:lnTo>
                  <a:pt x="6958" y="14339"/>
                </a:lnTo>
                <a:lnTo>
                  <a:pt x="6608" y="14082"/>
                </a:lnTo>
                <a:close/>
                <a:moveTo>
                  <a:pt x="26173" y="13661"/>
                </a:moveTo>
                <a:lnTo>
                  <a:pt x="25566" y="14409"/>
                </a:lnTo>
                <a:lnTo>
                  <a:pt x="25380" y="14455"/>
                </a:lnTo>
                <a:lnTo>
                  <a:pt x="26173" y="13661"/>
                </a:lnTo>
                <a:close/>
                <a:moveTo>
                  <a:pt x="34252" y="13661"/>
                </a:moveTo>
                <a:lnTo>
                  <a:pt x="32571" y="14409"/>
                </a:lnTo>
                <a:lnTo>
                  <a:pt x="32174" y="14479"/>
                </a:lnTo>
                <a:lnTo>
                  <a:pt x="32758" y="14199"/>
                </a:lnTo>
                <a:lnTo>
                  <a:pt x="34252" y="13661"/>
                </a:lnTo>
                <a:close/>
                <a:moveTo>
                  <a:pt x="5254" y="13942"/>
                </a:moveTo>
                <a:cubicBezTo>
                  <a:pt x="5674" y="14128"/>
                  <a:pt x="6094" y="14315"/>
                  <a:pt x="6514" y="14502"/>
                </a:cubicBezTo>
                <a:lnTo>
                  <a:pt x="6491" y="14502"/>
                </a:lnTo>
                <a:cubicBezTo>
                  <a:pt x="6164" y="14455"/>
                  <a:pt x="5837" y="14385"/>
                  <a:pt x="5510" y="14315"/>
                </a:cubicBezTo>
                <a:cubicBezTo>
                  <a:pt x="5417" y="14199"/>
                  <a:pt x="5324" y="14082"/>
                  <a:pt x="5254" y="13942"/>
                </a:cubicBezTo>
                <a:close/>
                <a:moveTo>
                  <a:pt x="36166" y="14105"/>
                </a:moveTo>
                <a:lnTo>
                  <a:pt x="34322" y="14549"/>
                </a:lnTo>
                <a:lnTo>
                  <a:pt x="34322" y="14549"/>
                </a:lnTo>
                <a:lnTo>
                  <a:pt x="34625" y="14362"/>
                </a:lnTo>
                <a:lnTo>
                  <a:pt x="36166" y="14105"/>
                </a:lnTo>
                <a:close/>
                <a:moveTo>
                  <a:pt x="25590" y="13218"/>
                </a:moveTo>
                <a:lnTo>
                  <a:pt x="25590" y="13218"/>
                </a:lnTo>
                <a:cubicBezTo>
                  <a:pt x="25240" y="13568"/>
                  <a:pt x="24913" y="13918"/>
                  <a:pt x="24562" y="14292"/>
                </a:cubicBezTo>
                <a:lnTo>
                  <a:pt x="24189" y="14572"/>
                </a:lnTo>
                <a:cubicBezTo>
                  <a:pt x="24562" y="14152"/>
                  <a:pt x="24936" y="13732"/>
                  <a:pt x="25310" y="13335"/>
                </a:cubicBezTo>
                <a:lnTo>
                  <a:pt x="25590" y="13218"/>
                </a:lnTo>
                <a:close/>
                <a:moveTo>
                  <a:pt x="22391" y="13591"/>
                </a:moveTo>
                <a:cubicBezTo>
                  <a:pt x="22368" y="13615"/>
                  <a:pt x="22368" y="13661"/>
                  <a:pt x="22344" y="13708"/>
                </a:cubicBezTo>
                <a:cubicBezTo>
                  <a:pt x="22064" y="14012"/>
                  <a:pt x="21807" y="14339"/>
                  <a:pt x="21551" y="14665"/>
                </a:cubicBezTo>
                <a:cubicBezTo>
                  <a:pt x="21667" y="14432"/>
                  <a:pt x="21807" y="14222"/>
                  <a:pt x="21947" y="14012"/>
                </a:cubicBezTo>
                <a:lnTo>
                  <a:pt x="22391" y="13591"/>
                </a:lnTo>
                <a:close/>
                <a:moveTo>
                  <a:pt x="12141" y="14105"/>
                </a:moveTo>
                <a:lnTo>
                  <a:pt x="12538" y="14269"/>
                </a:lnTo>
                <a:lnTo>
                  <a:pt x="13122" y="14689"/>
                </a:lnTo>
                <a:lnTo>
                  <a:pt x="12468" y="14525"/>
                </a:lnTo>
                <a:lnTo>
                  <a:pt x="12141" y="14105"/>
                </a:lnTo>
                <a:close/>
                <a:moveTo>
                  <a:pt x="27364" y="14362"/>
                </a:moveTo>
                <a:lnTo>
                  <a:pt x="27271" y="14385"/>
                </a:lnTo>
                <a:cubicBezTo>
                  <a:pt x="26897" y="14502"/>
                  <a:pt x="26524" y="14619"/>
                  <a:pt x="26173" y="14736"/>
                </a:cubicBezTo>
                <a:lnTo>
                  <a:pt x="26267" y="14595"/>
                </a:lnTo>
                <a:lnTo>
                  <a:pt x="26290" y="14572"/>
                </a:lnTo>
                <a:cubicBezTo>
                  <a:pt x="26664" y="14502"/>
                  <a:pt x="27014" y="14409"/>
                  <a:pt x="27364" y="14362"/>
                </a:cubicBezTo>
                <a:close/>
                <a:moveTo>
                  <a:pt x="10880" y="14595"/>
                </a:moveTo>
                <a:lnTo>
                  <a:pt x="10974" y="14619"/>
                </a:lnTo>
                <a:lnTo>
                  <a:pt x="11581" y="14806"/>
                </a:lnTo>
                <a:lnTo>
                  <a:pt x="11581" y="14829"/>
                </a:lnTo>
                <a:lnTo>
                  <a:pt x="11371" y="14782"/>
                </a:lnTo>
                <a:lnTo>
                  <a:pt x="10880" y="14595"/>
                </a:lnTo>
                <a:close/>
                <a:moveTo>
                  <a:pt x="5137" y="14689"/>
                </a:moveTo>
                <a:lnTo>
                  <a:pt x="5487" y="14782"/>
                </a:lnTo>
                <a:lnTo>
                  <a:pt x="5580" y="14852"/>
                </a:lnTo>
                <a:lnTo>
                  <a:pt x="5137" y="14689"/>
                </a:lnTo>
                <a:close/>
                <a:moveTo>
                  <a:pt x="33902" y="14502"/>
                </a:moveTo>
                <a:cubicBezTo>
                  <a:pt x="33738" y="14595"/>
                  <a:pt x="33551" y="14712"/>
                  <a:pt x="33365" y="14806"/>
                </a:cubicBezTo>
                <a:lnTo>
                  <a:pt x="33155" y="14852"/>
                </a:lnTo>
                <a:cubicBezTo>
                  <a:pt x="32898" y="14829"/>
                  <a:pt x="32664" y="14829"/>
                  <a:pt x="32407" y="14806"/>
                </a:cubicBezTo>
                <a:lnTo>
                  <a:pt x="32664" y="14712"/>
                </a:lnTo>
                <a:lnTo>
                  <a:pt x="33902" y="14502"/>
                </a:lnTo>
                <a:close/>
                <a:moveTo>
                  <a:pt x="33318" y="13475"/>
                </a:moveTo>
                <a:lnTo>
                  <a:pt x="31870" y="14222"/>
                </a:lnTo>
                <a:lnTo>
                  <a:pt x="30843" y="14595"/>
                </a:lnTo>
                <a:lnTo>
                  <a:pt x="30259" y="14806"/>
                </a:lnTo>
                <a:lnTo>
                  <a:pt x="30096" y="14852"/>
                </a:lnTo>
                <a:lnTo>
                  <a:pt x="29419" y="14899"/>
                </a:lnTo>
                <a:lnTo>
                  <a:pt x="31614" y="13661"/>
                </a:lnTo>
                <a:cubicBezTo>
                  <a:pt x="32197" y="13591"/>
                  <a:pt x="32758" y="13545"/>
                  <a:pt x="33318" y="13475"/>
                </a:cubicBezTo>
                <a:close/>
                <a:moveTo>
                  <a:pt x="35162" y="14736"/>
                </a:moveTo>
                <a:lnTo>
                  <a:pt x="34532" y="14946"/>
                </a:lnTo>
                <a:lnTo>
                  <a:pt x="34135" y="14946"/>
                </a:lnTo>
                <a:cubicBezTo>
                  <a:pt x="34485" y="14876"/>
                  <a:pt x="34812" y="14806"/>
                  <a:pt x="35162" y="14736"/>
                </a:cubicBezTo>
                <a:close/>
                <a:moveTo>
                  <a:pt x="16764" y="14479"/>
                </a:moveTo>
                <a:lnTo>
                  <a:pt x="17068" y="14736"/>
                </a:lnTo>
                <a:cubicBezTo>
                  <a:pt x="17091" y="14806"/>
                  <a:pt x="17114" y="14899"/>
                  <a:pt x="17138" y="14969"/>
                </a:cubicBezTo>
                <a:lnTo>
                  <a:pt x="17021" y="14922"/>
                </a:lnTo>
                <a:cubicBezTo>
                  <a:pt x="16951" y="14782"/>
                  <a:pt x="16858" y="14642"/>
                  <a:pt x="16764" y="14479"/>
                </a:cubicBezTo>
                <a:close/>
                <a:moveTo>
                  <a:pt x="23418" y="14315"/>
                </a:moveTo>
                <a:lnTo>
                  <a:pt x="22765" y="15039"/>
                </a:lnTo>
                <a:lnTo>
                  <a:pt x="22811" y="14899"/>
                </a:lnTo>
                <a:lnTo>
                  <a:pt x="22858" y="14806"/>
                </a:lnTo>
                <a:lnTo>
                  <a:pt x="23418" y="14315"/>
                </a:lnTo>
                <a:close/>
                <a:moveTo>
                  <a:pt x="30726" y="13825"/>
                </a:moveTo>
                <a:lnTo>
                  <a:pt x="28648" y="14992"/>
                </a:lnTo>
                <a:cubicBezTo>
                  <a:pt x="28275" y="15039"/>
                  <a:pt x="27925" y="15109"/>
                  <a:pt x="27574" y="15156"/>
                </a:cubicBezTo>
                <a:cubicBezTo>
                  <a:pt x="27644" y="15016"/>
                  <a:pt x="27714" y="14899"/>
                  <a:pt x="27784" y="14759"/>
                </a:cubicBezTo>
                <a:lnTo>
                  <a:pt x="28485" y="14385"/>
                </a:lnTo>
                <a:cubicBezTo>
                  <a:pt x="29232" y="14152"/>
                  <a:pt x="29979" y="13965"/>
                  <a:pt x="30726" y="13825"/>
                </a:cubicBezTo>
                <a:close/>
                <a:moveTo>
                  <a:pt x="25240" y="14806"/>
                </a:moveTo>
                <a:lnTo>
                  <a:pt x="24983" y="15132"/>
                </a:lnTo>
                <a:lnTo>
                  <a:pt x="24796" y="15179"/>
                </a:lnTo>
                <a:lnTo>
                  <a:pt x="25029" y="14852"/>
                </a:lnTo>
                <a:lnTo>
                  <a:pt x="25240" y="14806"/>
                </a:lnTo>
                <a:close/>
                <a:moveTo>
                  <a:pt x="27294" y="15016"/>
                </a:moveTo>
                <a:lnTo>
                  <a:pt x="27177" y="15202"/>
                </a:lnTo>
                <a:lnTo>
                  <a:pt x="26874" y="15249"/>
                </a:lnTo>
                <a:lnTo>
                  <a:pt x="26874" y="15249"/>
                </a:lnTo>
                <a:lnTo>
                  <a:pt x="27294" y="15016"/>
                </a:lnTo>
                <a:close/>
                <a:moveTo>
                  <a:pt x="9618" y="14949"/>
                </a:moveTo>
                <a:cubicBezTo>
                  <a:pt x="9835" y="15025"/>
                  <a:pt x="10062" y="15102"/>
                  <a:pt x="10273" y="15179"/>
                </a:cubicBezTo>
                <a:lnTo>
                  <a:pt x="10530" y="15436"/>
                </a:lnTo>
                <a:lnTo>
                  <a:pt x="10133" y="15249"/>
                </a:lnTo>
                <a:cubicBezTo>
                  <a:pt x="9965" y="15156"/>
                  <a:pt x="9798" y="15048"/>
                  <a:pt x="9618" y="14949"/>
                </a:cubicBezTo>
                <a:close/>
                <a:moveTo>
                  <a:pt x="37729" y="15061"/>
                </a:moveTo>
                <a:lnTo>
                  <a:pt x="36493" y="15459"/>
                </a:lnTo>
                <a:cubicBezTo>
                  <a:pt x="36353" y="15413"/>
                  <a:pt x="36213" y="15366"/>
                  <a:pt x="36073" y="15343"/>
                </a:cubicBezTo>
                <a:cubicBezTo>
                  <a:pt x="36633" y="15256"/>
                  <a:pt x="37173" y="15150"/>
                  <a:pt x="37729" y="15061"/>
                </a:cubicBezTo>
                <a:close/>
                <a:moveTo>
                  <a:pt x="21994" y="14829"/>
                </a:moveTo>
                <a:cubicBezTo>
                  <a:pt x="21994" y="14876"/>
                  <a:pt x="21971" y="14899"/>
                  <a:pt x="21971" y="14946"/>
                </a:cubicBezTo>
                <a:lnTo>
                  <a:pt x="21387" y="15483"/>
                </a:lnTo>
                <a:cubicBezTo>
                  <a:pt x="21364" y="15436"/>
                  <a:pt x="21364" y="15389"/>
                  <a:pt x="21364" y="15366"/>
                </a:cubicBezTo>
                <a:lnTo>
                  <a:pt x="21364" y="15366"/>
                </a:lnTo>
                <a:lnTo>
                  <a:pt x="21387" y="15389"/>
                </a:lnTo>
                <a:lnTo>
                  <a:pt x="21714" y="14969"/>
                </a:lnTo>
                <a:lnTo>
                  <a:pt x="21994" y="14829"/>
                </a:lnTo>
                <a:close/>
                <a:moveTo>
                  <a:pt x="26804" y="14899"/>
                </a:moveTo>
                <a:lnTo>
                  <a:pt x="25800" y="15459"/>
                </a:lnTo>
                <a:lnTo>
                  <a:pt x="25496" y="15529"/>
                </a:lnTo>
                <a:lnTo>
                  <a:pt x="25613" y="15389"/>
                </a:lnTo>
                <a:cubicBezTo>
                  <a:pt x="26010" y="15226"/>
                  <a:pt x="26407" y="15062"/>
                  <a:pt x="26804" y="14899"/>
                </a:cubicBezTo>
                <a:close/>
                <a:moveTo>
                  <a:pt x="6725" y="15109"/>
                </a:moveTo>
                <a:cubicBezTo>
                  <a:pt x="7168" y="15249"/>
                  <a:pt x="7588" y="15366"/>
                  <a:pt x="8055" y="15483"/>
                </a:cubicBezTo>
                <a:lnTo>
                  <a:pt x="8242" y="15623"/>
                </a:lnTo>
                <a:cubicBezTo>
                  <a:pt x="7728" y="15506"/>
                  <a:pt x="7215" y="15366"/>
                  <a:pt x="6725" y="15156"/>
                </a:cubicBezTo>
                <a:cubicBezTo>
                  <a:pt x="6725" y="15156"/>
                  <a:pt x="6725" y="15132"/>
                  <a:pt x="6725" y="15109"/>
                </a:cubicBezTo>
                <a:close/>
                <a:moveTo>
                  <a:pt x="33528" y="15296"/>
                </a:moveTo>
                <a:lnTo>
                  <a:pt x="32034" y="15786"/>
                </a:lnTo>
                <a:lnTo>
                  <a:pt x="31964" y="15810"/>
                </a:lnTo>
                <a:cubicBezTo>
                  <a:pt x="32314" y="15646"/>
                  <a:pt x="32688" y="15483"/>
                  <a:pt x="33014" y="15319"/>
                </a:cubicBezTo>
                <a:lnTo>
                  <a:pt x="33528" y="15296"/>
                </a:lnTo>
                <a:close/>
                <a:moveTo>
                  <a:pt x="8756" y="16113"/>
                </a:moveTo>
                <a:lnTo>
                  <a:pt x="9036" y="16183"/>
                </a:lnTo>
                <a:lnTo>
                  <a:pt x="9269" y="16323"/>
                </a:lnTo>
                <a:lnTo>
                  <a:pt x="8756" y="16113"/>
                </a:lnTo>
                <a:close/>
                <a:moveTo>
                  <a:pt x="6701" y="15576"/>
                </a:moveTo>
                <a:lnTo>
                  <a:pt x="8709" y="16347"/>
                </a:lnTo>
                <a:cubicBezTo>
                  <a:pt x="8032" y="16136"/>
                  <a:pt x="7355" y="15903"/>
                  <a:pt x="6701" y="15646"/>
                </a:cubicBezTo>
                <a:lnTo>
                  <a:pt x="6701" y="15576"/>
                </a:lnTo>
                <a:close/>
                <a:moveTo>
                  <a:pt x="28788" y="15646"/>
                </a:moveTo>
                <a:cubicBezTo>
                  <a:pt x="28135" y="15880"/>
                  <a:pt x="27481" y="16136"/>
                  <a:pt x="26827" y="16347"/>
                </a:cubicBezTo>
                <a:lnTo>
                  <a:pt x="26874" y="16300"/>
                </a:lnTo>
                <a:lnTo>
                  <a:pt x="28742" y="15646"/>
                </a:lnTo>
                <a:close/>
                <a:moveTo>
                  <a:pt x="13215" y="16463"/>
                </a:moveTo>
                <a:lnTo>
                  <a:pt x="13682" y="16603"/>
                </a:lnTo>
                <a:lnTo>
                  <a:pt x="13706" y="16627"/>
                </a:lnTo>
                <a:lnTo>
                  <a:pt x="13239" y="16487"/>
                </a:lnTo>
                <a:lnTo>
                  <a:pt x="13215" y="16463"/>
                </a:lnTo>
                <a:close/>
                <a:moveTo>
                  <a:pt x="23418" y="16557"/>
                </a:moveTo>
                <a:lnTo>
                  <a:pt x="23185" y="16884"/>
                </a:lnTo>
                <a:lnTo>
                  <a:pt x="23138" y="16860"/>
                </a:lnTo>
                <a:lnTo>
                  <a:pt x="23255" y="16720"/>
                </a:lnTo>
                <a:lnTo>
                  <a:pt x="23418" y="16557"/>
                </a:lnTo>
                <a:close/>
                <a:moveTo>
                  <a:pt x="26734" y="15903"/>
                </a:moveTo>
                <a:lnTo>
                  <a:pt x="26617" y="16066"/>
                </a:lnTo>
                <a:lnTo>
                  <a:pt x="26384" y="16206"/>
                </a:lnTo>
                <a:lnTo>
                  <a:pt x="24329" y="16930"/>
                </a:lnTo>
                <a:lnTo>
                  <a:pt x="24703" y="16510"/>
                </a:lnTo>
                <a:lnTo>
                  <a:pt x="25356" y="16113"/>
                </a:lnTo>
                <a:cubicBezTo>
                  <a:pt x="25823" y="16043"/>
                  <a:pt x="26267" y="15973"/>
                  <a:pt x="26734" y="15903"/>
                </a:cubicBezTo>
                <a:close/>
                <a:moveTo>
                  <a:pt x="32151" y="15413"/>
                </a:moveTo>
                <a:cubicBezTo>
                  <a:pt x="31380" y="15763"/>
                  <a:pt x="30563" y="16066"/>
                  <a:pt x="29746" y="16370"/>
                </a:cubicBezTo>
                <a:lnTo>
                  <a:pt x="27184" y="17016"/>
                </a:lnTo>
                <a:lnTo>
                  <a:pt x="27184" y="17016"/>
                </a:lnTo>
                <a:cubicBezTo>
                  <a:pt x="27905" y="16723"/>
                  <a:pt x="28627" y="16429"/>
                  <a:pt x="29349" y="16113"/>
                </a:cubicBezTo>
                <a:cubicBezTo>
                  <a:pt x="30283" y="15880"/>
                  <a:pt x="31217" y="15623"/>
                  <a:pt x="32151" y="15413"/>
                </a:cubicBezTo>
                <a:close/>
                <a:moveTo>
                  <a:pt x="36517" y="15786"/>
                </a:moveTo>
                <a:lnTo>
                  <a:pt x="36610" y="15833"/>
                </a:lnTo>
                <a:cubicBezTo>
                  <a:pt x="36190" y="16206"/>
                  <a:pt x="35699" y="16533"/>
                  <a:pt x="35186" y="16767"/>
                </a:cubicBezTo>
                <a:cubicBezTo>
                  <a:pt x="34275" y="16837"/>
                  <a:pt x="33341" y="16954"/>
                  <a:pt x="32431" y="17070"/>
                </a:cubicBezTo>
                <a:cubicBezTo>
                  <a:pt x="33785" y="16673"/>
                  <a:pt x="35162" y="16230"/>
                  <a:pt x="36517" y="15786"/>
                </a:cubicBezTo>
                <a:close/>
                <a:moveTo>
                  <a:pt x="38525" y="16837"/>
                </a:moveTo>
                <a:lnTo>
                  <a:pt x="36680" y="17234"/>
                </a:lnTo>
                <a:lnTo>
                  <a:pt x="37591" y="16884"/>
                </a:lnTo>
                <a:lnTo>
                  <a:pt x="38525" y="16837"/>
                </a:lnTo>
                <a:close/>
                <a:moveTo>
                  <a:pt x="9993" y="16347"/>
                </a:moveTo>
                <a:lnTo>
                  <a:pt x="10484" y="16440"/>
                </a:lnTo>
                <a:lnTo>
                  <a:pt x="10974" y="16557"/>
                </a:lnTo>
                <a:cubicBezTo>
                  <a:pt x="11417" y="16813"/>
                  <a:pt x="11861" y="17070"/>
                  <a:pt x="12305" y="17327"/>
                </a:cubicBezTo>
                <a:lnTo>
                  <a:pt x="12188" y="17304"/>
                </a:lnTo>
                <a:lnTo>
                  <a:pt x="11137" y="17024"/>
                </a:lnTo>
                <a:lnTo>
                  <a:pt x="11044" y="17000"/>
                </a:lnTo>
                <a:cubicBezTo>
                  <a:pt x="10694" y="16767"/>
                  <a:pt x="10343" y="16557"/>
                  <a:pt x="9993" y="16347"/>
                </a:cubicBezTo>
                <a:close/>
                <a:moveTo>
                  <a:pt x="7705" y="16487"/>
                </a:moveTo>
                <a:cubicBezTo>
                  <a:pt x="8499" y="16813"/>
                  <a:pt x="9269" y="17117"/>
                  <a:pt x="10063" y="17397"/>
                </a:cubicBezTo>
                <a:cubicBezTo>
                  <a:pt x="9666" y="17304"/>
                  <a:pt x="9246" y="17257"/>
                  <a:pt x="8849" y="17234"/>
                </a:cubicBezTo>
                <a:cubicBezTo>
                  <a:pt x="8452" y="16977"/>
                  <a:pt x="8079" y="16743"/>
                  <a:pt x="7705" y="16487"/>
                </a:cubicBezTo>
                <a:close/>
                <a:moveTo>
                  <a:pt x="9293" y="16837"/>
                </a:moveTo>
                <a:cubicBezTo>
                  <a:pt x="9783" y="16977"/>
                  <a:pt x="10273" y="17117"/>
                  <a:pt x="10740" y="17234"/>
                </a:cubicBezTo>
                <a:lnTo>
                  <a:pt x="10740" y="17257"/>
                </a:lnTo>
                <a:lnTo>
                  <a:pt x="11184" y="17514"/>
                </a:lnTo>
                <a:cubicBezTo>
                  <a:pt x="10554" y="17304"/>
                  <a:pt x="9923" y="17094"/>
                  <a:pt x="9293" y="16837"/>
                </a:cubicBezTo>
                <a:close/>
                <a:moveTo>
                  <a:pt x="25870" y="17140"/>
                </a:moveTo>
                <a:lnTo>
                  <a:pt x="25823" y="17210"/>
                </a:lnTo>
                <a:lnTo>
                  <a:pt x="24632" y="17654"/>
                </a:lnTo>
                <a:lnTo>
                  <a:pt x="24469" y="17561"/>
                </a:lnTo>
                <a:cubicBezTo>
                  <a:pt x="24936" y="17421"/>
                  <a:pt x="25403" y="17280"/>
                  <a:pt x="25870" y="17140"/>
                </a:cubicBezTo>
                <a:close/>
                <a:moveTo>
                  <a:pt x="26384" y="17561"/>
                </a:moveTo>
                <a:lnTo>
                  <a:pt x="25847" y="17747"/>
                </a:lnTo>
                <a:lnTo>
                  <a:pt x="25893" y="17677"/>
                </a:lnTo>
                <a:lnTo>
                  <a:pt x="26384" y="17561"/>
                </a:lnTo>
                <a:close/>
                <a:moveTo>
                  <a:pt x="9503" y="17654"/>
                </a:moveTo>
                <a:lnTo>
                  <a:pt x="9503" y="17654"/>
                </a:lnTo>
                <a:cubicBezTo>
                  <a:pt x="9806" y="17701"/>
                  <a:pt x="10063" y="17747"/>
                  <a:pt x="10343" y="17817"/>
                </a:cubicBezTo>
                <a:lnTo>
                  <a:pt x="9853" y="17864"/>
                </a:lnTo>
                <a:lnTo>
                  <a:pt x="9503" y="17654"/>
                </a:lnTo>
                <a:close/>
                <a:moveTo>
                  <a:pt x="35396" y="15483"/>
                </a:moveTo>
                <a:cubicBezTo>
                  <a:pt x="35570" y="15548"/>
                  <a:pt x="35744" y="15593"/>
                  <a:pt x="35937" y="15636"/>
                </a:cubicBezTo>
                <a:lnTo>
                  <a:pt x="35937" y="15636"/>
                </a:lnTo>
                <a:cubicBezTo>
                  <a:pt x="34036" y="16239"/>
                  <a:pt x="32136" y="16841"/>
                  <a:pt x="30213" y="17397"/>
                </a:cubicBezTo>
                <a:cubicBezTo>
                  <a:pt x="29302" y="17537"/>
                  <a:pt x="28392" y="17701"/>
                  <a:pt x="27481" y="17888"/>
                </a:cubicBezTo>
                <a:lnTo>
                  <a:pt x="26477" y="18028"/>
                </a:lnTo>
                <a:cubicBezTo>
                  <a:pt x="29395" y="17024"/>
                  <a:pt x="32361" y="16160"/>
                  <a:pt x="35396" y="15483"/>
                </a:cubicBezTo>
                <a:close/>
                <a:moveTo>
                  <a:pt x="33341" y="17351"/>
                </a:moveTo>
                <a:cubicBezTo>
                  <a:pt x="31940" y="17677"/>
                  <a:pt x="30446" y="17817"/>
                  <a:pt x="29209" y="18051"/>
                </a:cubicBezTo>
                <a:lnTo>
                  <a:pt x="28882" y="18121"/>
                </a:lnTo>
                <a:lnTo>
                  <a:pt x="29886" y="17841"/>
                </a:lnTo>
                <a:cubicBezTo>
                  <a:pt x="31030" y="17654"/>
                  <a:pt x="32174" y="17514"/>
                  <a:pt x="33341" y="17351"/>
                </a:cubicBezTo>
                <a:close/>
                <a:moveTo>
                  <a:pt x="12912" y="18004"/>
                </a:moveTo>
                <a:lnTo>
                  <a:pt x="13636" y="18284"/>
                </a:lnTo>
                <a:lnTo>
                  <a:pt x="12748" y="18028"/>
                </a:lnTo>
                <a:lnTo>
                  <a:pt x="12748" y="18004"/>
                </a:lnTo>
                <a:close/>
                <a:moveTo>
                  <a:pt x="11277" y="18098"/>
                </a:moveTo>
                <a:cubicBezTo>
                  <a:pt x="11721" y="18238"/>
                  <a:pt x="12141" y="18401"/>
                  <a:pt x="12562" y="18588"/>
                </a:cubicBezTo>
                <a:lnTo>
                  <a:pt x="12445" y="18611"/>
                </a:lnTo>
                <a:cubicBezTo>
                  <a:pt x="12071" y="18658"/>
                  <a:pt x="11674" y="18681"/>
                  <a:pt x="11277" y="18728"/>
                </a:cubicBezTo>
                <a:lnTo>
                  <a:pt x="10343" y="18168"/>
                </a:lnTo>
                <a:cubicBezTo>
                  <a:pt x="10647" y="18144"/>
                  <a:pt x="10974" y="18098"/>
                  <a:pt x="11277" y="18098"/>
                </a:cubicBezTo>
                <a:close/>
                <a:moveTo>
                  <a:pt x="25590" y="18635"/>
                </a:moveTo>
                <a:lnTo>
                  <a:pt x="25707" y="18681"/>
                </a:lnTo>
                <a:lnTo>
                  <a:pt x="25590" y="18728"/>
                </a:lnTo>
                <a:lnTo>
                  <a:pt x="25403" y="18681"/>
                </a:lnTo>
                <a:lnTo>
                  <a:pt x="25590" y="18635"/>
                </a:lnTo>
                <a:close/>
                <a:moveTo>
                  <a:pt x="36517" y="16977"/>
                </a:moveTo>
                <a:lnTo>
                  <a:pt x="36517" y="16977"/>
                </a:lnTo>
                <a:cubicBezTo>
                  <a:pt x="35933" y="17210"/>
                  <a:pt x="35326" y="17444"/>
                  <a:pt x="34742" y="17654"/>
                </a:cubicBezTo>
                <a:cubicBezTo>
                  <a:pt x="33108" y="18028"/>
                  <a:pt x="31473" y="18401"/>
                  <a:pt x="29839" y="18775"/>
                </a:cubicBezTo>
                <a:cubicBezTo>
                  <a:pt x="29349" y="18681"/>
                  <a:pt x="28835" y="18611"/>
                  <a:pt x="28345" y="18541"/>
                </a:cubicBezTo>
                <a:cubicBezTo>
                  <a:pt x="29022" y="18401"/>
                  <a:pt x="29676" y="18261"/>
                  <a:pt x="30353" y="18144"/>
                </a:cubicBezTo>
                <a:cubicBezTo>
                  <a:pt x="31847" y="17864"/>
                  <a:pt x="33528" y="17724"/>
                  <a:pt x="34999" y="17164"/>
                </a:cubicBezTo>
                <a:lnTo>
                  <a:pt x="36517" y="16977"/>
                </a:lnTo>
                <a:close/>
                <a:moveTo>
                  <a:pt x="32454" y="18495"/>
                </a:moveTo>
                <a:lnTo>
                  <a:pt x="31077" y="18985"/>
                </a:lnTo>
                <a:lnTo>
                  <a:pt x="30633" y="18938"/>
                </a:lnTo>
                <a:cubicBezTo>
                  <a:pt x="31240" y="18775"/>
                  <a:pt x="31847" y="18635"/>
                  <a:pt x="32454" y="18495"/>
                </a:cubicBezTo>
                <a:close/>
                <a:moveTo>
                  <a:pt x="27341" y="18775"/>
                </a:moveTo>
                <a:cubicBezTo>
                  <a:pt x="27878" y="18845"/>
                  <a:pt x="28415" y="18915"/>
                  <a:pt x="28952" y="19008"/>
                </a:cubicBezTo>
                <a:lnTo>
                  <a:pt x="28228" y="19172"/>
                </a:lnTo>
                <a:lnTo>
                  <a:pt x="27247" y="18798"/>
                </a:lnTo>
                <a:lnTo>
                  <a:pt x="27341" y="18775"/>
                </a:lnTo>
                <a:close/>
                <a:moveTo>
                  <a:pt x="29746" y="19125"/>
                </a:moveTo>
                <a:lnTo>
                  <a:pt x="30376" y="19242"/>
                </a:lnTo>
                <a:lnTo>
                  <a:pt x="30166" y="19312"/>
                </a:lnTo>
                <a:lnTo>
                  <a:pt x="29536" y="19265"/>
                </a:lnTo>
                <a:lnTo>
                  <a:pt x="29279" y="19242"/>
                </a:lnTo>
                <a:lnTo>
                  <a:pt x="29746" y="19125"/>
                </a:lnTo>
                <a:close/>
                <a:moveTo>
                  <a:pt x="13285" y="18938"/>
                </a:moveTo>
                <a:lnTo>
                  <a:pt x="13519" y="19032"/>
                </a:lnTo>
                <a:lnTo>
                  <a:pt x="12795" y="19312"/>
                </a:lnTo>
                <a:lnTo>
                  <a:pt x="12305" y="19335"/>
                </a:lnTo>
                <a:lnTo>
                  <a:pt x="12188" y="19242"/>
                </a:lnTo>
                <a:cubicBezTo>
                  <a:pt x="12398" y="19148"/>
                  <a:pt x="12608" y="19055"/>
                  <a:pt x="12842" y="18962"/>
                </a:cubicBezTo>
                <a:cubicBezTo>
                  <a:pt x="12982" y="18962"/>
                  <a:pt x="13145" y="18938"/>
                  <a:pt x="13285" y="18938"/>
                </a:cubicBezTo>
                <a:close/>
                <a:moveTo>
                  <a:pt x="11021" y="19288"/>
                </a:moveTo>
                <a:lnTo>
                  <a:pt x="11207" y="19358"/>
                </a:lnTo>
                <a:lnTo>
                  <a:pt x="11184" y="19382"/>
                </a:lnTo>
                <a:lnTo>
                  <a:pt x="10554" y="19405"/>
                </a:lnTo>
                <a:lnTo>
                  <a:pt x="10670" y="19382"/>
                </a:lnTo>
                <a:lnTo>
                  <a:pt x="11021" y="19288"/>
                </a:lnTo>
                <a:close/>
                <a:moveTo>
                  <a:pt x="9223" y="18261"/>
                </a:moveTo>
                <a:cubicBezTo>
                  <a:pt x="9503" y="18495"/>
                  <a:pt x="9783" y="18681"/>
                  <a:pt x="10110" y="18845"/>
                </a:cubicBezTo>
                <a:cubicBezTo>
                  <a:pt x="9036" y="19008"/>
                  <a:pt x="7962" y="19195"/>
                  <a:pt x="6911" y="19452"/>
                </a:cubicBezTo>
                <a:cubicBezTo>
                  <a:pt x="6351" y="19452"/>
                  <a:pt x="5814" y="19428"/>
                  <a:pt x="5254" y="19405"/>
                </a:cubicBezTo>
                <a:lnTo>
                  <a:pt x="5277" y="19405"/>
                </a:lnTo>
                <a:cubicBezTo>
                  <a:pt x="4693" y="19312"/>
                  <a:pt x="4133" y="19242"/>
                  <a:pt x="3549" y="19148"/>
                </a:cubicBezTo>
                <a:cubicBezTo>
                  <a:pt x="5417" y="18751"/>
                  <a:pt x="7308" y="18471"/>
                  <a:pt x="9223" y="18261"/>
                </a:cubicBezTo>
                <a:close/>
                <a:moveTo>
                  <a:pt x="10203" y="19218"/>
                </a:moveTo>
                <a:lnTo>
                  <a:pt x="8989" y="19522"/>
                </a:lnTo>
                <a:lnTo>
                  <a:pt x="8336" y="19522"/>
                </a:lnTo>
                <a:cubicBezTo>
                  <a:pt x="8966" y="19382"/>
                  <a:pt x="9573" y="19288"/>
                  <a:pt x="10203" y="19218"/>
                </a:cubicBezTo>
                <a:close/>
                <a:moveTo>
                  <a:pt x="23792" y="19545"/>
                </a:moveTo>
                <a:lnTo>
                  <a:pt x="24002" y="19615"/>
                </a:lnTo>
                <a:lnTo>
                  <a:pt x="23909" y="19732"/>
                </a:lnTo>
                <a:lnTo>
                  <a:pt x="23839" y="19685"/>
                </a:lnTo>
                <a:lnTo>
                  <a:pt x="23605" y="19592"/>
                </a:lnTo>
                <a:lnTo>
                  <a:pt x="23745" y="19545"/>
                </a:lnTo>
                <a:close/>
                <a:moveTo>
                  <a:pt x="14826" y="19662"/>
                </a:moveTo>
                <a:lnTo>
                  <a:pt x="15083" y="19802"/>
                </a:lnTo>
                <a:lnTo>
                  <a:pt x="15060" y="19802"/>
                </a:lnTo>
                <a:lnTo>
                  <a:pt x="14733" y="19779"/>
                </a:lnTo>
                <a:cubicBezTo>
                  <a:pt x="14780" y="19755"/>
                  <a:pt x="14803" y="19709"/>
                  <a:pt x="14826" y="19662"/>
                </a:cubicBezTo>
                <a:close/>
                <a:moveTo>
                  <a:pt x="24329" y="19732"/>
                </a:moveTo>
                <a:lnTo>
                  <a:pt x="24913" y="20012"/>
                </a:lnTo>
                <a:lnTo>
                  <a:pt x="24843" y="20012"/>
                </a:lnTo>
                <a:lnTo>
                  <a:pt x="24259" y="19825"/>
                </a:lnTo>
                <a:lnTo>
                  <a:pt x="24329" y="19732"/>
                </a:lnTo>
                <a:close/>
                <a:moveTo>
                  <a:pt x="33692" y="19825"/>
                </a:moveTo>
                <a:lnTo>
                  <a:pt x="34602" y="20012"/>
                </a:lnTo>
                <a:lnTo>
                  <a:pt x="33785" y="20036"/>
                </a:lnTo>
                <a:cubicBezTo>
                  <a:pt x="33785" y="19966"/>
                  <a:pt x="33738" y="19895"/>
                  <a:pt x="33692" y="19825"/>
                </a:cubicBezTo>
                <a:close/>
                <a:moveTo>
                  <a:pt x="6935" y="19989"/>
                </a:moveTo>
                <a:lnTo>
                  <a:pt x="7075" y="20012"/>
                </a:lnTo>
                <a:lnTo>
                  <a:pt x="6911" y="20059"/>
                </a:lnTo>
                <a:lnTo>
                  <a:pt x="6654" y="19989"/>
                </a:lnTo>
                <a:close/>
                <a:moveTo>
                  <a:pt x="30096" y="19615"/>
                </a:moveTo>
                <a:cubicBezTo>
                  <a:pt x="30540" y="19662"/>
                  <a:pt x="30960" y="19685"/>
                  <a:pt x="31403" y="19732"/>
                </a:cubicBezTo>
                <a:cubicBezTo>
                  <a:pt x="31707" y="19755"/>
                  <a:pt x="32034" y="19802"/>
                  <a:pt x="32337" y="19825"/>
                </a:cubicBezTo>
                <a:cubicBezTo>
                  <a:pt x="32548" y="19846"/>
                  <a:pt x="33212" y="20019"/>
                  <a:pt x="33428" y="20019"/>
                </a:cubicBezTo>
                <a:cubicBezTo>
                  <a:pt x="33451" y="20019"/>
                  <a:pt x="33470" y="20017"/>
                  <a:pt x="33481" y="20012"/>
                </a:cubicBezTo>
                <a:lnTo>
                  <a:pt x="33481" y="20012"/>
                </a:lnTo>
                <a:cubicBezTo>
                  <a:pt x="33458" y="20036"/>
                  <a:pt x="33435" y="20036"/>
                  <a:pt x="33435" y="20059"/>
                </a:cubicBezTo>
                <a:cubicBezTo>
                  <a:pt x="32524" y="20082"/>
                  <a:pt x="31637" y="20082"/>
                  <a:pt x="30750" y="20106"/>
                </a:cubicBezTo>
                <a:lnTo>
                  <a:pt x="29839" y="19849"/>
                </a:lnTo>
                <a:lnTo>
                  <a:pt x="29652" y="19779"/>
                </a:lnTo>
                <a:lnTo>
                  <a:pt x="30096" y="19615"/>
                </a:lnTo>
                <a:close/>
                <a:moveTo>
                  <a:pt x="26664" y="19942"/>
                </a:moveTo>
                <a:cubicBezTo>
                  <a:pt x="26781" y="19966"/>
                  <a:pt x="26921" y="19989"/>
                  <a:pt x="27037" y="20012"/>
                </a:cubicBezTo>
                <a:lnTo>
                  <a:pt x="27528" y="20152"/>
                </a:lnTo>
                <a:lnTo>
                  <a:pt x="27131" y="20176"/>
                </a:lnTo>
                <a:lnTo>
                  <a:pt x="26664" y="19942"/>
                </a:lnTo>
                <a:close/>
                <a:moveTo>
                  <a:pt x="5884" y="20082"/>
                </a:moveTo>
                <a:lnTo>
                  <a:pt x="6398" y="20246"/>
                </a:lnTo>
                <a:lnTo>
                  <a:pt x="6304" y="20269"/>
                </a:lnTo>
                <a:lnTo>
                  <a:pt x="6164" y="20339"/>
                </a:lnTo>
                <a:lnTo>
                  <a:pt x="5697" y="20129"/>
                </a:lnTo>
                <a:lnTo>
                  <a:pt x="5884" y="20082"/>
                </a:lnTo>
                <a:close/>
                <a:moveTo>
                  <a:pt x="7915" y="20129"/>
                </a:moveTo>
                <a:lnTo>
                  <a:pt x="9339" y="20316"/>
                </a:lnTo>
                <a:lnTo>
                  <a:pt x="8732" y="20619"/>
                </a:lnTo>
                <a:lnTo>
                  <a:pt x="7495" y="20246"/>
                </a:lnTo>
                <a:lnTo>
                  <a:pt x="7915" y="20129"/>
                </a:lnTo>
                <a:close/>
                <a:moveTo>
                  <a:pt x="6888" y="20409"/>
                </a:moveTo>
                <a:lnTo>
                  <a:pt x="7985" y="20759"/>
                </a:lnTo>
                <a:lnTo>
                  <a:pt x="6701" y="20573"/>
                </a:lnTo>
                <a:lnTo>
                  <a:pt x="6561" y="20503"/>
                </a:lnTo>
                <a:lnTo>
                  <a:pt x="6888" y="20409"/>
                </a:lnTo>
                <a:close/>
                <a:moveTo>
                  <a:pt x="9830" y="20386"/>
                </a:moveTo>
                <a:lnTo>
                  <a:pt x="10017" y="20409"/>
                </a:lnTo>
                <a:lnTo>
                  <a:pt x="9153" y="20759"/>
                </a:lnTo>
                <a:lnTo>
                  <a:pt x="9106" y="20759"/>
                </a:lnTo>
                <a:cubicBezTo>
                  <a:pt x="9363" y="20619"/>
                  <a:pt x="9596" y="20503"/>
                  <a:pt x="9830" y="20386"/>
                </a:cubicBezTo>
                <a:close/>
                <a:moveTo>
                  <a:pt x="30423" y="20549"/>
                </a:moveTo>
                <a:cubicBezTo>
                  <a:pt x="30602" y="20661"/>
                  <a:pt x="30760" y="20795"/>
                  <a:pt x="30917" y="20909"/>
                </a:cubicBezTo>
                <a:lnTo>
                  <a:pt x="30917" y="20909"/>
                </a:lnTo>
                <a:lnTo>
                  <a:pt x="29886" y="20573"/>
                </a:lnTo>
                <a:lnTo>
                  <a:pt x="30423" y="20549"/>
                </a:lnTo>
                <a:close/>
                <a:moveTo>
                  <a:pt x="11628" y="20573"/>
                </a:moveTo>
                <a:lnTo>
                  <a:pt x="12211" y="20643"/>
                </a:lnTo>
                <a:cubicBezTo>
                  <a:pt x="11698" y="20806"/>
                  <a:pt x="11184" y="20946"/>
                  <a:pt x="10670" y="21110"/>
                </a:cubicBezTo>
                <a:lnTo>
                  <a:pt x="10600" y="21110"/>
                </a:lnTo>
                <a:lnTo>
                  <a:pt x="11628" y="20573"/>
                </a:lnTo>
                <a:close/>
                <a:moveTo>
                  <a:pt x="27154" y="20619"/>
                </a:moveTo>
                <a:cubicBezTo>
                  <a:pt x="27621" y="20806"/>
                  <a:pt x="28065" y="21016"/>
                  <a:pt x="28508" y="21250"/>
                </a:cubicBezTo>
                <a:lnTo>
                  <a:pt x="28321" y="21226"/>
                </a:lnTo>
                <a:lnTo>
                  <a:pt x="27084" y="20643"/>
                </a:lnTo>
                <a:lnTo>
                  <a:pt x="27154" y="20619"/>
                </a:lnTo>
                <a:close/>
                <a:moveTo>
                  <a:pt x="14429" y="20969"/>
                </a:moveTo>
                <a:lnTo>
                  <a:pt x="14243" y="21086"/>
                </a:lnTo>
                <a:lnTo>
                  <a:pt x="13495" y="21296"/>
                </a:lnTo>
                <a:lnTo>
                  <a:pt x="13519" y="21250"/>
                </a:lnTo>
                <a:lnTo>
                  <a:pt x="14429" y="20969"/>
                </a:lnTo>
                <a:close/>
                <a:moveTo>
                  <a:pt x="8873" y="21226"/>
                </a:moveTo>
                <a:lnTo>
                  <a:pt x="8966" y="21250"/>
                </a:lnTo>
                <a:lnTo>
                  <a:pt x="8779" y="21320"/>
                </a:lnTo>
                <a:lnTo>
                  <a:pt x="8709" y="21296"/>
                </a:lnTo>
                <a:lnTo>
                  <a:pt x="8873" y="21226"/>
                </a:lnTo>
                <a:close/>
                <a:moveTo>
                  <a:pt x="28788" y="20969"/>
                </a:moveTo>
                <a:lnTo>
                  <a:pt x="30143" y="21366"/>
                </a:lnTo>
                <a:lnTo>
                  <a:pt x="30143" y="21366"/>
                </a:lnTo>
                <a:lnTo>
                  <a:pt x="29559" y="21343"/>
                </a:lnTo>
                <a:cubicBezTo>
                  <a:pt x="29302" y="21226"/>
                  <a:pt x="29045" y="21086"/>
                  <a:pt x="28788" y="20969"/>
                </a:cubicBezTo>
                <a:close/>
                <a:moveTo>
                  <a:pt x="31123" y="20666"/>
                </a:moveTo>
                <a:lnTo>
                  <a:pt x="32454" y="20899"/>
                </a:lnTo>
                <a:lnTo>
                  <a:pt x="34088" y="21366"/>
                </a:lnTo>
                <a:lnTo>
                  <a:pt x="32244" y="21366"/>
                </a:lnTo>
                <a:lnTo>
                  <a:pt x="31707" y="21180"/>
                </a:lnTo>
                <a:cubicBezTo>
                  <a:pt x="31544" y="20993"/>
                  <a:pt x="31333" y="20829"/>
                  <a:pt x="31123" y="20666"/>
                </a:cubicBezTo>
                <a:close/>
                <a:moveTo>
                  <a:pt x="8242" y="21506"/>
                </a:moveTo>
                <a:lnTo>
                  <a:pt x="8312" y="21530"/>
                </a:lnTo>
                <a:lnTo>
                  <a:pt x="7775" y="21740"/>
                </a:lnTo>
                <a:lnTo>
                  <a:pt x="7728" y="21740"/>
                </a:lnTo>
                <a:lnTo>
                  <a:pt x="8242" y="21506"/>
                </a:lnTo>
                <a:close/>
                <a:moveTo>
                  <a:pt x="10997" y="21717"/>
                </a:moveTo>
                <a:lnTo>
                  <a:pt x="10530" y="21880"/>
                </a:lnTo>
                <a:lnTo>
                  <a:pt x="10437" y="21857"/>
                </a:lnTo>
                <a:lnTo>
                  <a:pt x="10997" y="21717"/>
                </a:lnTo>
                <a:close/>
                <a:moveTo>
                  <a:pt x="9806" y="22020"/>
                </a:moveTo>
                <a:lnTo>
                  <a:pt x="9970" y="22090"/>
                </a:lnTo>
                <a:lnTo>
                  <a:pt x="9923" y="22090"/>
                </a:lnTo>
                <a:lnTo>
                  <a:pt x="9643" y="22067"/>
                </a:lnTo>
                <a:lnTo>
                  <a:pt x="9806" y="22020"/>
                </a:lnTo>
                <a:close/>
                <a:moveTo>
                  <a:pt x="5837" y="20783"/>
                </a:moveTo>
                <a:lnTo>
                  <a:pt x="6654" y="20899"/>
                </a:lnTo>
                <a:cubicBezTo>
                  <a:pt x="6958" y="21016"/>
                  <a:pt x="7262" y="21133"/>
                  <a:pt x="7565" y="21250"/>
                </a:cubicBezTo>
                <a:lnTo>
                  <a:pt x="7518" y="21273"/>
                </a:lnTo>
                <a:cubicBezTo>
                  <a:pt x="6561" y="21577"/>
                  <a:pt x="5604" y="21880"/>
                  <a:pt x="4647" y="22207"/>
                </a:cubicBezTo>
                <a:cubicBezTo>
                  <a:pt x="4483" y="22043"/>
                  <a:pt x="4483" y="21810"/>
                  <a:pt x="4717" y="21553"/>
                </a:cubicBezTo>
                <a:cubicBezTo>
                  <a:pt x="5020" y="21203"/>
                  <a:pt x="5417" y="20946"/>
                  <a:pt x="5837" y="20783"/>
                </a:cubicBezTo>
                <a:close/>
                <a:moveTo>
                  <a:pt x="7355" y="21903"/>
                </a:moveTo>
                <a:cubicBezTo>
                  <a:pt x="7355" y="21903"/>
                  <a:pt x="7355" y="21903"/>
                  <a:pt x="7355" y="21927"/>
                </a:cubicBezTo>
                <a:lnTo>
                  <a:pt x="6654" y="22230"/>
                </a:lnTo>
                <a:lnTo>
                  <a:pt x="6584" y="22254"/>
                </a:lnTo>
                <a:cubicBezTo>
                  <a:pt x="6841" y="22114"/>
                  <a:pt x="7098" y="22020"/>
                  <a:pt x="7355" y="21903"/>
                </a:cubicBezTo>
                <a:close/>
                <a:moveTo>
                  <a:pt x="6281" y="21973"/>
                </a:moveTo>
                <a:cubicBezTo>
                  <a:pt x="6117" y="22067"/>
                  <a:pt x="5931" y="22184"/>
                  <a:pt x="5744" y="22300"/>
                </a:cubicBezTo>
                <a:lnTo>
                  <a:pt x="5721" y="22300"/>
                </a:lnTo>
                <a:lnTo>
                  <a:pt x="5230" y="22534"/>
                </a:lnTo>
                <a:cubicBezTo>
                  <a:pt x="5137" y="22487"/>
                  <a:pt x="5020" y="22464"/>
                  <a:pt x="4927" y="22417"/>
                </a:cubicBezTo>
                <a:lnTo>
                  <a:pt x="6281" y="21973"/>
                </a:lnTo>
                <a:close/>
                <a:moveTo>
                  <a:pt x="8406" y="22370"/>
                </a:moveTo>
                <a:lnTo>
                  <a:pt x="8779" y="22510"/>
                </a:lnTo>
                <a:lnTo>
                  <a:pt x="8639" y="22557"/>
                </a:lnTo>
                <a:cubicBezTo>
                  <a:pt x="8195" y="22651"/>
                  <a:pt x="7752" y="22721"/>
                  <a:pt x="7308" y="22767"/>
                </a:cubicBezTo>
                <a:lnTo>
                  <a:pt x="6678" y="22767"/>
                </a:lnTo>
                <a:lnTo>
                  <a:pt x="7121" y="22674"/>
                </a:lnTo>
                <a:lnTo>
                  <a:pt x="7215" y="22674"/>
                </a:lnTo>
                <a:lnTo>
                  <a:pt x="7332" y="22627"/>
                </a:lnTo>
                <a:lnTo>
                  <a:pt x="8406" y="22370"/>
                </a:lnTo>
                <a:close/>
                <a:moveTo>
                  <a:pt x="11814" y="22674"/>
                </a:moveTo>
                <a:lnTo>
                  <a:pt x="11371" y="22977"/>
                </a:lnTo>
                <a:lnTo>
                  <a:pt x="11301" y="23001"/>
                </a:lnTo>
                <a:cubicBezTo>
                  <a:pt x="11207" y="22977"/>
                  <a:pt x="11137" y="22954"/>
                  <a:pt x="11044" y="22931"/>
                </a:cubicBezTo>
                <a:lnTo>
                  <a:pt x="11814" y="22674"/>
                </a:lnTo>
                <a:close/>
                <a:moveTo>
                  <a:pt x="24749" y="22697"/>
                </a:moveTo>
                <a:lnTo>
                  <a:pt x="25169" y="22931"/>
                </a:lnTo>
                <a:lnTo>
                  <a:pt x="25240" y="22977"/>
                </a:lnTo>
                <a:lnTo>
                  <a:pt x="25286" y="23047"/>
                </a:lnTo>
                <a:lnTo>
                  <a:pt x="24749" y="22697"/>
                </a:lnTo>
                <a:close/>
                <a:moveTo>
                  <a:pt x="4600" y="22534"/>
                </a:moveTo>
                <a:cubicBezTo>
                  <a:pt x="4693" y="22581"/>
                  <a:pt x="4787" y="22651"/>
                  <a:pt x="4903" y="22697"/>
                </a:cubicBezTo>
                <a:lnTo>
                  <a:pt x="3923" y="22954"/>
                </a:lnTo>
                <a:lnTo>
                  <a:pt x="2942" y="23094"/>
                </a:lnTo>
                <a:cubicBezTo>
                  <a:pt x="3502" y="22907"/>
                  <a:pt x="4039" y="22721"/>
                  <a:pt x="4600" y="22534"/>
                </a:cubicBezTo>
                <a:close/>
                <a:moveTo>
                  <a:pt x="5931" y="23024"/>
                </a:moveTo>
                <a:cubicBezTo>
                  <a:pt x="6024" y="23047"/>
                  <a:pt x="6094" y="23047"/>
                  <a:pt x="6188" y="23047"/>
                </a:cubicBezTo>
                <a:lnTo>
                  <a:pt x="6164" y="23047"/>
                </a:lnTo>
                <a:lnTo>
                  <a:pt x="5650" y="23141"/>
                </a:lnTo>
                <a:lnTo>
                  <a:pt x="5931" y="23024"/>
                </a:lnTo>
                <a:close/>
                <a:moveTo>
                  <a:pt x="15433" y="23071"/>
                </a:moveTo>
                <a:lnTo>
                  <a:pt x="15340" y="23188"/>
                </a:lnTo>
                <a:lnTo>
                  <a:pt x="15223" y="23164"/>
                </a:lnTo>
                <a:lnTo>
                  <a:pt x="15433" y="23071"/>
                </a:lnTo>
                <a:close/>
                <a:moveTo>
                  <a:pt x="12725" y="22884"/>
                </a:moveTo>
                <a:lnTo>
                  <a:pt x="12795" y="22907"/>
                </a:lnTo>
                <a:lnTo>
                  <a:pt x="12188" y="23258"/>
                </a:lnTo>
                <a:cubicBezTo>
                  <a:pt x="12235" y="23188"/>
                  <a:pt x="12305" y="23094"/>
                  <a:pt x="12351" y="23001"/>
                </a:cubicBezTo>
                <a:lnTo>
                  <a:pt x="12725" y="22884"/>
                </a:lnTo>
                <a:close/>
                <a:moveTo>
                  <a:pt x="36470" y="23164"/>
                </a:moveTo>
                <a:lnTo>
                  <a:pt x="36890" y="23281"/>
                </a:lnTo>
                <a:lnTo>
                  <a:pt x="37077" y="23351"/>
                </a:lnTo>
                <a:lnTo>
                  <a:pt x="37077" y="23351"/>
                </a:lnTo>
                <a:lnTo>
                  <a:pt x="36563" y="23304"/>
                </a:lnTo>
                <a:cubicBezTo>
                  <a:pt x="36283" y="23281"/>
                  <a:pt x="36003" y="23258"/>
                  <a:pt x="35723" y="23211"/>
                </a:cubicBezTo>
                <a:lnTo>
                  <a:pt x="35746" y="23211"/>
                </a:lnTo>
                <a:lnTo>
                  <a:pt x="36330" y="23234"/>
                </a:lnTo>
                <a:cubicBezTo>
                  <a:pt x="36338" y="23239"/>
                  <a:pt x="36348" y="23240"/>
                  <a:pt x="36358" y="23240"/>
                </a:cubicBezTo>
                <a:cubicBezTo>
                  <a:pt x="36401" y="23240"/>
                  <a:pt x="36451" y="23202"/>
                  <a:pt x="36470" y="23164"/>
                </a:cubicBezTo>
                <a:close/>
                <a:moveTo>
                  <a:pt x="13332" y="23047"/>
                </a:moveTo>
                <a:lnTo>
                  <a:pt x="12865" y="23444"/>
                </a:lnTo>
                <a:lnTo>
                  <a:pt x="12772" y="23491"/>
                </a:lnTo>
                <a:lnTo>
                  <a:pt x="12585" y="23421"/>
                </a:lnTo>
                <a:lnTo>
                  <a:pt x="13262" y="23047"/>
                </a:lnTo>
                <a:close/>
                <a:moveTo>
                  <a:pt x="10507" y="23094"/>
                </a:moveTo>
                <a:lnTo>
                  <a:pt x="10717" y="23164"/>
                </a:lnTo>
                <a:cubicBezTo>
                  <a:pt x="9900" y="23398"/>
                  <a:pt x="9083" y="23631"/>
                  <a:pt x="8265" y="23841"/>
                </a:cubicBezTo>
                <a:lnTo>
                  <a:pt x="10507" y="23094"/>
                </a:lnTo>
                <a:close/>
                <a:moveTo>
                  <a:pt x="23138" y="23748"/>
                </a:moveTo>
                <a:lnTo>
                  <a:pt x="23418" y="23841"/>
                </a:lnTo>
                <a:lnTo>
                  <a:pt x="23442" y="23888"/>
                </a:lnTo>
                <a:lnTo>
                  <a:pt x="23442" y="23888"/>
                </a:lnTo>
                <a:lnTo>
                  <a:pt x="23208" y="23865"/>
                </a:lnTo>
                <a:lnTo>
                  <a:pt x="23138" y="23748"/>
                </a:lnTo>
                <a:close/>
                <a:moveTo>
                  <a:pt x="35233" y="21693"/>
                </a:moveTo>
                <a:cubicBezTo>
                  <a:pt x="37170" y="22277"/>
                  <a:pt x="39108" y="22931"/>
                  <a:pt x="41023" y="23701"/>
                </a:cubicBezTo>
                <a:cubicBezTo>
                  <a:pt x="40368" y="23849"/>
                  <a:pt x="39710" y="23905"/>
                  <a:pt x="39051" y="23905"/>
                </a:cubicBezTo>
                <a:cubicBezTo>
                  <a:pt x="38041" y="23905"/>
                  <a:pt x="37030" y="23772"/>
                  <a:pt x="36026" y="23631"/>
                </a:cubicBezTo>
                <a:lnTo>
                  <a:pt x="35373" y="23538"/>
                </a:lnTo>
                <a:lnTo>
                  <a:pt x="35956" y="23584"/>
                </a:lnTo>
                <a:cubicBezTo>
                  <a:pt x="36401" y="23653"/>
                  <a:pt x="36845" y="23696"/>
                  <a:pt x="37289" y="23696"/>
                </a:cubicBezTo>
                <a:cubicBezTo>
                  <a:pt x="37452" y="23696"/>
                  <a:pt x="37615" y="23690"/>
                  <a:pt x="37777" y="23678"/>
                </a:cubicBezTo>
                <a:lnTo>
                  <a:pt x="38338" y="23678"/>
                </a:lnTo>
                <a:cubicBezTo>
                  <a:pt x="38525" y="23678"/>
                  <a:pt x="38571" y="23421"/>
                  <a:pt x="38385" y="23374"/>
                </a:cubicBezTo>
                <a:lnTo>
                  <a:pt x="37731" y="23188"/>
                </a:lnTo>
                <a:lnTo>
                  <a:pt x="33295" y="21693"/>
                </a:lnTo>
                <a:close/>
                <a:moveTo>
                  <a:pt x="26547" y="23748"/>
                </a:moveTo>
                <a:lnTo>
                  <a:pt x="26827" y="23911"/>
                </a:lnTo>
                <a:lnTo>
                  <a:pt x="26827" y="23911"/>
                </a:lnTo>
                <a:lnTo>
                  <a:pt x="26640" y="23865"/>
                </a:lnTo>
                <a:lnTo>
                  <a:pt x="26617" y="23865"/>
                </a:lnTo>
                <a:lnTo>
                  <a:pt x="26500" y="23748"/>
                </a:lnTo>
                <a:close/>
                <a:moveTo>
                  <a:pt x="6502" y="23318"/>
                </a:moveTo>
                <a:lnTo>
                  <a:pt x="6234" y="23421"/>
                </a:lnTo>
                <a:cubicBezTo>
                  <a:pt x="6047" y="23491"/>
                  <a:pt x="5861" y="23538"/>
                  <a:pt x="5674" y="23608"/>
                </a:cubicBezTo>
                <a:cubicBezTo>
                  <a:pt x="5277" y="23725"/>
                  <a:pt x="4857" y="23818"/>
                  <a:pt x="4436" y="23911"/>
                </a:cubicBezTo>
                <a:lnTo>
                  <a:pt x="4413" y="23911"/>
                </a:lnTo>
                <a:cubicBezTo>
                  <a:pt x="4413" y="23818"/>
                  <a:pt x="4436" y="23725"/>
                  <a:pt x="4483" y="23655"/>
                </a:cubicBezTo>
                <a:cubicBezTo>
                  <a:pt x="5156" y="23542"/>
                  <a:pt x="5829" y="23430"/>
                  <a:pt x="6502" y="23318"/>
                </a:cubicBezTo>
                <a:close/>
                <a:moveTo>
                  <a:pt x="12165" y="23655"/>
                </a:moveTo>
                <a:lnTo>
                  <a:pt x="12281" y="23678"/>
                </a:lnTo>
                <a:lnTo>
                  <a:pt x="11768" y="23911"/>
                </a:lnTo>
                <a:cubicBezTo>
                  <a:pt x="11768" y="23888"/>
                  <a:pt x="11791" y="23888"/>
                  <a:pt x="11791" y="23865"/>
                </a:cubicBezTo>
                <a:lnTo>
                  <a:pt x="12165" y="23655"/>
                </a:lnTo>
                <a:close/>
                <a:moveTo>
                  <a:pt x="14593" y="23351"/>
                </a:moveTo>
                <a:lnTo>
                  <a:pt x="14803" y="23398"/>
                </a:lnTo>
                <a:cubicBezTo>
                  <a:pt x="14780" y="23561"/>
                  <a:pt x="14733" y="23701"/>
                  <a:pt x="14686" y="23865"/>
                </a:cubicBezTo>
                <a:lnTo>
                  <a:pt x="14336" y="23935"/>
                </a:lnTo>
                <a:lnTo>
                  <a:pt x="13939" y="23818"/>
                </a:lnTo>
                <a:lnTo>
                  <a:pt x="14359" y="23444"/>
                </a:lnTo>
                <a:lnTo>
                  <a:pt x="14593" y="23351"/>
                </a:lnTo>
                <a:close/>
                <a:moveTo>
                  <a:pt x="19146" y="23608"/>
                </a:moveTo>
                <a:cubicBezTo>
                  <a:pt x="19122" y="23725"/>
                  <a:pt x="19076" y="23818"/>
                  <a:pt x="19052" y="23935"/>
                </a:cubicBezTo>
                <a:lnTo>
                  <a:pt x="18982" y="23935"/>
                </a:lnTo>
                <a:cubicBezTo>
                  <a:pt x="19029" y="23818"/>
                  <a:pt x="19052" y="23701"/>
                  <a:pt x="19076" y="23608"/>
                </a:cubicBezTo>
                <a:close/>
                <a:moveTo>
                  <a:pt x="19473" y="23678"/>
                </a:moveTo>
                <a:lnTo>
                  <a:pt x="19636" y="23701"/>
                </a:lnTo>
                <a:cubicBezTo>
                  <a:pt x="19613" y="23818"/>
                  <a:pt x="19589" y="23935"/>
                  <a:pt x="19566" y="24028"/>
                </a:cubicBezTo>
                <a:lnTo>
                  <a:pt x="19356" y="24005"/>
                </a:lnTo>
                <a:cubicBezTo>
                  <a:pt x="19403" y="23888"/>
                  <a:pt x="19426" y="23795"/>
                  <a:pt x="19473" y="23678"/>
                </a:cubicBezTo>
                <a:close/>
                <a:moveTo>
                  <a:pt x="27528" y="22697"/>
                </a:moveTo>
                <a:cubicBezTo>
                  <a:pt x="28555" y="23094"/>
                  <a:pt x="29559" y="23491"/>
                  <a:pt x="30586" y="23888"/>
                </a:cubicBezTo>
                <a:lnTo>
                  <a:pt x="31403" y="24215"/>
                </a:lnTo>
                <a:lnTo>
                  <a:pt x="30610" y="24215"/>
                </a:lnTo>
                <a:cubicBezTo>
                  <a:pt x="29769" y="23841"/>
                  <a:pt x="28929" y="23468"/>
                  <a:pt x="28111" y="23094"/>
                </a:cubicBezTo>
                <a:lnTo>
                  <a:pt x="27458" y="22697"/>
                </a:lnTo>
                <a:close/>
                <a:moveTo>
                  <a:pt x="4203" y="23584"/>
                </a:moveTo>
                <a:lnTo>
                  <a:pt x="4203" y="23584"/>
                </a:lnTo>
                <a:cubicBezTo>
                  <a:pt x="4133" y="23701"/>
                  <a:pt x="4063" y="23841"/>
                  <a:pt x="3993" y="23981"/>
                </a:cubicBezTo>
                <a:lnTo>
                  <a:pt x="3993" y="24005"/>
                </a:lnTo>
                <a:lnTo>
                  <a:pt x="2592" y="24332"/>
                </a:lnTo>
                <a:cubicBezTo>
                  <a:pt x="3129" y="24075"/>
                  <a:pt x="3666" y="23841"/>
                  <a:pt x="4203" y="23584"/>
                </a:cubicBezTo>
                <a:close/>
                <a:moveTo>
                  <a:pt x="9083" y="23071"/>
                </a:moveTo>
                <a:lnTo>
                  <a:pt x="9083" y="23071"/>
                </a:lnTo>
                <a:cubicBezTo>
                  <a:pt x="7775" y="23514"/>
                  <a:pt x="6468" y="23981"/>
                  <a:pt x="5160" y="24448"/>
                </a:cubicBezTo>
                <a:cubicBezTo>
                  <a:pt x="5090" y="24425"/>
                  <a:pt x="4997" y="24402"/>
                  <a:pt x="4927" y="24378"/>
                </a:cubicBezTo>
                <a:cubicBezTo>
                  <a:pt x="4927" y="24332"/>
                  <a:pt x="4950" y="24285"/>
                  <a:pt x="4973" y="24262"/>
                </a:cubicBezTo>
                <a:cubicBezTo>
                  <a:pt x="5394" y="24098"/>
                  <a:pt x="5837" y="23935"/>
                  <a:pt x="6258" y="23771"/>
                </a:cubicBezTo>
                <a:cubicBezTo>
                  <a:pt x="7215" y="23538"/>
                  <a:pt x="8149" y="23304"/>
                  <a:pt x="9083" y="23071"/>
                </a:cubicBezTo>
                <a:close/>
                <a:moveTo>
                  <a:pt x="12725" y="24005"/>
                </a:moveTo>
                <a:cubicBezTo>
                  <a:pt x="12608" y="24145"/>
                  <a:pt x="12468" y="24308"/>
                  <a:pt x="12328" y="24425"/>
                </a:cubicBezTo>
                <a:lnTo>
                  <a:pt x="12001" y="24495"/>
                </a:lnTo>
                <a:lnTo>
                  <a:pt x="12001" y="24495"/>
                </a:lnTo>
                <a:lnTo>
                  <a:pt x="12491" y="24098"/>
                </a:lnTo>
                <a:lnTo>
                  <a:pt x="12725" y="24005"/>
                </a:lnTo>
                <a:close/>
                <a:moveTo>
                  <a:pt x="11698" y="24378"/>
                </a:moveTo>
                <a:lnTo>
                  <a:pt x="11371" y="24635"/>
                </a:lnTo>
                <a:lnTo>
                  <a:pt x="11324" y="24635"/>
                </a:lnTo>
                <a:lnTo>
                  <a:pt x="11441" y="24472"/>
                </a:lnTo>
                <a:lnTo>
                  <a:pt x="11698" y="24378"/>
                </a:lnTo>
                <a:close/>
                <a:moveTo>
                  <a:pt x="17231" y="23935"/>
                </a:moveTo>
                <a:lnTo>
                  <a:pt x="17231" y="23935"/>
                </a:lnTo>
                <a:cubicBezTo>
                  <a:pt x="17184" y="24192"/>
                  <a:pt x="17114" y="24425"/>
                  <a:pt x="17068" y="24682"/>
                </a:cubicBezTo>
                <a:lnTo>
                  <a:pt x="17044" y="24658"/>
                </a:lnTo>
                <a:lnTo>
                  <a:pt x="17021" y="24658"/>
                </a:lnTo>
                <a:cubicBezTo>
                  <a:pt x="17021" y="24612"/>
                  <a:pt x="17044" y="24565"/>
                  <a:pt x="17044" y="24518"/>
                </a:cubicBezTo>
                <a:cubicBezTo>
                  <a:pt x="17114" y="24332"/>
                  <a:pt x="17161" y="24121"/>
                  <a:pt x="17231" y="23935"/>
                </a:cubicBezTo>
                <a:close/>
                <a:moveTo>
                  <a:pt x="4483" y="24448"/>
                </a:moveTo>
                <a:lnTo>
                  <a:pt x="4647" y="24518"/>
                </a:lnTo>
                <a:cubicBezTo>
                  <a:pt x="4647" y="24565"/>
                  <a:pt x="4670" y="24588"/>
                  <a:pt x="4693" y="24588"/>
                </a:cubicBezTo>
                <a:lnTo>
                  <a:pt x="4623" y="24612"/>
                </a:lnTo>
                <a:cubicBezTo>
                  <a:pt x="4296" y="24682"/>
                  <a:pt x="3969" y="24729"/>
                  <a:pt x="3643" y="24775"/>
                </a:cubicBezTo>
                <a:lnTo>
                  <a:pt x="4483" y="24448"/>
                </a:lnTo>
                <a:close/>
                <a:moveTo>
                  <a:pt x="3502" y="23398"/>
                </a:moveTo>
                <a:cubicBezTo>
                  <a:pt x="3082" y="23608"/>
                  <a:pt x="2662" y="23818"/>
                  <a:pt x="2242" y="24028"/>
                </a:cubicBezTo>
                <a:cubicBezTo>
                  <a:pt x="1775" y="24238"/>
                  <a:pt x="1308" y="24495"/>
                  <a:pt x="911" y="24822"/>
                </a:cubicBezTo>
                <a:cubicBezTo>
                  <a:pt x="864" y="24775"/>
                  <a:pt x="817" y="24752"/>
                  <a:pt x="771" y="24729"/>
                </a:cubicBezTo>
                <a:lnTo>
                  <a:pt x="631" y="24612"/>
                </a:lnTo>
                <a:cubicBezTo>
                  <a:pt x="327" y="24402"/>
                  <a:pt x="304" y="24285"/>
                  <a:pt x="561" y="24215"/>
                </a:cubicBezTo>
                <a:cubicBezTo>
                  <a:pt x="817" y="23935"/>
                  <a:pt x="1985" y="23818"/>
                  <a:pt x="2335" y="23701"/>
                </a:cubicBezTo>
                <a:lnTo>
                  <a:pt x="3502" y="23398"/>
                </a:lnTo>
                <a:close/>
                <a:moveTo>
                  <a:pt x="29489" y="24565"/>
                </a:moveTo>
                <a:lnTo>
                  <a:pt x="30073" y="24845"/>
                </a:lnTo>
                <a:lnTo>
                  <a:pt x="30073" y="24845"/>
                </a:lnTo>
                <a:lnTo>
                  <a:pt x="29629" y="24729"/>
                </a:lnTo>
                <a:lnTo>
                  <a:pt x="29419" y="24565"/>
                </a:lnTo>
                <a:close/>
                <a:moveTo>
                  <a:pt x="32337" y="24588"/>
                </a:moveTo>
                <a:lnTo>
                  <a:pt x="33201" y="24915"/>
                </a:lnTo>
                <a:lnTo>
                  <a:pt x="31917" y="24588"/>
                </a:lnTo>
                <a:close/>
                <a:moveTo>
                  <a:pt x="25310" y="24472"/>
                </a:moveTo>
                <a:lnTo>
                  <a:pt x="25543" y="24542"/>
                </a:lnTo>
                <a:cubicBezTo>
                  <a:pt x="25777" y="24682"/>
                  <a:pt x="25987" y="24822"/>
                  <a:pt x="26197" y="24962"/>
                </a:cubicBezTo>
                <a:lnTo>
                  <a:pt x="26244" y="24985"/>
                </a:lnTo>
                <a:lnTo>
                  <a:pt x="25847" y="24915"/>
                </a:lnTo>
                <a:lnTo>
                  <a:pt x="25473" y="24635"/>
                </a:lnTo>
                <a:lnTo>
                  <a:pt x="25310" y="24472"/>
                </a:lnTo>
                <a:close/>
                <a:moveTo>
                  <a:pt x="22414" y="24822"/>
                </a:moveTo>
                <a:lnTo>
                  <a:pt x="22531" y="24939"/>
                </a:lnTo>
                <a:cubicBezTo>
                  <a:pt x="22555" y="25009"/>
                  <a:pt x="22578" y="25055"/>
                  <a:pt x="22601" y="25102"/>
                </a:cubicBezTo>
                <a:lnTo>
                  <a:pt x="22321" y="24822"/>
                </a:lnTo>
                <a:close/>
                <a:moveTo>
                  <a:pt x="11301" y="23374"/>
                </a:moveTo>
                <a:lnTo>
                  <a:pt x="11441" y="23421"/>
                </a:lnTo>
                <a:lnTo>
                  <a:pt x="11114" y="23865"/>
                </a:lnTo>
                <a:cubicBezTo>
                  <a:pt x="10367" y="24215"/>
                  <a:pt x="9666" y="24635"/>
                  <a:pt x="8989" y="25102"/>
                </a:cubicBezTo>
                <a:lnTo>
                  <a:pt x="8849" y="25149"/>
                </a:lnTo>
                <a:cubicBezTo>
                  <a:pt x="9386" y="24752"/>
                  <a:pt x="9923" y="24332"/>
                  <a:pt x="10484" y="23935"/>
                </a:cubicBezTo>
                <a:cubicBezTo>
                  <a:pt x="10740" y="23748"/>
                  <a:pt x="11021" y="23561"/>
                  <a:pt x="11301" y="23374"/>
                </a:cubicBezTo>
                <a:close/>
                <a:moveTo>
                  <a:pt x="4010" y="24297"/>
                </a:moveTo>
                <a:cubicBezTo>
                  <a:pt x="3459" y="24526"/>
                  <a:pt x="2886" y="24733"/>
                  <a:pt x="2335" y="24985"/>
                </a:cubicBezTo>
                <a:cubicBezTo>
                  <a:pt x="2265" y="25009"/>
                  <a:pt x="2218" y="25079"/>
                  <a:pt x="2242" y="25172"/>
                </a:cubicBezTo>
                <a:cubicBezTo>
                  <a:pt x="1961" y="25172"/>
                  <a:pt x="1705" y="25125"/>
                  <a:pt x="1424" y="25055"/>
                </a:cubicBezTo>
                <a:cubicBezTo>
                  <a:pt x="1354" y="25032"/>
                  <a:pt x="1261" y="25009"/>
                  <a:pt x="1168" y="24962"/>
                </a:cubicBezTo>
                <a:lnTo>
                  <a:pt x="1284" y="24892"/>
                </a:lnTo>
                <a:lnTo>
                  <a:pt x="1331" y="24892"/>
                </a:lnTo>
                <a:cubicBezTo>
                  <a:pt x="2247" y="24709"/>
                  <a:pt x="3118" y="24503"/>
                  <a:pt x="4010" y="24297"/>
                </a:cubicBezTo>
                <a:close/>
                <a:moveTo>
                  <a:pt x="19262" y="24308"/>
                </a:moveTo>
                <a:lnTo>
                  <a:pt x="19519" y="24355"/>
                </a:lnTo>
                <a:cubicBezTo>
                  <a:pt x="19449" y="24635"/>
                  <a:pt x="19379" y="24915"/>
                  <a:pt x="19332" y="25172"/>
                </a:cubicBezTo>
                <a:lnTo>
                  <a:pt x="19169" y="24588"/>
                </a:lnTo>
                <a:lnTo>
                  <a:pt x="19262" y="24308"/>
                </a:lnTo>
                <a:close/>
                <a:moveTo>
                  <a:pt x="10694" y="25055"/>
                </a:moveTo>
                <a:lnTo>
                  <a:pt x="10577" y="25289"/>
                </a:lnTo>
                <a:lnTo>
                  <a:pt x="10414" y="25406"/>
                </a:lnTo>
                <a:cubicBezTo>
                  <a:pt x="10507" y="25289"/>
                  <a:pt x="10577" y="25172"/>
                  <a:pt x="10647" y="25079"/>
                </a:cubicBezTo>
                <a:lnTo>
                  <a:pt x="10694" y="25055"/>
                </a:lnTo>
                <a:close/>
                <a:moveTo>
                  <a:pt x="20266" y="24939"/>
                </a:moveTo>
                <a:lnTo>
                  <a:pt x="20453" y="25452"/>
                </a:lnTo>
                <a:lnTo>
                  <a:pt x="20150" y="25406"/>
                </a:lnTo>
                <a:cubicBezTo>
                  <a:pt x="20196" y="25242"/>
                  <a:pt x="20243" y="25079"/>
                  <a:pt x="20266" y="24939"/>
                </a:cubicBezTo>
                <a:close/>
                <a:moveTo>
                  <a:pt x="26360" y="25336"/>
                </a:moveTo>
                <a:lnTo>
                  <a:pt x="26570" y="25359"/>
                </a:lnTo>
                <a:lnTo>
                  <a:pt x="26664" y="25476"/>
                </a:lnTo>
                <a:lnTo>
                  <a:pt x="26664" y="25476"/>
                </a:lnTo>
                <a:lnTo>
                  <a:pt x="26407" y="25359"/>
                </a:lnTo>
                <a:lnTo>
                  <a:pt x="26360" y="25336"/>
                </a:lnTo>
                <a:close/>
                <a:moveTo>
                  <a:pt x="21317" y="25242"/>
                </a:moveTo>
                <a:lnTo>
                  <a:pt x="21551" y="25499"/>
                </a:lnTo>
                <a:cubicBezTo>
                  <a:pt x="21574" y="25569"/>
                  <a:pt x="21597" y="25639"/>
                  <a:pt x="21621" y="25709"/>
                </a:cubicBezTo>
                <a:lnTo>
                  <a:pt x="21480" y="25662"/>
                </a:lnTo>
                <a:lnTo>
                  <a:pt x="21317" y="25242"/>
                </a:lnTo>
                <a:close/>
                <a:moveTo>
                  <a:pt x="22251" y="25242"/>
                </a:moveTo>
                <a:lnTo>
                  <a:pt x="22905" y="25919"/>
                </a:lnTo>
                <a:lnTo>
                  <a:pt x="22905" y="25943"/>
                </a:lnTo>
                <a:lnTo>
                  <a:pt x="22414" y="25849"/>
                </a:lnTo>
                <a:lnTo>
                  <a:pt x="22251" y="25242"/>
                </a:lnTo>
                <a:close/>
                <a:moveTo>
                  <a:pt x="35653" y="25172"/>
                </a:moveTo>
                <a:lnTo>
                  <a:pt x="36330" y="25569"/>
                </a:lnTo>
                <a:cubicBezTo>
                  <a:pt x="36377" y="25709"/>
                  <a:pt x="36423" y="25826"/>
                  <a:pt x="36470" y="25966"/>
                </a:cubicBezTo>
                <a:lnTo>
                  <a:pt x="36353" y="25966"/>
                </a:lnTo>
                <a:lnTo>
                  <a:pt x="36073" y="25826"/>
                </a:lnTo>
                <a:cubicBezTo>
                  <a:pt x="36143" y="25733"/>
                  <a:pt x="36120" y="25616"/>
                  <a:pt x="36026" y="25569"/>
                </a:cubicBezTo>
                <a:lnTo>
                  <a:pt x="35793" y="25406"/>
                </a:lnTo>
                <a:cubicBezTo>
                  <a:pt x="35793" y="25359"/>
                  <a:pt x="35770" y="25312"/>
                  <a:pt x="35723" y="25312"/>
                </a:cubicBezTo>
                <a:lnTo>
                  <a:pt x="35699" y="25312"/>
                </a:lnTo>
                <a:cubicBezTo>
                  <a:pt x="35676" y="25266"/>
                  <a:pt x="35676" y="25219"/>
                  <a:pt x="35653" y="25172"/>
                </a:cubicBezTo>
                <a:close/>
                <a:moveTo>
                  <a:pt x="16274" y="25219"/>
                </a:moveTo>
                <a:lnTo>
                  <a:pt x="16274" y="25219"/>
                </a:lnTo>
                <a:cubicBezTo>
                  <a:pt x="16227" y="25429"/>
                  <a:pt x="16157" y="25639"/>
                  <a:pt x="16110" y="25873"/>
                </a:cubicBezTo>
                <a:lnTo>
                  <a:pt x="15970" y="26059"/>
                </a:lnTo>
                <a:cubicBezTo>
                  <a:pt x="16040" y="25803"/>
                  <a:pt x="16110" y="25569"/>
                  <a:pt x="16180" y="25336"/>
                </a:cubicBezTo>
                <a:lnTo>
                  <a:pt x="16274" y="25219"/>
                </a:lnTo>
                <a:close/>
                <a:moveTo>
                  <a:pt x="10320" y="23678"/>
                </a:moveTo>
                <a:lnTo>
                  <a:pt x="10320" y="23678"/>
                </a:lnTo>
                <a:cubicBezTo>
                  <a:pt x="9596" y="24215"/>
                  <a:pt x="8849" y="24752"/>
                  <a:pt x="8125" y="25312"/>
                </a:cubicBezTo>
                <a:cubicBezTo>
                  <a:pt x="6296" y="25714"/>
                  <a:pt x="4449" y="26065"/>
                  <a:pt x="2584" y="26065"/>
                </a:cubicBezTo>
                <a:cubicBezTo>
                  <a:pt x="2284" y="26065"/>
                  <a:pt x="1983" y="26055"/>
                  <a:pt x="1681" y="26036"/>
                </a:cubicBezTo>
                <a:cubicBezTo>
                  <a:pt x="1378" y="26013"/>
                  <a:pt x="584" y="26059"/>
                  <a:pt x="701" y="25452"/>
                </a:cubicBezTo>
                <a:cubicBezTo>
                  <a:pt x="747" y="25336"/>
                  <a:pt x="817" y="25219"/>
                  <a:pt x="911" y="25149"/>
                </a:cubicBezTo>
                <a:cubicBezTo>
                  <a:pt x="1303" y="25360"/>
                  <a:pt x="1764" y="25442"/>
                  <a:pt x="2251" y="25442"/>
                </a:cubicBezTo>
                <a:cubicBezTo>
                  <a:pt x="3269" y="25442"/>
                  <a:pt x="4400" y="25083"/>
                  <a:pt x="5254" y="24799"/>
                </a:cubicBezTo>
                <a:lnTo>
                  <a:pt x="5487" y="24752"/>
                </a:lnTo>
                <a:cubicBezTo>
                  <a:pt x="5681" y="24781"/>
                  <a:pt x="5877" y="24794"/>
                  <a:pt x="6076" y="24794"/>
                </a:cubicBezTo>
                <a:cubicBezTo>
                  <a:pt x="7485" y="24794"/>
                  <a:pt x="8999" y="24134"/>
                  <a:pt x="10227" y="23725"/>
                </a:cubicBezTo>
                <a:lnTo>
                  <a:pt x="10320" y="23678"/>
                </a:lnTo>
                <a:close/>
                <a:moveTo>
                  <a:pt x="10180" y="25172"/>
                </a:moveTo>
                <a:lnTo>
                  <a:pt x="10180" y="25172"/>
                </a:lnTo>
                <a:cubicBezTo>
                  <a:pt x="10087" y="25336"/>
                  <a:pt x="9993" y="25476"/>
                  <a:pt x="9900" y="25616"/>
                </a:cubicBezTo>
                <a:lnTo>
                  <a:pt x="9596" y="26059"/>
                </a:lnTo>
                <a:lnTo>
                  <a:pt x="9526" y="26129"/>
                </a:lnTo>
                <a:cubicBezTo>
                  <a:pt x="9509" y="26077"/>
                  <a:pt x="9465" y="26051"/>
                  <a:pt x="9415" y="26051"/>
                </a:cubicBezTo>
                <a:cubicBezTo>
                  <a:pt x="9398" y="26051"/>
                  <a:pt x="9380" y="26054"/>
                  <a:pt x="9363" y="26059"/>
                </a:cubicBezTo>
                <a:cubicBezTo>
                  <a:pt x="9158" y="26094"/>
                  <a:pt x="9031" y="26150"/>
                  <a:pt x="8957" y="26150"/>
                </a:cubicBezTo>
                <a:cubicBezTo>
                  <a:pt x="8879" y="26150"/>
                  <a:pt x="8861" y="26088"/>
                  <a:pt x="8873" y="25873"/>
                </a:cubicBezTo>
                <a:lnTo>
                  <a:pt x="8873" y="25849"/>
                </a:lnTo>
                <a:cubicBezTo>
                  <a:pt x="8873" y="25686"/>
                  <a:pt x="8966" y="25522"/>
                  <a:pt x="9106" y="25429"/>
                </a:cubicBezTo>
                <a:lnTo>
                  <a:pt x="9410" y="25359"/>
                </a:lnTo>
                <a:lnTo>
                  <a:pt x="10180" y="25172"/>
                </a:lnTo>
                <a:close/>
                <a:moveTo>
                  <a:pt x="24679" y="25756"/>
                </a:moveTo>
                <a:lnTo>
                  <a:pt x="25310" y="26340"/>
                </a:lnTo>
                <a:lnTo>
                  <a:pt x="25099" y="26316"/>
                </a:lnTo>
                <a:lnTo>
                  <a:pt x="24679" y="25779"/>
                </a:lnTo>
                <a:lnTo>
                  <a:pt x="24679" y="25756"/>
                </a:lnTo>
                <a:close/>
                <a:moveTo>
                  <a:pt x="15667" y="24658"/>
                </a:moveTo>
                <a:cubicBezTo>
                  <a:pt x="15255" y="25231"/>
                  <a:pt x="14821" y="25803"/>
                  <a:pt x="14408" y="26375"/>
                </a:cubicBezTo>
                <a:lnTo>
                  <a:pt x="14408" y="26375"/>
                </a:lnTo>
                <a:cubicBezTo>
                  <a:pt x="14414" y="26316"/>
                  <a:pt x="14433" y="26258"/>
                  <a:pt x="14453" y="26199"/>
                </a:cubicBezTo>
                <a:cubicBezTo>
                  <a:pt x="14850" y="25686"/>
                  <a:pt x="15247" y="25172"/>
                  <a:pt x="15643" y="24658"/>
                </a:cubicBezTo>
                <a:close/>
                <a:moveTo>
                  <a:pt x="24749" y="25359"/>
                </a:moveTo>
                <a:lnTo>
                  <a:pt x="24936" y="25429"/>
                </a:lnTo>
                <a:cubicBezTo>
                  <a:pt x="25263" y="25733"/>
                  <a:pt x="25566" y="26059"/>
                  <a:pt x="25893" y="26363"/>
                </a:cubicBezTo>
                <a:lnTo>
                  <a:pt x="25963" y="26433"/>
                </a:lnTo>
                <a:lnTo>
                  <a:pt x="25917" y="26433"/>
                </a:lnTo>
                <a:cubicBezTo>
                  <a:pt x="25520" y="26083"/>
                  <a:pt x="25146" y="25733"/>
                  <a:pt x="24749" y="25359"/>
                </a:cubicBezTo>
                <a:close/>
                <a:moveTo>
                  <a:pt x="26127" y="25826"/>
                </a:moveTo>
                <a:lnTo>
                  <a:pt x="26827" y="26573"/>
                </a:lnTo>
                <a:lnTo>
                  <a:pt x="26804" y="26573"/>
                </a:lnTo>
                <a:lnTo>
                  <a:pt x="26103" y="25826"/>
                </a:lnTo>
                <a:close/>
                <a:moveTo>
                  <a:pt x="28602" y="25849"/>
                </a:moveTo>
                <a:lnTo>
                  <a:pt x="28602" y="25849"/>
                </a:lnTo>
                <a:cubicBezTo>
                  <a:pt x="28929" y="25989"/>
                  <a:pt x="29255" y="26129"/>
                  <a:pt x="29582" y="26293"/>
                </a:cubicBezTo>
                <a:lnTo>
                  <a:pt x="30026" y="26573"/>
                </a:lnTo>
                <a:lnTo>
                  <a:pt x="29792" y="26526"/>
                </a:lnTo>
                <a:cubicBezTo>
                  <a:pt x="29466" y="26340"/>
                  <a:pt x="29115" y="26176"/>
                  <a:pt x="28765" y="26013"/>
                </a:cubicBezTo>
                <a:lnTo>
                  <a:pt x="28602" y="25849"/>
                </a:lnTo>
                <a:close/>
                <a:moveTo>
                  <a:pt x="27131" y="26386"/>
                </a:moveTo>
                <a:lnTo>
                  <a:pt x="27458" y="26643"/>
                </a:lnTo>
                <a:lnTo>
                  <a:pt x="27364" y="26643"/>
                </a:lnTo>
                <a:lnTo>
                  <a:pt x="27131" y="26386"/>
                </a:lnTo>
                <a:close/>
                <a:moveTo>
                  <a:pt x="21621" y="26059"/>
                </a:moveTo>
                <a:lnTo>
                  <a:pt x="21691" y="26083"/>
                </a:lnTo>
                <a:lnTo>
                  <a:pt x="21831" y="26666"/>
                </a:lnTo>
                <a:cubicBezTo>
                  <a:pt x="21761" y="26456"/>
                  <a:pt x="21691" y="26246"/>
                  <a:pt x="21621" y="26059"/>
                </a:cubicBezTo>
                <a:close/>
                <a:moveTo>
                  <a:pt x="22765" y="26270"/>
                </a:moveTo>
                <a:lnTo>
                  <a:pt x="23045" y="26316"/>
                </a:lnTo>
                <a:cubicBezTo>
                  <a:pt x="23068" y="26433"/>
                  <a:pt x="23115" y="26550"/>
                  <a:pt x="23162" y="26690"/>
                </a:cubicBezTo>
                <a:lnTo>
                  <a:pt x="22765" y="26270"/>
                </a:lnTo>
                <a:close/>
                <a:moveTo>
                  <a:pt x="34485" y="26246"/>
                </a:moveTo>
                <a:lnTo>
                  <a:pt x="34602" y="26270"/>
                </a:lnTo>
                <a:cubicBezTo>
                  <a:pt x="34649" y="26363"/>
                  <a:pt x="34696" y="26456"/>
                  <a:pt x="34742" y="26550"/>
                </a:cubicBezTo>
                <a:cubicBezTo>
                  <a:pt x="34579" y="26596"/>
                  <a:pt x="34415" y="26643"/>
                  <a:pt x="34252" y="26690"/>
                </a:cubicBezTo>
                <a:lnTo>
                  <a:pt x="33505" y="26246"/>
                </a:lnTo>
                <a:lnTo>
                  <a:pt x="33505" y="26246"/>
                </a:lnTo>
                <a:cubicBezTo>
                  <a:pt x="33668" y="26270"/>
                  <a:pt x="33832" y="26281"/>
                  <a:pt x="33995" y="26281"/>
                </a:cubicBezTo>
                <a:cubicBezTo>
                  <a:pt x="34159" y="26281"/>
                  <a:pt x="34322" y="26270"/>
                  <a:pt x="34485" y="26246"/>
                </a:cubicBezTo>
                <a:close/>
                <a:moveTo>
                  <a:pt x="12001" y="24775"/>
                </a:moveTo>
                <a:lnTo>
                  <a:pt x="12001" y="24775"/>
                </a:lnTo>
                <a:cubicBezTo>
                  <a:pt x="11371" y="25429"/>
                  <a:pt x="10740" y="26083"/>
                  <a:pt x="10110" y="26736"/>
                </a:cubicBezTo>
                <a:lnTo>
                  <a:pt x="10180" y="26643"/>
                </a:lnTo>
                <a:cubicBezTo>
                  <a:pt x="10414" y="26223"/>
                  <a:pt x="10647" y="25803"/>
                  <a:pt x="10880" y="25382"/>
                </a:cubicBezTo>
                <a:lnTo>
                  <a:pt x="11511" y="24892"/>
                </a:lnTo>
                <a:lnTo>
                  <a:pt x="12001" y="24775"/>
                </a:lnTo>
                <a:close/>
                <a:moveTo>
                  <a:pt x="17114" y="25919"/>
                </a:moveTo>
                <a:lnTo>
                  <a:pt x="16834" y="26830"/>
                </a:lnTo>
                <a:cubicBezTo>
                  <a:pt x="16904" y="26573"/>
                  <a:pt x="16974" y="26293"/>
                  <a:pt x="17044" y="26036"/>
                </a:cubicBezTo>
                <a:cubicBezTo>
                  <a:pt x="17068" y="25989"/>
                  <a:pt x="17091" y="25966"/>
                  <a:pt x="17114" y="25919"/>
                </a:cubicBezTo>
                <a:close/>
                <a:moveTo>
                  <a:pt x="32314" y="26713"/>
                </a:moveTo>
                <a:lnTo>
                  <a:pt x="32711" y="26877"/>
                </a:lnTo>
                <a:lnTo>
                  <a:pt x="32571" y="26877"/>
                </a:lnTo>
                <a:lnTo>
                  <a:pt x="32314" y="26713"/>
                </a:lnTo>
                <a:close/>
                <a:moveTo>
                  <a:pt x="36844" y="25873"/>
                </a:moveTo>
                <a:cubicBezTo>
                  <a:pt x="37311" y="26153"/>
                  <a:pt x="37801" y="26456"/>
                  <a:pt x="38268" y="26783"/>
                </a:cubicBezTo>
                <a:lnTo>
                  <a:pt x="38268" y="26830"/>
                </a:lnTo>
                <a:cubicBezTo>
                  <a:pt x="38322" y="27065"/>
                  <a:pt x="38278" y="27188"/>
                  <a:pt x="38104" y="27188"/>
                </a:cubicBezTo>
                <a:cubicBezTo>
                  <a:pt x="38053" y="27188"/>
                  <a:pt x="37991" y="27178"/>
                  <a:pt x="37918" y="27157"/>
                </a:cubicBezTo>
                <a:cubicBezTo>
                  <a:pt x="37762" y="27201"/>
                  <a:pt x="37583" y="27217"/>
                  <a:pt x="37396" y="27217"/>
                </a:cubicBezTo>
                <a:cubicBezTo>
                  <a:pt x="36992" y="27217"/>
                  <a:pt x="36548" y="27142"/>
                  <a:pt x="36213" y="27110"/>
                </a:cubicBezTo>
                <a:cubicBezTo>
                  <a:pt x="35770" y="27063"/>
                  <a:pt x="35326" y="26970"/>
                  <a:pt x="34906" y="26900"/>
                </a:cubicBezTo>
                <a:lnTo>
                  <a:pt x="35046" y="26853"/>
                </a:lnTo>
                <a:cubicBezTo>
                  <a:pt x="35186" y="26830"/>
                  <a:pt x="35233" y="26666"/>
                  <a:pt x="35162" y="26550"/>
                </a:cubicBezTo>
                <a:cubicBezTo>
                  <a:pt x="35139" y="26503"/>
                  <a:pt x="35116" y="26433"/>
                  <a:pt x="35069" y="26363"/>
                </a:cubicBezTo>
                <a:lnTo>
                  <a:pt x="35069" y="26363"/>
                </a:lnTo>
                <a:cubicBezTo>
                  <a:pt x="35770" y="26526"/>
                  <a:pt x="36470" y="26666"/>
                  <a:pt x="37170" y="26783"/>
                </a:cubicBezTo>
                <a:cubicBezTo>
                  <a:pt x="37193" y="26791"/>
                  <a:pt x="37215" y="26794"/>
                  <a:pt x="37235" y="26794"/>
                </a:cubicBezTo>
                <a:cubicBezTo>
                  <a:pt x="37402" y="26794"/>
                  <a:pt x="37477" y="26560"/>
                  <a:pt x="37311" y="26456"/>
                </a:cubicBezTo>
                <a:cubicBezTo>
                  <a:pt x="37170" y="26386"/>
                  <a:pt x="37030" y="26293"/>
                  <a:pt x="36867" y="26223"/>
                </a:cubicBezTo>
                <a:cubicBezTo>
                  <a:pt x="36890" y="26176"/>
                  <a:pt x="36914" y="26129"/>
                  <a:pt x="36890" y="26083"/>
                </a:cubicBezTo>
                <a:cubicBezTo>
                  <a:pt x="36867" y="26013"/>
                  <a:pt x="36867" y="25943"/>
                  <a:pt x="36844" y="25873"/>
                </a:cubicBezTo>
                <a:close/>
                <a:moveTo>
                  <a:pt x="13986" y="26760"/>
                </a:moveTo>
                <a:cubicBezTo>
                  <a:pt x="13986" y="26853"/>
                  <a:pt x="13962" y="26947"/>
                  <a:pt x="13939" y="27040"/>
                </a:cubicBezTo>
                <a:cubicBezTo>
                  <a:pt x="13916" y="27133"/>
                  <a:pt x="13869" y="27157"/>
                  <a:pt x="13822" y="27203"/>
                </a:cubicBezTo>
                <a:lnTo>
                  <a:pt x="13589" y="27460"/>
                </a:lnTo>
                <a:lnTo>
                  <a:pt x="13869" y="26923"/>
                </a:lnTo>
                <a:lnTo>
                  <a:pt x="13986" y="26760"/>
                </a:lnTo>
                <a:close/>
                <a:moveTo>
                  <a:pt x="38828" y="27157"/>
                </a:moveTo>
                <a:lnTo>
                  <a:pt x="39342" y="27484"/>
                </a:lnTo>
                <a:lnTo>
                  <a:pt x="39529" y="27624"/>
                </a:lnTo>
                <a:cubicBezTo>
                  <a:pt x="39274" y="27646"/>
                  <a:pt x="39022" y="27657"/>
                  <a:pt x="38772" y="27657"/>
                </a:cubicBezTo>
                <a:cubicBezTo>
                  <a:pt x="38241" y="27657"/>
                  <a:pt x="37717" y="27610"/>
                  <a:pt x="37194" y="27530"/>
                </a:cubicBezTo>
                <a:lnTo>
                  <a:pt x="37194" y="27530"/>
                </a:lnTo>
                <a:cubicBezTo>
                  <a:pt x="37311" y="27536"/>
                  <a:pt x="37427" y="27539"/>
                  <a:pt x="37544" y="27539"/>
                </a:cubicBezTo>
                <a:cubicBezTo>
                  <a:pt x="37894" y="27539"/>
                  <a:pt x="38244" y="27513"/>
                  <a:pt x="38595" y="27460"/>
                </a:cubicBezTo>
                <a:cubicBezTo>
                  <a:pt x="38688" y="27460"/>
                  <a:pt x="38758" y="27390"/>
                  <a:pt x="38781" y="27320"/>
                </a:cubicBezTo>
                <a:cubicBezTo>
                  <a:pt x="38805" y="27273"/>
                  <a:pt x="38805" y="27203"/>
                  <a:pt x="38828" y="27157"/>
                </a:cubicBezTo>
                <a:close/>
                <a:moveTo>
                  <a:pt x="18936" y="26083"/>
                </a:moveTo>
                <a:cubicBezTo>
                  <a:pt x="18981" y="26195"/>
                  <a:pt x="19026" y="26286"/>
                  <a:pt x="19050" y="26398"/>
                </a:cubicBezTo>
                <a:lnTo>
                  <a:pt x="19050" y="26398"/>
                </a:lnTo>
                <a:cubicBezTo>
                  <a:pt x="18934" y="26931"/>
                  <a:pt x="18818" y="27441"/>
                  <a:pt x="18702" y="27951"/>
                </a:cubicBezTo>
                <a:cubicBezTo>
                  <a:pt x="18725" y="27414"/>
                  <a:pt x="18749" y="26853"/>
                  <a:pt x="18749" y="26293"/>
                </a:cubicBezTo>
                <a:lnTo>
                  <a:pt x="18936" y="26083"/>
                </a:lnTo>
                <a:close/>
                <a:moveTo>
                  <a:pt x="24166" y="26503"/>
                </a:moveTo>
                <a:lnTo>
                  <a:pt x="25076" y="27320"/>
                </a:lnTo>
                <a:cubicBezTo>
                  <a:pt x="25169" y="27554"/>
                  <a:pt x="25263" y="27764"/>
                  <a:pt x="25356" y="27974"/>
                </a:cubicBezTo>
                <a:cubicBezTo>
                  <a:pt x="25193" y="27810"/>
                  <a:pt x="25006" y="27624"/>
                  <a:pt x="24843" y="27460"/>
                </a:cubicBezTo>
                <a:cubicBezTo>
                  <a:pt x="24586" y="27133"/>
                  <a:pt x="24352" y="26830"/>
                  <a:pt x="24119" y="26503"/>
                </a:cubicBezTo>
                <a:close/>
                <a:moveTo>
                  <a:pt x="15340" y="26480"/>
                </a:moveTo>
                <a:lnTo>
                  <a:pt x="15340" y="26480"/>
                </a:lnTo>
                <a:cubicBezTo>
                  <a:pt x="15293" y="26643"/>
                  <a:pt x="15247" y="26807"/>
                  <a:pt x="15200" y="26993"/>
                </a:cubicBezTo>
                <a:cubicBezTo>
                  <a:pt x="14787" y="27475"/>
                  <a:pt x="14397" y="27956"/>
                  <a:pt x="13986" y="28437"/>
                </a:cubicBezTo>
                <a:lnTo>
                  <a:pt x="13986" y="28437"/>
                </a:lnTo>
                <a:cubicBezTo>
                  <a:pt x="13986" y="28414"/>
                  <a:pt x="13986" y="28387"/>
                  <a:pt x="13986" y="28371"/>
                </a:cubicBezTo>
                <a:lnTo>
                  <a:pt x="14196" y="28067"/>
                </a:lnTo>
                <a:cubicBezTo>
                  <a:pt x="14569" y="27530"/>
                  <a:pt x="14966" y="26993"/>
                  <a:pt x="15340" y="26480"/>
                </a:cubicBezTo>
                <a:close/>
                <a:moveTo>
                  <a:pt x="10180" y="25966"/>
                </a:moveTo>
                <a:lnTo>
                  <a:pt x="10180" y="25966"/>
                </a:lnTo>
                <a:cubicBezTo>
                  <a:pt x="10040" y="26223"/>
                  <a:pt x="9900" y="26503"/>
                  <a:pt x="9736" y="26760"/>
                </a:cubicBezTo>
                <a:cubicBezTo>
                  <a:pt x="9573" y="27040"/>
                  <a:pt x="9410" y="27344"/>
                  <a:pt x="9246" y="27694"/>
                </a:cubicBezTo>
                <a:lnTo>
                  <a:pt x="8336" y="28651"/>
                </a:lnTo>
                <a:cubicBezTo>
                  <a:pt x="8779" y="27810"/>
                  <a:pt x="9293" y="26993"/>
                  <a:pt x="9830" y="26223"/>
                </a:cubicBezTo>
                <a:lnTo>
                  <a:pt x="10180" y="25966"/>
                </a:lnTo>
                <a:close/>
                <a:moveTo>
                  <a:pt x="22881" y="26877"/>
                </a:moveTo>
                <a:lnTo>
                  <a:pt x="23395" y="27367"/>
                </a:lnTo>
                <a:cubicBezTo>
                  <a:pt x="23535" y="27834"/>
                  <a:pt x="23675" y="28301"/>
                  <a:pt x="23815" y="28768"/>
                </a:cubicBezTo>
                <a:cubicBezTo>
                  <a:pt x="23488" y="28137"/>
                  <a:pt x="23185" y="27507"/>
                  <a:pt x="22881" y="26877"/>
                </a:cubicBezTo>
                <a:close/>
                <a:moveTo>
                  <a:pt x="29489" y="27227"/>
                </a:moveTo>
                <a:cubicBezTo>
                  <a:pt x="30003" y="27764"/>
                  <a:pt x="30516" y="28301"/>
                  <a:pt x="31053" y="28861"/>
                </a:cubicBezTo>
                <a:cubicBezTo>
                  <a:pt x="30750" y="28651"/>
                  <a:pt x="30470" y="28441"/>
                  <a:pt x="30189" y="28231"/>
                </a:cubicBezTo>
                <a:cubicBezTo>
                  <a:pt x="29933" y="27881"/>
                  <a:pt x="29676" y="27554"/>
                  <a:pt x="29395" y="27227"/>
                </a:cubicBezTo>
                <a:close/>
                <a:moveTo>
                  <a:pt x="12842" y="28254"/>
                </a:moveTo>
                <a:lnTo>
                  <a:pt x="12748" y="28418"/>
                </a:lnTo>
                <a:lnTo>
                  <a:pt x="12351" y="28885"/>
                </a:lnTo>
                <a:lnTo>
                  <a:pt x="12351" y="28885"/>
                </a:lnTo>
                <a:lnTo>
                  <a:pt x="12842" y="28254"/>
                </a:lnTo>
                <a:close/>
                <a:moveTo>
                  <a:pt x="8429" y="25686"/>
                </a:moveTo>
                <a:lnTo>
                  <a:pt x="8429" y="25686"/>
                </a:lnTo>
                <a:cubicBezTo>
                  <a:pt x="8289" y="25919"/>
                  <a:pt x="8312" y="26223"/>
                  <a:pt x="8476" y="26433"/>
                </a:cubicBezTo>
                <a:cubicBezTo>
                  <a:pt x="8493" y="26485"/>
                  <a:pt x="8537" y="26512"/>
                  <a:pt x="8597" y="26512"/>
                </a:cubicBezTo>
                <a:cubicBezTo>
                  <a:pt x="8617" y="26512"/>
                  <a:pt x="8639" y="26509"/>
                  <a:pt x="8662" y="26503"/>
                </a:cubicBezTo>
                <a:lnTo>
                  <a:pt x="9129" y="26433"/>
                </a:lnTo>
                <a:lnTo>
                  <a:pt x="9129" y="26433"/>
                </a:lnTo>
                <a:cubicBezTo>
                  <a:pt x="8265" y="27110"/>
                  <a:pt x="7425" y="27834"/>
                  <a:pt x="6538" y="28464"/>
                </a:cubicBezTo>
                <a:lnTo>
                  <a:pt x="6538" y="28441"/>
                </a:lnTo>
                <a:cubicBezTo>
                  <a:pt x="6188" y="28721"/>
                  <a:pt x="5767" y="28908"/>
                  <a:pt x="5347" y="29001"/>
                </a:cubicBezTo>
                <a:cubicBezTo>
                  <a:pt x="5261" y="29016"/>
                  <a:pt x="5150" y="29032"/>
                  <a:pt x="5039" y="29032"/>
                </a:cubicBezTo>
                <a:cubicBezTo>
                  <a:pt x="4788" y="29032"/>
                  <a:pt x="4542" y="28947"/>
                  <a:pt x="4623" y="28558"/>
                </a:cubicBezTo>
                <a:cubicBezTo>
                  <a:pt x="4647" y="28441"/>
                  <a:pt x="5254" y="27997"/>
                  <a:pt x="5370" y="27927"/>
                </a:cubicBezTo>
                <a:cubicBezTo>
                  <a:pt x="6164" y="27250"/>
                  <a:pt x="6981" y="26596"/>
                  <a:pt x="7799" y="25943"/>
                </a:cubicBezTo>
                <a:lnTo>
                  <a:pt x="8429" y="25686"/>
                </a:lnTo>
                <a:close/>
                <a:moveTo>
                  <a:pt x="13192" y="26760"/>
                </a:moveTo>
                <a:lnTo>
                  <a:pt x="12865" y="27180"/>
                </a:lnTo>
                <a:cubicBezTo>
                  <a:pt x="12702" y="27414"/>
                  <a:pt x="12538" y="27624"/>
                  <a:pt x="12375" y="27834"/>
                </a:cubicBezTo>
                <a:cubicBezTo>
                  <a:pt x="12001" y="28277"/>
                  <a:pt x="11651" y="28721"/>
                  <a:pt x="11277" y="29165"/>
                </a:cubicBezTo>
                <a:lnTo>
                  <a:pt x="13192" y="26760"/>
                </a:lnTo>
                <a:close/>
                <a:moveTo>
                  <a:pt x="10600" y="26970"/>
                </a:moveTo>
                <a:lnTo>
                  <a:pt x="10600" y="26970"/>
                </a:lnTo>
                <a:cubicBezTo>
                  <a:pt x="10017" y="27694"/>
                  <a:pt x="9456" y="28441"/>
                  <a:pt x="8919" y="29188"/>
                </a:cubicBezTo>
                <a:cubicBezTo>
                  <a:pt x="9059" y="28838"/>
                  <a:pt x="9199" y="28488"/>
                  <a:pt x="9386" y="28137"/>
                </a:cubicBezTo>
                <a:lnTo>
                  <a:pt x="10600" y="26970"/>
                </a:lnTo>
                <a:close/>
                <a:moveTo>
                  <a:pt x="16274" y="27157"/>
                </a:moveTo>
                <a:cubicBezTo>
                  <a:pt x="16227" y="27577"/>
                  <a:pt x="16157" y="27997"/>
                  <a:pt x="16110" y="28394"/>
                </a:cubicBezTo>
                <a:lnTo>
                  <a:pt x="16110" y="28511"/>
                </a:lnTo>
                <a:cubicBezTo>
                  <a:pt x="16064" y="28698"/>
                  <a:pt x="16017" y="28885"/>
                  <a:pt x="15970" y="29071"/>
                </a:cubicBezTo>
                <a:lnTo>
                  <a:pt x="15760" y="29328"/>
                </a:lnTo>
                <a:cubicBezTo>
                  <a:pt x="15877" y="28768"/>
                  <a:pt x="15994" y="28231"/>
                  <a:pt x="16134" y="27694"/>
                </a:cubicBezTo>
                <a:cubicBezTo>
                  <a:pt x="16180" y="27507"/>
                  <a:pt x="16227" y="27344"/>
                  <a:pt x="16274" y="27157"/>
                </a:cubicBezTo>
                <a:close/>
                <a:moveTo>
                  <a:pt x="34439" y="27600"/>
                </a:moveTo>
                <a:lnTo>
                  <a:pt x="34789" y="27624"/>
                </a:lnTo>
                <a:cubicBezTo>
                  <a:pt x="35069" y="27717"/>
                  <a:pt x="35373" y="27810"/>
                  <a:pt x="35676" y="27904"/>
                </a:cubicBezTo>
                <a:cubicBezTo>
                  <a:pt x="35698" y="27910"/>
                  <a:pt x="35719" y="27913"/>
                  <a:pt x="35739" y="27913"/>
                </a:cubicBezTo>
                <a:cubicBezTo>
                  <a:pt x="35868" y="27913"/>
                  <a:pt x="35950" y="27792"/>
                  <a:pt x="35910" y="27670"/>
                </a:cubicBezTo>
                <a:lnTo>
                  <a:pt x="35933" y="27670"/>
                </a:lnTo>
                <a:cubicBezTo>
                  <a:pt x="36839" y="27909"/>
                  <a:pt x="37766" y="28039"/>
                  <a:pt x="38700" y="28039"/>
                </a:cubicBezTo>
                <a:cubicBezTo>
                  <a:pt x="39139" y="28039"/>
                  <a:pt x="39579" y="28010"/>
                  <a:pt x="40019" y="27951"/>
                </a:cubicBezTo>
                <a:cubicBezTo>
                  <a:pt x="40719" y="28441"/>
                  <a:pt x="41396" y="28908"/>
                  <a:pt x="42074" y="29398"/>
                </a:cubicBezTo>
                <a:cubicBezTo>
                  <a:pt x="41851" y="29417"/>
                  <a:pt x="41627" y="29425"/>
                  <a:pt x="41403" y="29425"/>
                </a:cubicBezTo>
                <a:cubicBezTo>
                  <a:pt x="39061" y="29425"/>
                  <a:pt x="36633" y="28474"/>
                  <a:pt x="34439" y="27600"/>
                </a:cubicBezTo>
                <a:close/>
                <a:moveTo>
                  <a:pt x="24282" y="27367"/>
                </a:moveTo>
                <a:cubicBezTo>
                  <a:pt x="24469" y="27554"/>
                  <a:pt x="24656" y="27740"/>
                  <a:pt x="24843" y="27951"/>
                </a:cubicBezTo>
                <a:cubicBezTo>
                  <a:pt x="25216" y="28394"/>
                  <a:pt x="25590" y="28861"/>
                  <a:pt x="25963" y="29305"/>
                </a:cubicBezTo>
                <a:lnTo>
                  <a:pt x="26080" y="29538"/>
                </a:lnTo>
                <a:cubicBezTo>
                  <a:pt x="25566" y="29048"/>
                  <a:pt x="25053" y="28558"/>
                  <a:pt x="24539" y="28044"/>
                </a:cubicBezTo>
                <a:lnTo>
                  <a:pt x="24282" y="27367"/>
                </a:lnTo>
                <a:close/>
                <a:moveTo>
                  <a:pt x="30306" y="27320"/>
                </a:moveTo>
                <a:lnTo>
                  <a:pt x="30796" y="27367"/>
                </a:lnTo>
                <a:cubicBezTo>
                  <a:pt x="31217" y="27530"/>
                  <a:pt x="31637" y="27717"/>
                  <a:pt x="32081" y="27881"/>
                </a:cubicBezTo>
                <a:cubicBezTo>
                  <a:pt x="32098" y="27886"/>
                  <a:pt x="32115" y="27888"/>
                  <a:pt x="32130" y="27888"/>
                </a:cubicBezTo>
                <a:cubicBezTo>
                  <a:pt x="32262" y="27888"/>
                  <a:pt x="32330" y="27725"/>
                  <a:pt x="32267" y="27600"/>
                </a:cubicBezTo>
                <a:lnTo>
                  <a:pt x="32524" y="27600"/>
                </a:lnTo>
                <a:lnTo>
                  <a:pt x="35256" y="29842"/>
                </a:lnTo>
                <a:cubicBezTo>
                  <a:pt x="33551" y="29118"/>
                  <a:pt x="31894" y="28277"/>
                  <a:pt x="30306" y="27320"/>
                </a:cubicBezTo>
                <a:close/>
                <a:moveTo>
                  <a:pt x="27738" y="27017"/>
                </a:moveTo>
                <a:lnTo>
                  <a:pt x="28018" y="27063"/>
                </a:lnTo>
                <a:lnTo>
                  <a:pt x="28111" y="27133"/>
                </a:lnTo>
                <a:lnTo>
                  <a:pt x="30493" y="29888"/>
                </a:lnTo>
                <a:lnTo>
                  <a:pt x="30236" y="29678"/>
                </a:lnTo>
                <a:lnTo>
                  <a:pt x="27738" y="27017"/>
                </a:lnTo>
                <a:close/>
                <a:moveTo>
                  <a:pt x="22555" y="28207"/>
                </a:moveTo>
                <a:lnTo>
                  <a:pt x="22555" y="28207"/>
                </a:lnTo>
                <a:cubicBezTo>
                  <a:pt x="22718" y="28698"/>
                  <a:pt x="22905" y="29188"/>
                  <a:pt x="23092" y="29655"/>
                </a:cubicBezTo>
                <a:lnTo>
                  <a:pt x="23208" y="30122"/>
                </a:lnTo>
                <a:cubicBezTo>
                  <a:pt x="23045" y="29725"/>
                  <a:pt x="22881" y="29328"/>
                  <a:pt x="22718" y="28931"/>
                </a:cubicBezTo>
                <a:lnTo>
                  <a:pt x="22555" y="28207"/>
                </a:lnTo>
                <a:close/>
                <a:moveTo>
                  <a:pt x="12912" y="29281"/>
                </a:moveTo>
                <a:lnTo>
                  <a:pt x="12305" y="30145"/>
                </a:lnTo>
                <a:lnTo>
                  <a:pt x="12328" y="30075"/>
                </a:lnTo>
                <a:lnTo>
                  <a:pt x="12912" y="29281"/>
                </a:lnTo>
                <a:close/>
                <a:moveTo>
                  <a:pt x="29185" y="27951"/>
                </a:moveTo>
                <a:lnTo>
                  <a:pt x="29979" y="28534"/>
                </a:lnTo>
                <a:cubicBezTo>
                  <a:pt x="30379" y="29045"/>
                  <a:pt x="30778" y="29598"/>
                  <a:pt x="31118" y="30153"/>
                </a:cubicBezTo>
                <a:lnTo>
                  <a:pt x="31118" y="30153"/>
                </a:lnTo>
                <a:lnTo>
                  <a:pt x="29185" y="27951"/>
                </a:lnTo>
                <a:close/>
                <a:moveTo>
                  <a:pt x="14173" y="24262"/>
                </a:moveTo>
                <a:lnTo>
                  <a:pt x="14429" y="24332"/>
                </a:lnTo>
                <a:cubicBezTo>
                  <a:pt x="12982" y="26246"/>
                  <a:pt x="11534" y="28161"/>
                  <a:pt x="10133" y="30122"/>
                </a:cubicBezTo>
                <a:lnTo>
                  <a:pt x="10110" y="30122"/>
                </a:lnTo>
                <a:lnTo>
                  <a:pt x="9970" y="30285"/>
                </a:lnTo>
                <a:cubicBezTo>
                  <a:pt x="11091" y="28301"/>
                  <a:pt x="12258" y="26340"/>
                  <a:pt x="13519" y="24425"/>
                </a:cubicBezTo>
                <a:lnTo>
                  <a:pt x="14173" y="24262"/>
                </a:lnTo>
                <a:close/>
                <a:moveTo>
                  <a:pt x="15597" y="28067"/>
                </a:moveTo>
                <a:lnTo>
                  <a:pt x="15153" y="30029"/>
                </a:lnTo>
                <a:lnTo>
                  <a:pt x="14896" y="30332"/>
                </a:lnTo>
                <a:cubicBezTo>
                  <a:pt x="15013" y="29702"/>
                  <a:pt x="15177" y="29095"/>
                  <a:pt x="15317" y="28488"/>
                </a:cubicBezTo>
                <a:lnTo>
                  <a:pt x="15597" y="28067"/>
                </a:lnTo>
                <a:close/>
                <a:moveTo>
                  <a:pt x="19286" y="26970"/>
                </a:moveTo>
                <a:cubicBezTo>
                  <a:pt x="19309" y="27040"/>
                  <a:pt x="19332" y="27110"/>
                  <a:pt x="19356" y="27203"/>
                </a:cubicBezTo>
                <a:cubicBezTo>
                  <a:pt x="19076" y="28254"/>
                  <a:pt x="18795" y="29305"/>
                  <a:pt x="18492" y="30355"/>
                </a:cubicBezTo>
                <a:cubicBezTo>
                  <a:pt x="18492" y="30285"/>
                  <a:pt x="18515" y="30215"/>
                  <a:pt x="18539" y="30145"/>
                </a:cubicBezTo>
                <a:cubicBezTo>
                  <a:pt x="18795" y="29095"/>
                  <a:pt x="19029" y="28044"/>
                  <a:pt x="19286" y="26993"/>
                </a:cubicBezTo>
                <a:lnTo>
                  <a:pt x="19286" y="26970"/>
                </a:lnTo>
                <a:close/>
                <a:moveTo>
                  <a:pt x="18329" y="28721"/>
                </a:moveTo>
                <a:lnTo>
                  <a:pt x="18329" y="28721"/>
                </a:lnTo>
                <a:cubicBezTo>
                  <a:pt x="18305" y="29141"/>
                  <a:pt x="18258" y="29562"/>
                  <a:pt x="18212" y="29982"/>
                </a:cubicBezTo>
                <a:lnTo>
                  <a:pt x="18118" y="30402"/>
                </a:lnTo>
                <a:cubicBezTo>
                  <a:pt x="18118" y="30379"/>
                  <a:pt x="18118" y="30355"/>
                  <a:pt x="18118" y="30332"/>
                </a:cubicBezTo>
                <a:lnTo>
                  <a:pt x="18329" y="28721"/>
                </a:lnTo>
                <a:close/>
                <a:moveTo>
                  <a:pt x="31824" y="29818"/>
                </a:moveTo>
                <a:lnTo>
                  <a:pt x="32244" y="30099"/>
                </a:lnTo>
                <a:cubicBezTo>
                  <a:pt x="32454" y="30355"/>
                  <a:pt x="32688" y="30589"/>
                  <a:pt x="32921" y="30822"/>
                </a:cubicBezTo>
                <a:lnTo>
                  <a:pt x="31824" y="29818"/>
                </a:lnTo>
                <a:close/>
                <a:moveTo>
                  <a:pt x="20080" y="25733"/>
                </a:moveTo>
                <a:lnTo>
                  <a:pt x="20570" y="25826"/>
                </a:lnTo>
                <a:cubicBezTo>
                  <a:pt x="20687" y="26153"/>
                  <a:pt x="20803" y="26503"/>
                  <a:pt x="20920" y="26830"/>
                </a:cubicBezTo>
                <a:lnTo>
                  <a:pt x="21294" y="31009"/>
                </a:lnTo>
                <a:cubicBezTo>
                  <a:pt x="21177" y="30752"/>
                  <a:pt x="21060" y="30472"/>
                  <a:pt x="20943" y="30215"/>
                </a:cubicBezTo>
                <a:cubicBezTo>
                  <a:pt x="20547" y="29071"/>
                  <a:pt x="20173" y="27927"/>
                  <a:pt x="19799" y="26783"/>
                </a:cubicBezTo>
                <a:cubicBezTo>
                  <a:pt x="19893" y="26433"/>
                  <a:pt x="19986" y="26083"/>
                  <a:pt x="20080" y="25733"/>
                </a:cubicBezTo>
                <a:close/>
                <a:moveTo>
                  <a:pt x="10600" y="27507"/>
                </a:moveTo>
                <a:lnTo>
                  <a:pt x="10600" y="27507"/>
                </a:lnTo>
                <a:cubicBezTo>
                  <a:pt x="10157" y="28207"/>
                  <a:pt x="9736" y="28908"/>
                  <a:pt x="9339" y="29608"/>
                </a:cubicBezTo>
                <a:cubicBezTo>
                  <a:pt x="9013" y="30145"/>
                  <a:pt x="8709" y="30682"/>
                  <a:pt x="8406" y="31243"/>
                </a:cubicBezTo>
                <a:cubicBezTo>
                  <a:pt x="8452" y="30892"/>
                  <a:pt x="8499" y="30542"/>
                  <a:pt x="8592" y="30215"/>
                </a:cubicBezTo>
                <a:cubicBezTo>
                  <a:pt x="9223" y="29305"/>
                  <a:pt x="9900" y="28394"/>
                  <a:pt x="10600" y="27507"/>
                </a:cubicBezTo>
                <a:close/>
                <a:moveTo>
                  <a:pt x="8686" y="28814"/>
                </a:moveTo>
                <a:lnTo>
                  <a:pt x="8686" y="28814"/>
                </a:lnTo>
                <a:cubicBezTo>
                  <a:pt x="8476" y="29281"/>
                  <a:pt x="8312" y="29748"/>
                  <a:pt x="8172" y="30215"/>
                </a:cubicBezTo>
                <a:cubicBezTo>
                  <a:pt x="7892" y="30589"/>
                  <a:pt x="7612" y="30986"/>
                  <a:pt x="7355" y="31383"/>
                </a:cubicBezTo>
                <a:cubicBezTo>
                  <a:pt x="7472" y="30752"/>
                  <a:pt x="7635" y="30145"/>
                  <a:pt x="7892" y="29538"/>
                </a:cubicBezTo>
                <a:lnTo>
                  <a:pt x="7892" y="29562"/>
                </a:lnTo>
                <a:cubicBezTo>
                  <a:pt x="7915" y="29538"/>
                  <a:pt x="7939" y="29538"/>
                  <a:pt x="7939" y="29515"/>
                </a:cubicBezTo>
                <a:lnTo>
                  <a:pt x="8686" y="28814"/>
                </a:lnTo>
                <a:close/>
                <a:moveTo>
                  <a:pt x="25403" y="26713"/>
                </a:moveTo>
                <a:lnTo>
                  <a:pt x="25777" y="26760"/>
                </a:lnTo>
                <a:cubicBezTo>
                  <a:pt x="26547" y="27437"/>
                  <a:pt x="27341" y="28114"/>
                  <a:pt x="28111" y="28768"/>
                </a:cubicBezTo>
                <a:lnTo>
                  <a:pt x="28765" y="29468"/>
                </a:lnTo>
                <a:lnTo>
                  <a:pt x="30633" y="31453"/>
                </a:lnTo>
                <a:cubicBezTo>
                  <a:pt x="30026" y="31009"/>
                  <a:pt x="29419" y="30542"/>
                  <a:pt x="28812" y="30052"/>
                </a:cubicBezTo>
                <a:cubicBezTo>
                  <a:pt x="28228" y="29585"/>
                  <a:pt x="27668" y="29118"/>
                  <a:pt x="27107" y="28628"/>
                </a:cubicBezTo>
                <a:cubicBezTo>
                  <a:pt x="26804" y="28301"/>
                  <a:pt x="26500" y="27997"/>
                  <a:pt x="26197" y="27694"/>
                </a:cubicBezTo>
                <a:cubicBezTo>
                  <a:pt x="25940" y="27367"/>
                  <a:pt x="25660" y="27040"/>
                  <a:pt x="25403" y="26713"/>
                </a:cubicBezTo>
                <a:close/>
                <a:moveTo>
                  <a:pt x="15854" y="29678"/>
                </a:moveTo>
                <a:cubicBezTo>
                  <a:pt x="15784" y="29935"/>
                  <a:pt x="15737" y="30192"/>
                  <a:pt x="15690" y="30472"/>
                </a:cubicBezTo>
                <a:lnTo>
                  <a:pt x="15667" y="30449"/>
                </a:lnTo>
                <a:cubicBezTo>
                  <a:pt x="15597" y="30729"/>
                  <a:pt x="15503" y="31009"/>
                  <a:pt x="15410" y="31289"/>
                </a:cubicBezTo>
                <a:lnTo>
                  <a:pt x="15340" y="31476"/>
                </a:lnTo>
                <a:cubicBezTo>
                  <a:pt x="15433" y="30963"/>
                  <a:pt x="15527" y="30449"/>
                  <a:pt x="15643" y="29912"/>
                </a:cubicBezTo>
                <a:lnTo>
                  <a:pt x="15854" y="29678"/>
                </a:lnTo>
                <a:close/>
                <a:moveTo>
                  <a:pt x="14406" y="29772"/>
                </a:moveTo>
                <a:cubicBezTo>
                  <a:pt x="14289" y="30239"/>
                  <a:pt x="14196" y="30729"/>
                  <a:pt x="14103" y="31219"/>
                </a:cubicBezTo>
                <a:lnTo>
                  <a:pt x="13449" y="31966"/>
                </a:lnTo>
                <a:cubicBezTo>
                  <a:pt x="13472" y="31640"/>
                  <a:pt x="13519" y="31289"/>
                  <a:pt x="13565" y="30939"/>
                </a:cubicBezTo>
                <a:lnTo>
                  <a:pt x="13589" y="30939"/>
                </a:lnTo>
                <a:cubicBezTo>
                  <a:pt x="13869" y="30542"/>
                  <a:pt x="14149" y="30145"/>
                  <a:pt x="14406" y="29772"/>
                </a:cubicBezTo>
                <a:close/>
                <a:moveTo>
                  <a:pt x="23162" y="30752"/>
                </a:moveTo>
                <a:cubicBezTo>
                  <a:pt x="23348" y="31173"/>
                  <a:pt x="23535" y="31616"/>
                  <a:pt x="23722" y="32037"/>
                </a:cubicBezTo>
                <a:lnTo>
                  <a:pt x="23745" y="32107"/>
                </a:lnTo>
                <a:lnTo>
                  <a:pt x="23745" y="32130"/>
                </a:lnTo>
                <a:cubicBezTo>
                  <a:pt x="23535" y="31686"/>
                  <a:pt x="23348" y="31219"/>
                  <a:pt x="23162" y="30776"/>
                </a:cubicBezTo>
                <a:lnTo>
                  <a:pt x="23162" y="30752"/>
                </a:lnTo>
                <a:close/>
                <a:moveTo>
                  <a:pt x="12842" y="24822"/>
                </a:moveTo>
                <a:cubicBezTo>
                  <a:pt x="11371" y="27133"/>
                  <a:pt x="9970" y="29492"/>
                  <a:pt x="8686" y="31896"/>
                </a:cubicBezTo>
                <a:lnTo>
                  <a:pt x="8406" y="32270"/>
                </a:lnTo>
                <a:cubicBezTo>
                  <a:pt x="8382" y="32177"/>
                  <a:pt x="8382" y="32060"/>
                  <a:pt x="8359" y="31966"/>
                </a:cubicBezTo>
                <a:cubicBezTo>
                  <a:pt x="8476" y="31756"/>
                  <a:pt x="8592" y="31546"/>
                  <a:pt x="8709" y="31336"/>
                </a:cubicBezTo>
                <a:cubicBezTo>
                  <a:pt x="9970" y="29118"/>
                  <a:pt x="11347" y="26947"/>
                  <a:pt x="12795" y="24869"/>
                </a:cubicBezTo>
                <a:lnTo>
                  <a:pt x="12842" y="24822"/>
                </a:lnTo>
                <a:close/>
                <a:moveTo>
                  <a:pt x="31287" y="29795"/>
                </a:moveTo>
                <a:cubicBezTo>
                  <a:pt x="32104" y="30636"/>
                  <a:pt x="32921" y="31453"/>
                  <a:pt x="33692" y="32317"/>
                </a:cubicBezTo>
                <a:lnTo>
                  <a:pt x="33551" y="32293"/>
                </a:lnTo>
                <a:cubicBezTo>
                  <a:pt x="33131" y="32037"/>
                  <a:pt x="32711" y="31756"/>
                  <a:pt x="32291" y="31476"/>
                </a:cubicBezTo>
                <a:cubicBezTo>
                  <a:pt x="31987" y="30892"/>
                  <a:pt x="31660" y="30332"/>
                  <a:pt x="31287" y="29795"/>
                </a:cubicBezTo>
                <a:close/>
                <a:moveTo>
                  <a:pt x="14990" y="30659"/>
                </a:moveTo>
                <a:lnTo>
                  <a:pt x="14499" y="32737"/>
                </a:lnTo>
                <a:cubicBezTo>
                  <a:pt x="14546" y="32130"/>
                  <a:pt x="14640" y="31523"/>
                  <a:pt x="14756" y="30939"/>
                </a:cubicBezTo>
                <a:lnTo>
                  <a:pt x="14990" y="30659"/>
                </a:lnTo>
                <a:close/>
                <a:moveTo>
                  <a:pt x="8079" y="32480"/>
                </a:moveTo>
                <a:cubicBezTo>
                  <a:pt x="8079" y="32527"/>
                  <a:pt x="8102" y="32574"/>
                  <a:pt x="8125" y="32620"/>
                </a:cubicBezTo>
                <a:lnTo>
                  <a:pt x="7799" y="33040"/>
                </a:lnTo>
                <a:cubicBezTo>
                  <a:pt x="7892" y="32854"/>
                  <a:pt x="7985" y="32667"/>
                  <a:pt x="8079" y="32480"/>
                </a:cubicBezTo>
                <a:close/>
                <a:moveTo>
                  <a:pt x="8009" y="31079"/>
                </a:moveTo>
                <a:lnTo>
                  <a:pt x="8009" y="31079"/>
                </a:lnTo>
                <a:cubicBezTo>
                  <a:pt x="7962" y="31383"/>
                  <a:pt x="7962" y="31686"/>
                  <a:pt x="8009" y="31990"/>
                </a:cubicBezTo>
                <a:cubicBezTo>
                  <a:pt x="7799" y="32340"/>
                  <a:pt x="7588" y="32714"/>
                  <a:pt x="7402" y="33087"/>
                </a:cubicBezTo>
                <a:cubicBezTo>
                  <a:pt x="7355" y="32807"/>
                  <a:pt x="7308" y="32527"/>
                  <a:pt x="7308" y="32247"/>
                </a:cubicBezTo>
                <a:cubicBezTo>
                  <a:pt x="7472" y="31943"/>
                  <a:pt x="7635" y="31640"/>
                  <a:pt x="7799" y="31359"/>
                </a:cubicBezTo>
                <a:lnTo>
                  <a:pt x="7799" y="31383"/>
                </a:lnTo>
                <a:lnTo>
                  <a:pt x="8009" y="31079"/>
                </a:lnTo>
                <a:close/>
                <a:moveTo>
                  <a:pt x="19122" y="29351"/>
                </a:moveTo>
                <a:lnTo>
                  <a:pt x="19122" y="29351"/>
                </a:lnTo>
                <a:cubicBezTo>
                  <a:pt x="18936" y="30636"/>
                  <a:pt x="18749" y="31943"/>
                  <a:pt x="18562" y="33251"/>
                </a:cubicBezTo>
                <a:lnTo>
                  <a:pt x="18539" y="33251"/>
                </a:lnTo>
                <a:cubicBezTo>
                  <a:pt x="18469" y="32877"/>
                  <a:pt x="18399" y="32527"/>
                  <a:pt x="18329" y="32153"/>
                </a:cubicBezTo>
                <a:cubicBezTo>
                  <a:pt x="18609" y="31219"/>
                  <a:pt x="18866" y="30285"/>
                  <a:pt x="19122" y="29351"/>
                </a:cubicBezTo>
                <a:close/>
                <a:moveTo>
                  <a:pt x="34509" y="32597"/>
                </a:moveTo>
                <a:cubicBezTo>
                  <a:pt x="34742" y="32830"/>
                  <a:pt x="34952" y="33087"/>
                  <a:pt x="35186" y="33344"/>
                </a:cubicBezTo>
                <a:lnTo>
                  <a:pt x="34602" y="32994"/>
                </a:lnTo>
                <a:cubicBezTo>
                  <a:pt x="34509" y="32877"/>
                  <a:pt x="34392" y="32737"/>
                  <a:pt x="34299" y="32620"/>
                </a:cubicBezTo>
                <a:lnTo>
                  <a:pt x="34509" y="32597"/>
                </a:lnTo>
                <a:close/>
                <a:moveTo>
                  <a:pt x="23185" y="28651"/>
                </a:moveTo>
                <a:lnTo>
                  <a:pt x="24679" y="31663"/>
                </a:lnTo>
                <a:cubicBezTo>
                  <a:pt x="24819" y="32107"/>
                  <a:pt x="24936" y="32550"/>
                  <a:pt x="25076" y="32994"/>
                </a:cubicBezTo>
                <a:cubicBezTo>
                  <a:pt x="25076" y="33181"/>
                  <a:pt x="25053" y="33344"/>
                  <a:pt x="25029" y="33507"/>
                </a:cubicBezTo>
                <a:cubicBezTo>
                  <a:pt x="24703" y="32807"/>
                  <a:pt x="24399" y="32083"/>
                  <a:pt x="24095" y="31383"/>
                </a:cubicBezTo>
                <a:cubicBezTo>
                  <a:pt x="23909" y="30869"/>
                  <a:pt x="23699" y="30379"/>
                  <a:pt x="23512" y="29888"/>
                </a:cubicBezTo>
                <a:lnTo>
                  <a:pt x="23512" y="29865"/>
                </a:lnTo>
                <a:cubicBezTo>
                  <a:pt x="23395" y="29468"/>
                  <a:pt x="23278" y="29048"/>
                  <a:pt x="23185" y="28651"/>
                </a:cubicBezTo>
                <a:close/>
                <a:moveTo>
                  <a:pt x="11417" y="31383"/>
                </a:moveTo>
                <a:lnTo>
                  <a:pt x="11417" y="31383"/>
                </a:lnTo>
                <a:cubicBezTo>
                  <a:pt x="11394" y="31429"/>
                  <a:pt x="11371" y="31500"/>
                  <a:pt x="11324" y="31570"/>
                </a:cubicBezTo>
                <a:cubicBezTo>
                  <a:pt x="11114" y="31896"/>
                  <a:pt x="10880" y="32247"/>
                  <a:pt x="10647" y="32597"/>
                </a:cubicBezTo>
                <a:cubicBezTo>
                  <a:pt x="10414" y="32924"/>
                  <a:pt x="10157" y="33227"/>
                  <a:pt x="9900" y="33531"/>
                </a:cubicBezTo>
                <a:cubicBezTo>
                  <a:pt x="10414" y="32807"/>
                  <a:pt x="10927" y="32083"/>
                  <a:pt x="11417" y="31383"/>
                </a:cubicBezTo>
                <a:close/>
                <a:moveTo>
                  <a:pt x="8476" y="33204"/>
                </a:moveTo>
                <a:cubicBezTo>
                  <a:pt x="8499" y="33227"/>
                  <a:pt x="8546" y="33251"/>
                  <a:pt x="8569" y="33274"/>
                </a:cubicBezTo>
                <a:lnTo>
                  <a:pt x="8055" y="33881"/>
                </a:lnTo>
                <a:cubicBezTo>
                  <a:pt x="8172" y="33671"/>
                  <a:pt x="8289" y="33461"/>
                  <a:pt x="8382" y="33274"/>
                </a:cubicBezTo>
                <a:cubicBezTo>
                  <a:pt x="8406" y="33251"/>
                  <a:pt x="8452" y="33227"/>
                  <a:pt x="8476" y="33204"/>
                </a:cubicBezTo>
                <a:close/>
                <a:moveTo>
                  <a:pt x="26150" y="32597"/>
                </a:moveTo>
                <a:lnTo>
                  <a:pt x="26150" y="32597"/>
                </a:lnTo>
                <a:cubicBezTo>
                  <a:pt x="26290" y="33017"/>
                  <a:pt x="26454" y="33461"/>
                  <a:pt x="26594" y="33904"/>
                </a:cubicBezTo>
                <a:cubicBezTo>
                  <a:pt x="26477" y="33624"/>
                  <a:pt x="26360" y="33344"/>
                  <a:pt x="26267" y="33064"/>
                </a:cubicBezTo>
                <a:lnTo>
                  <a:pt x="26150" y="32597"/>
                </a:lnTo>
                <a:close/>
                <a:moveTo>
                  <a:pt x="27621" y="30659"/>
                </a:moveTo>
                <a:cubicBezTo>
                  <a:pt x="28812" y="31780"/>
                  <a:pt x="30049" y="32900"/>
                  <a:pt x="31287" y="33998"/>
                </a:cubicBezTo>
                <a:lnTo>
                  <a:pt x="30913" y="33718"/>
                </a:lnTo>
                <a:cubicBezTo>
                  <a:pt x="29769" y="32760"/>
                  <a:pt x="28648" y="31733"/>
                  <a:pt x="27621" y="30659"/>
                </a:cubicBezTo>
                <a:close/>
                <a:moveTo>
                  <a:pt x="18866" y="33204"/>
                </a:moveTo>
                <a:lnTo>
                  <a:pt x="18866" y="33204"/>
                </a:lnTo>
                <a:cubicBezTo>
                  <a:pt x="18842" y="33507"/>
                  <a:pt x="18795" y="33811"/>
                  <a:pt x="18749" y="34115"/>
                </a:cubicBezTo>
                <a:lnTo>
                  <a:pt x="18749" y="34068"/>
                </a:lnTo>
                <a:lnTo>
                  <a:pt x="18866" y="33204"/>
                </a:lnTo>
                <a:close/>
                <a:moveTo>
                  <a:pt x="25310" y="33764"/>
                </a:moveTo>
                <a:lnTo>
                  <a:pt x="25566" y="34558"/>
                </a:lnTo>
                <a:cubicBezTo>
                  <a:pt x="25473" y="34371"/>
                  <a:pt x="25356" y="34185"/>
                  <a:pt x="25263" y="33974"/>
                </a:cubicBezTo>
                <a:cubicBezTo>
                  <a:pt x="25286" y="33904"/>
                  <a:pt x="25310" y="33834"/>
                  <a:pt x="25310" y="33764"/>
                </a:cubicBezTo>
                <a:close/>
                <a:moveTo>
                  <a:pt x="29862" y="31313"/>
                </a:moveTo>
                <a:cubicBezTo>
                  <a:pt x="30516" y="31803"/>
                  <a:pt x="31170" y="32293"/>
                  <a:pt x="31824" y="32760"/>
                </a:cubicBezTo>
                <a:lnTo>
                  <a:pt x="31847" y="32760"/>
                </a:lnTo>
                <a:lnTo>
                  <a:pt x="32127" y="33087"/>
                </a:lnTo>
                <a:cubicBezTo>
                  <a:pt x="32594" y="33577"/>
                  <a:pt x="33061" y="34068"/>
                  <a:pt x="33481" y="34581"/>
                </a:cubicBezTo>
                <a:cubicBezTo>
                  <a:pt x="32944" y="34115"/>
                  <a:pt x="32431" y="33601"/>
                  <a:pt x="31987" y="33227"/>
                </a:cubicBezTo>
                <a:cubicBezTo>
                  <a:pt x="31263" y="32597"/>
                  <a:pt x="30540" y="31966"/>
                  <a:pt x="29862" y="31313"/>
                </a:cubicBezTo>
                <a:close/>
                <a:moveTo>
                  <a:pt x="25636" y="27834"/>
                </a:moveTo>
                <a:cubicBezTo>
                  <a:pt x="26010" y="28161"/>
                  <a:pt x="26384" y="28488"/>
                  <a:pt x="26781" y="28814"/>
                </a:cubicBezTo>
                <a:cubicBezTo>
                  <a:pt x="27014" y="29118"/>
                  <a:pt x="27271" y="29398"/>
                  <a:pt x="27528" y="29702"/>
                </a:cubicBezTo>
                <a:cubicBezTo>
                  <a:pt x="29139" y="31453"/>
                  <a:pt x="31100" y="32947"/>
                  <a:pt x="32664" y="34745"/>
                </a:cubicBezTo>
                <a:cubicBezTo>
                  <a:pt x="30353" y="32760"/>
                  <a:pt x="28135" y="30706"/>
                  <a:pt x="25963" y="28581"/>
                </a:cubicBezTo>
                <a:lnTo>
                  <a:pt x="25987" y="28581"/>
                </a:lnTo>
                <a:cubicBezTo>
                  <a:pt x="25870" y="28324"/>
                  <a:pt x="25753" y="28091"/>
                  <a:pt x="25636" y="27834"/>
                </a:cubicBezTo>
                <a:close/>
                <a:moveTo>
                  <a:pt x="15293" y="32620"/>
                </a:moveTo>
                <a:lnTo>
                  <a:pt x="15293" y="32620"/>
                </a:lnTo>
                <a:cubicBezTo>
                  <a:pt x="15177" y="33391"/>
                  <a:pt x="15060" y="34161"/>
                  <a:pt x="14990" y="34932"/>
                </a:cubicBezTo>
                <a:lnTo>
                  <a:pt x="14966" y="34932"/>
                </a:lnTo>
                <a:cubicBezTo>
                  <a:pt x="14943" y="34838"/>
                  <a:pt x="14920" y="34745"/>
                  <a:pt x="14920" y="34628"/>
                </a:cubicBezTo>
                <a:cubicBezTo>
                  <a:pt x="14896" y="34208"/>
                  <a:pt x="14943" y="33764"/>
                  <a:pt x="15060" y="33344"/>
                </a:cubicBezTo>
                <a:lnTo>
                  <a:pt x="15293" y="32620"/>
                </a:lnTo>
                <a:close/>
                <a:moveTo>
                  <a:pt x="21761" y="29001"/>
                </a:moveTo>
                <a:lnTo>
                  <a:pt x="21761" y="29001"/>
                </a:lnTo>
                <a:cubicBezTo>
                  <a:pt x="22158" y="29935"/>
                  <a:pt x="22578" y="30869"/>
                  <a:pt x="23045" y="31780"/>
                </a:cubicBezTo>
                <a:lnTo>
                  <a:pt x="23839" y="35095"/>
                </a:lnTo>
                <a:cubicBezTo>
                  <a:pt x="23372" y="33998"/>
                  <a:pt x="22951" y="32900"/>
                  <a:pt x="22578" y="31780"/>
                </a:cubicBezTo>
                <a:cubicBezTo>
                  <a:pt x="22274" y="30869"/>
                  <a:pt x="21994" y="29935"/>
                  <a:pt x="21761" y="29001"/>
                </a:cubicBezTo>
                <a:close/>
                <a:moveTo>
                  <a:pt x="13332" y="30339"/>
                </a:moveTo>
                <a:lnTo>
                  <a:pt x="13332" y="30379"/>
                </a:lnTo>
                <a:cubicBezTo>
                  <a:pt x="12491" y="31570"/>
                  <a:pt x="11651" y="32760"/>
                  <a:pt x="10834" y="33951"/>
                </a:cubicBezTo>
                <a:cubicBezTo>
                  <a:pt x="10414" y="34441"/>
                  <a:pt x="9970" y="34932"/>
                  <a:pt x="9526" y="35399"/>
                </a:cubicBezTo>
                <a:cubicBezTo>
                  <a:pt x="10779" y="33705"/>
                  <a:pt x="12056" y="32010"/>
                  <a:pt x="13332" y="30339"/>
                </a:cubicBezTo>
                <a:close/>
                <a:moveTo>
                  <a:pt x="7355" y="34535"/>
                </a:moveTo>
                <a:lnTo>
                  <a:pt x="7145" y="34955"/>
                </a:lnTo>
                <a:lnTo>
                  <a:pt x="6701" y="35492"/>
                </a:lnTo>
                <a:cubicBezTo>
                  <a:pt x="6911" y="35165"/>
                  <a:pt x="7145" y="34862"/>
                  <a:pt x="7355" y="34535"/>
                </a:cubicBezTo>
                <a:close/>
                <a:moveTo>
                  <a:pt x="33061" y="33577"/>
                </a:moveTo>
                <a:lnTo>
                  <a:pt x="34205" y="34768"/>
                </a:lnTo>
                <a:cubicBezTo>
                  <a:pt x="34233" y="34796"/>
                  <a:pt x="34268" y="34809"/>
                  <a:pt x="34301" y="34809"/>
                </a:cubicBezTo>
                <a:cubicBezTo>
                  <a:pt x="34353" y="34809"/>
                  <a:pt x="34401" y="34778"/>
                  <a:pt x="34415" y="34722"/>
                </a:cubicBezTo>
                <a:cubicBezTo>
                  <a:pt x="34602" y="34932"/>
                  <a:pt x="34696" y="35212"/>
                  <a:pt x="34696" y="35492"/>
                </a:cubicBezTo>
                <a:lnTo>
                  <a:pt x="34509" y="35375"/>
                </a:lnTo>
                <a:cubicBezTo>
                  <a:pt x="34159" y="34838"/>
                  <a:pt x="33762" y="34325"/>
                  <a:pt x="33318" y="33858"/>
                </a:cubicBezTo>
                <a:lnTo>
                  <a:pt x="33061" y="33577"/>
                </a:lnTo>
                <a:close/>
                <a:moveTo>
                  <a:pt x="18118" y="32854"/>
                </a:moveTo>
                <a:cubicBezTo>
                  <a:pt x="18212" y="33274"/>
                  <a:pt x="18305" y="33694"/>
                  <a:pt x="18399" y="34115"/>
                </a:cubicBezTo>
                <a:cubicBezTo>
                  <a:pt x="18329" y="34605"/>
                  <a:pt x="18258" y="35072"/>
                  <a:pt x="18188" y="35562"/>
                </a:cubicBezTo>
                <a:lnTo>
                  <a:pt x="18188" y="35585"/>
                </a:lnTo>
                <a:cubicBezTo>
                  <a:pt x="18126" y="35690"/>
                  <a:pt x="18044" y="35776"/>
                  <a:pt x="17978" y="35776"/>
                </a:cubicBezTo>
                <a:cubicBezTo>
                  <a:pt x="17970" y="35776"/>
                  <a:pt x="17962" y="35775"/>
                  <a:pt x="17955" y="35772"/>
                </a:cubicBezTo>
                <a:cubicBezTo>
                  <a:pt x="17862" y="35772"/>
                  <a:pt x="17721" y="35492"/>
                  <a:pt x="17605" y="35282"/>
                </a:cubicBezTo>
                <a:cubicBezTo>
                  <a:pt x="17815" y="34488"/>
                  <a:pt x="17978" y="33694"/>
                  <a:pt x="18118" y="32877"/>
                </a:cubicBezTo>
                <a:lnTo>
                  <a:pt x="18118" y="32854"/>
                </a:lnTo>
                <a:close/>
                <a:moveTo>
                  <a:pt x="14593" y="34722"/>
                </a:moveTo>
                <a:cubicBezTo>
                  <a:pt x="14570" y="35021"/>
                  <a:pt x="14638" y="35298"/>
                  <a:pt x="14775" y="35553"/>
                </a:cubicBezTo>
                <a:lnTo>
                  <a:pt x="14775" y="35553"/>
                </a:lnTo>
                <a:lnTo>
                  <a:pt x="14686" y="35796"/>
                </a:lnTo>
                <a:cubicBezTo>
                  <a:pt x="14616" y="35515"/>
                  <a:pt x="14569" y="35212"/>
                  <a:pt x="14523" y="34932"/>
                </a:cubicBezTo>
                <a:cubicBezTo>
                  <a:pt x="14546" y="34862"/>
                  <a:pt x="14569" y="34792"/>
                  <a:pt x="14593" y="34722"/>
                </a:cubicBezTo>
                <a:close/>
                <a:moveTo>
                  <a:pt x="25496" y="33321"/>
                </a:moveTo>
                <a:lnTo>
                  <a:pt x="25590" y="33507"/>
                </a:lnTo>
                <a:cubicBezTo>
                  <a:pt x="25823" y="34115"/>
                  <a:pt x="26057" y="34722"/>
                  <a:pt x="26290" y="35352"/>
                </a:cubicBezTo>
                <a:cubicBezTo>
                  <a:pt x="26314" y="35539"/>
                  <a:pt x="26337" y="35726"/>
                  <a:pt x="26337" y="35912"/>
                </a:cubicBezTo>
                <a:lnTo>
                  <a:pt x="26220" y="35749"/>
                </a:lnTo>
                <a:cubicBezTo>
                  <a:pt x="25987" y="34932"/>
                  <a:pt x="25753" y="34138"/>
                  <a:pt x="25496" y="33321"/>
                </a:cubicBezTo>
                <a:close/>
                <a:moveTo>
                  <a:pt x="16694" y="32293"/>
                </a:moveTo>
                <a:lnTo>
                  <a:pt x="16694" y="32293"/>
                </a:lnTo>
                <a:cubicBezTo>
                  <a:pt x="16601" y="33531"/>
                  <a:pt x="16507" y="34792"/>
                  <a:pt x="16414" y="36029"/>
                </a:cubicBezTo>
                <a:cubicBezTo>
                  <a:pt x="16251" y="35329"/>
                  <a:pt x="16157" y="34652"/>
                  <a:pt x="16110" y="33951"/>
                </a:cubicBezTo>
                <a:cubicBezTo>
                  <a:pt x="16321" y="33414"/>
                  <a:pt x="16507" y="32854"/>
                  <a:pt x="16694" y="32293"/>
                </a:cubicBezTo>
                <a:close/>
                <a:moveTo>
                  <a:pt x="31497" y="33134"/>
                </a:moveTo>
                <a:cubicBezTo>
                  <a:pt x="32010" y="33601"/>
                  <a:pt x="32547" y="34044"/>
                  <a:pt x="33084" y="34488"/>
                </a:cubicBezTo>
                <a:cubicBezTo>
                  <a:pt x="33365" y="34722"/>
                  <a:pt x="33692" y="35002"/>
                  <a:pt x="33995" y="35259"/>
                </a:cubicBezTo>
                <a:cubicBezTo>
                  <a:pt x="34182" y="35515"/>
                  <a:pt x="34369" y="35772"/>
                  <a:pt x="34509" y="36052"/>
                </a:cubicBezTo>
                <a:cubicBezTo>
                  <a:pt x="34415" y="36029"/>
                  <a:pt x="34345" y="35982"/>
                  <a:pt x="34299" y="35889"/>
                </a:cubicBezTo>
                <a:cubicBezTo>
                  <a:pt x="34088" y="35796"/>
                  <a:pt x="33902" y="35702"/>
                  <a:pt x="33715" y="35585"/>
                </a:cubicBezTo>
                <a:lnTo>
                  <a:pt x="33692" y="35585"/>
                </a:lnTo>
                <a:cubicBezTo>
                  <a:pt x="33038" y="34698"/>
                  <a:pt x="32291" y="33881"/>
                  <a:pt x="31497" y="33134"/>
                </a:cubicBezTo>
                <a:close/>
                <a:moveTo>
                  <a:pt x="33155" y="32527"/>
                </a:moveTo>
                <a:lnTo>
                  <a:pt x="33295" y="32550"/>
                </a:lnTo>
                <a:cubicBezTo>
                  <a:pt x="33715" y="32854"/>
                  <a:pt x="34159" y="33111"/>
                  <a:pt x="34602" y="33391"/>
                </a:cubicBezTo>
                <a:cubicBezTo>
                  <a:pt x="35303" y="34231"/>
                  <a:pt x="35933" y="35142"/>
                  <a:pt x="36493" y="36076"/>
                </a:cubicBezTo>
                <a:cubicBezTo>
                  <a:pt x="36003" y="36076"/>
                  <a:pt x="35513" y="35936"/>
                  <a:pt x="35092" y="35702"/>
                </a:cubicBezTo>
                <a:cubicBezTo>
                  <a:pt x="35069" y="35235"/>
                  <a:pt x="34882" y="34768"/>
                  <a:pt x="34602" y="34395"/>
                </a:cubicBezTo>
                <a:cubicBezTo>
                  <a:pt x="34649" y="34325"/>
                  <a:pt x="34649" y="34255"/>
                  <a:pt x="34602" y="34185"/>
                </a:cubicBezTo>
                <a:lnTo>
                  <a:pt x="33155" y="32527"/>
                </a:lnTo>
                <a:close/>
                <a:moveTo>
                  <a:pt x="10063" y="32690"/>
                </a:moveTo>
                <a:cubicBezTo>
                  <a:pt x="9199" y="33951"/>
                  <a:pt x="8336" y="35189"/>
                  <a:pt x="7472" y="36449"/>
                </a:cubicBezTo>
                <a:cubicBezTo>
                  <a:pt x="7822" y="35609"/>
                  <a:pt x="8242" y="34815"/>
                  <a:pt x="8709" y="34044"/>
                </a:cubicBezTo>
                <a:lnTo>
                  <a:pt x="9433" y="33181"/>
                </a:lnTo>
                <a:cubicBezTo>
                  <a:pt x="9666" y="33040"/>
                  <a:pt x="9876" y="32877"/>
                  <a:pt x="10063" y="32690"/>
                </a:cubicBezTo>
                <a:close/>
                <a:moveTo>
                  <a:pt x="25636" y="35819"/>
                </a:moveTo>
                <a:lnTo>
                  <a:pt x="25636" y="35819"/>
                </a:lnTo>
                <a:cubicBezTo>
                  <a:pt x="25660" y="35842"/>
                  <a:pt x="25683" y="35866"/>
                  <a:pt x="25707" y="35889"/>
                </a:cubicBezTo>
                <a:cubicBezTo>
                  <a:pt x="25847" y="36169"/>
                  <a:pt x="26033" y="36426"/>
                  <a:pt x="26197" y="36683"/>
                </a:cubicBezTo>
                <a:cubicBezTo>
                  <a:pt x="26197" y="36730"/>
                  <a:pt x="26220" y="36800"/>
                  <a:pt x="26244" y="36870"/>
                </a:cubicBezTo>
                <a:cubicBezTo>
                  <a:pt x="26033" y="36519"/>
                  <a:pt x="25847" y="36169"/>
                  <a:pt x="25636" y="35819"/>
                </a:cubicBezTo>
                <a:close/>
                <a:moveTo>
                  <a:pt x="13169" y="31453"/>
                </a:moveTo>
                <a:lnTo>
                  <a:pt x="13169" y="31453"/>
                </a:lnTo>
                <a:cubicBezTo>
                  <a:pt x="13145" y="31756"/>
                  <a:pt x="13099" y="32083"/>
                  <a:pt x="13052" y="32410"/>
                </a:cubicBezTo>
                <a:cubicBezTo>
                  <a:pt x="11768" y="33928"/>
                  <a:pt x="10460" y="35422"/>
                  <a:pt x="9153" y="36916"/>
                </a:cubicBezTo>
                <a:cubicBezTo>
                  <a:pt x="9806" y="35982"/>
                  <a:pt x="10437" y="35048"/>
                  <a:pt x="11091" y="34115"/>
                </a:cubicBezTo>
                <a:cubicBezTo>
                  <a:pt x="11814" y="33251"/>
                  <a:pt x="12515" y="32363"/>
                  <a:pt x="13169" y="31453"/>
                </a:cubicBezTo>
                <a:close/>
                <a:moveTo>
                  <a:pt x="6631" y="36076"/>
                </a:moveTo>
                <a:lnTo>
                  <a:pt x="6608" y="36122"/>
                </a:lnTo>
                <a:lnTo>
                  <a:pt x="5884" y="36963"/>
                </a:lnTo>
                <a:cubicBezTo>
                  <a:pt x="5884" y="36940"/>
                  <a:pt x="5907" y="36893"/>
                  <a:pt x="5931" y="36870"/>
                </a:cubicBezTo>
                <a:lnTo>
                  <a:pt x="6631" y="36076"/>
                </a:lnTo>
                <a:close/>
                <a:moveTo>
                  <a:pt x="15947" y="35329"/>
                </a:moveTo>
                <a:lnTo>
                  <a:pt x="15947" y="35329"/>
                </a:lnTo>
                <a:cubicBezTo>
                  <a:pt x="16040" y="35912"/>
                  <a:pt x="16180" y="36473"/>
                  <a:pt x="16344" y="37033"/>
                </a:cubicBezTo>
                <a:cubicBezTo>
                  <a:pt x="16367" y="37080"/>
                  <a:pt x="16367" y="37103"/>
                  <a:pt x="16367" y="37126"/>
                </a:cubicBezTo>
                <a:lnTo>
                  <a:pt x="16344" y="37126"/>
                </a:lnTo>
                <a:cubicBezTo>
                  <a:pt x="16134" y="36543"/>
                  <a:pt x="15994" y="35936"/>
                  <a:pt x="15947" y="35329"/>
                </a:cubicBezTo>
                <a:close/>
                <a:moveTo>
                  <a:pt x="22625" y="34698"/>
                </a:moveTo>
                <a:lnTo>
                  <a:pt x="22625" y="34698"/>
                </a:lnTo>
                <a:cubicBezTo>
                  <a:pt x="23021" y="35539"/>
                  <a:pt x="23442" y="36356"/>
                  <a:pt x="23885" y="37196"/>
                </a:cubicBezTo>
                <a:cubicBezTo>
                  <a:pt x="23395" y="36379"/>
                  <a:pt x="22975" y="35539"/>
                  <a:pt x="22625" y="34698"/>
                </a:cubicBezTo>
                <a:close/>
                <a:moveTo>
                  <a:pt x="23675" y="32900"/>
                </a:moveTo>
                <a:lnTo>
                  <a:pt x="23675" y="32900"/>
                </a:lnTo>
                <a:cubicBezTo>
                  <a:pt x="23839" y="33204"/>
                  <a:pt x="24025" y="33507"/>
                  <a:pt x="24212" y="33811"/>
                </a:cubicBezTo>
                <a:lnTo>
                  <a:pt x="25193" y="37383"/>
                </a:lnTo>
                <a:cubicBezTo>
                  <a:pt x="24936" y="37033"/>
                  <a:pt x="24703" y="36683"/>
                  <a:pt x="24492" y="36333"/>
                </a:cubicBezTo>
                <a:lnTo>
                  <a:pt x="23675" y="32900"/>
                </a:lnTo>
                <a:close/>
                <a:moveTo>
                  <a:pt x="21434" y="28908"/>
                </a:moveTo>
                <a:lnTo>
                  <a:pt x="21434" y="28908"/>
                </a:lnTo>
                <a:cubicBezTo>
                  <a:pt x="21784" y="30355"/>
                  <a:pt x="22228" y="31756"/>
                  <a:pt x="22741" y="33157"/>
                </a:cubicBezTo>
                <a:cubicBezTo>
                  <a:pt x="23138" y="34231"/>
                  <a:pt x="23605" y="35282"/>
                  <a:pt x="24142" y="36286"/>
                </a:cubicBezTo>
                <a:lnTo>
                  <a:pt x="24422" y="37500"/>
                </a:lnTo>
                <a:cubicBezTo>
                  <a:pt x="23442" y="35655"/>
                  <a:pt x="22531" y="33788"/>
                  <a:pt x="21667" y="31896"/>
                </a:cubicBezTo>
                <a:lnTo>
                  <a:pt x="21667" y="31896"/>
                </a:lnTo>
                <a:lnTo>
                  <a:pt x="21691" y="31920"/>
                </a:lnTo>
                <a:cubicBezTo>
                  <a:pt x="21597" y="30916"/>
                  <a:pt x="21504" y="29912"/>
                  <a:pt x="21434" y="28908"/>
                </a:cubicBezTo>
                <a:close/>
                <a:moveTo>
                  <a:pt x="27084" y="36496"/>
                </a:moveTo>
                <a:lnTo>
                  <a:pt x="27621" y="37570"/>
                </a:lnTo>
                <a:cubicBezTo>
                  <a:pt x="27574" y="37523"/>
                  <a:pt x="27528" y="37453"/>
                  <a:pt x="27458" y="37407"/>
                </a:cubicBezTo>
                <a:cubicBezTo>
                  <a:pt x="27341" y="37103"/>
                  <a:pt x="27201" y="36800"/>
                  <a:pt x="27084" y="36496"/>
                </a:cubicBezTo>
                <a:close/>
                <a:moveTo>
                  <a:pt x="7939" y="36730"/>
                </a:moveTo>
                <a:lnTo>
                  <a:pt x="7939" y="36730"/>
                </a:lnTo>
                <a:cubicBezTo>
                  <a:pt x="7799" y="36940"/>
                  <a:pt x="7658" y="37150"/>
                  <a:pt x="7518" y="37360"/>
                </a:cubicBezTo>
                <a:cubicBezTo>
                  <a:pt x="7355" y="37523"/>
                  <a:pt x="7145" y="37663"/>
                  <a:pt x="6958" y="37827"/>
                </a:cubicBezTo>
                <a:lnTo>
                  <a:pt x="7378" y="37220"/>
                </a:lnTo>
                <a:cubicBezTo>
                  <a:pt x="7404" y="37228"/>
                  <a:pt x="7430" y="37234"/>
                  <a:pt x="7454" y="37234"/>
                </a:cubicBezTo>
                <a:cubicBezTo>
                  <a:pt x="7496" y="37234"/>
                  <a:pt x="7535" y="37218"/>
                  <a:pt x="7565" y="37173"/>
                </a:cubicBezTo>
                <a:lnTo>
                  <a:pt x="7939" y="36730"/>
                </a:lnTo>
                <a:close/>
                <a:moveTo>
                  <a:pt x="17488" y="35702"/>
                </a:moveTo>
                <a:cubicBezTo>
                  <a:pt x="17605" y="35866"/>
                  <a:pt x="17745" y="36029"/>
                  <a:pt x="17908" y="36169"/>
                </a:cubicBezTo>
                <a:cubicBezTo>
                  <a:pt x="17955" y="36216"/>
                  <a:pt x="18025" y="36216"/>
                  <a:pt x="18072" y="36216"/>
                </a:cubicBezTo>
                <a:lnTo>
                  <a:pt x="17838" y="37897"/>
                </a:lnTo>
                <a:cubicBezTo>
                  <a:pt x="17698" y="37173"/>
                  <a:pt x="17581" y="36473"/>
                  <a:pt x="17488" y="35749"/>
                </a:cubicBezTo>
                <a:lnTo>
                  <a:pt x="17488" y="35702"/>
                </a:lnTo>
                <a:close/>
                <a:moveTo>
                  <a:pt x="7542" y="35492"/>
                </a:moveTo>
                <a:cubicBezTo>
                  <a:pt x="7191" y="36239"/>
                  <a:pt x="6865" y="36986"/>
                  <a:pt x="6584" y="37780"/>
                </a:cubicBezTo>
                <a:cubicBezTo>
                  <a:pt x="6543" y="37885"/>
                  <a:pt x="6632" y="37971"/>
                  <a:pt x="6718" y="37971"/>
                </a:cubicBezTo>
                <a:cubicBezTo>
                  <a:pt x="6728" y="37971"/>
                  <a:pt x="6738" y="37969"/>
                  <a:pt x="6748" y="37967"/>
                </a:cubicBezTo>
                <a:lnTo>
                  <a:pt x="6771" y="37990"/>
                </a:lnTo>
                <a:cubicBezTo>
                  <a:pt x="6444" y="38247"/>
                  <a:pt x="6141" y="38481"/>
                  <a:pt x="5791" y="38714"/>
                </a:cubicBezTo>
                <a:cubicBezTo>
                  <a:pt x="6164" y="37874"/>
                  <a:pt x="6538" y="37056"/>
                  <a:pt x="6935" y="36239"/>
                </a:cubicBezTo>
                <a:cubicBezTo>
                  <a:pt x="7145" y="35982"/>
                  <a:pt x="7355" y="35749"/>
                  <a:pt x="7542" y="35492"/>
                </a:cubicBezTo>
                <a:close/>
                <a:moveTo>
                  <a:pt x="27831" y="38224"/>
                </a:moveTo>
                <a:lnTo>
                  <a:pt x="27831" y="38224"/>
                </a:lnTo>
                <a:cubicBezTo>
                  <a:pt x="27901" y="38294"/>
                  <a:pt x="27971" y="38387"/>
                  <a:pt x="28065" y="38457"/>
                </a:cubicBezTo>
                <a:lnTo>
                  <a:pt x="28088" y="38457"/>
                </a:lnTo>
                <a:cubicBezTo>
                  <a:pt x="28111" y="38481"/>
                  <a:pt x="28181" y="38504"/>
                  <a:pt x="28228" y="38504"/>
                </a:cubicBezTo>
                <a:cubicBezTo>
                  <a:pt x="28275" y="38621"/>
                  <a:pt x="28345" y="38737"/>
                  <a:pt x="28392" y="38878"/>
                </a:cubicBezTo>
                <a:cubicBezTo>
                  <a:pt x="28205" y="38691"/>
                  <a:pt x="28041" y="38504"/>
                  <a:pt x="27878" y="38317"/>
                </a:cubicBezTo>
                <a:lnTo>
                  <a:pt x="27831" y="38224"/>
                </a:lnTo>
                <a:close/>
                <a:moveTo>
                  <a:pt x="24936" y="35189"/>
                </a:moveTo>
                <a:lnTo>
                  <a:pt x="24936" y="35189"/>
                </a:lnTo>
                <a:cubicBezTo>
                  <a:pt x="25450" y="36122"/>
                  <a:pt x="25987" y="37033"/>
                  <a:pt x="26547" y="37920"/>
                </a:cubicBezTo>
                <a:lnTo>
                  <a:pt x="26851" y="38948"/>
                </a:lnTo>
                <a:cubicBezTo>
                  <a:pt x="26430" y="38667"/>
                  <a:pt x="26033" y="38341"/>
                  <a:pt x="25683" y="37967"/>
                </a:cubicBezTo>
                <a:lnTo>
                  <a:pt x="24936" y="35189"/>
                </a:lnTo>
                <a:close/>
                <a:moveTo>
                  <a:pt x="24843" y="28791"/>
                </a:moveTo>
                <a:lnTo>
                  <a:pt x="24843" y="28791"/>
                </a:lnTo>
                <a:cubicBezTo>
                  <a:pt x="25356" y="29305"/>
                  <a:pt x="25893" y="29818"/>
                  <a:pt x="26430" y="30332"/>
                </a:cubicBezTo>
                <a:cubicBezTo>
                  <a:pt x="27714" y="33181"/>
                  <a:pt x="28788" y="36122"/>
                  <a:pt x="29606" y="39158"/>
                </a:cubicBezTo>
                <a:cubicBezTo>
                  <a:pt x="28858" y="37944"/>
                  <a:pt x="28135" y="36706"/>
                  <a:pt x="27411" y="35469"/>
                </a:cubicBezTo>
                <a:cubicBezTo>
                  <a:pt x="26781" y="33227"/>
                  <a:pt x="25940" y="31033"/>
                  <a:pt x="24889" y="28955"/>
                </a:cubicBezTo>
                <a:cubicBezTo>
                  <a:pt x="24866" y="28908"/>
                  <a:pt x="24843" y="28838"/>
                  <a:pt x="24843" y="28791"/>
                </a:cubicBezTo>
                <a:close/>
                <a:moveTo>
                  <a:pt x="19659" y="28021"/>
                </a:moveTo>
                <a:cubicBezTo>
                  <a:pt x="19940" y="28744"/>
                  <a:pt x="20243" y="29468"/>
                  <a:pt x="20547" y="30192"/>
                </a:cubicBezTo>
                <a:cubicBezTo>
                  <a:pt x="20803" y="30986"/>
                  <a:pt x="21107" y="31803"/>
                  <a:pt x="21410" y="32597"/>
                </a:cubicBezTo>
                <a:cubicBezTo>
                  <a:pt x="21410" y="32737"/>
                  <a:pt x="21434" y="32900"/>
                  <a:pt x="21457" y="33064"/>
                </a:cubicBezTo>
                <a:cubicBezTo>
                  <a:pt x="21551" y="34185"/>
                  <a:pt x="21667" y="35329"/>
                  <a:pt x="21737" y="36449"/>
                </a:cubicBezTo>
                <a:cubicBezTo>
                  <a:pt x="21784" y="37080"/>
                  <a:pt x="21947" y="38807"/>
                  <a:pt x="21177" y="39181"/>
                </a:cubicBezTo>
                <a:lnTo>
                  <a:pt x="21154" y="39181"/>
                </a:lnTo>
                <a:cubicBezTo>
                  <a:pt x="21119" y="39197"/>
                  <a:pt x="21083" y="39205"/>
                  <a:pt x="21047" y="39205"/>
                </a:cubicBezTo>
                <a:cubicBezTo>
                  <a:pt x="20350" y="39205"/>
                  <a:pt x="19378" y="36340"/>
                  <a:pt x="18912" y="34698"/>
                </a:cubicBezTo>
                <a:cubicBezTo>
                  <a:pt x="19379" y="33251"/>
                  <a:pt x="19332" y="31500"/>
                  <a:pt x="19473" y="30052"/>
                </a:cubicBezTo>
                <a:lnTo>
                  <a:pt x="19659" y="28021"/>
                </a:lnTo>
                <a:close/>
                <a:moveTo>
                  <a:pt x="26757" y="37477"/>
                </a:moveTo>
                <a:lnTo>
                  <a:pt x="26757" y="37477"/>
                </a:lnTo>
                <a:cubicBezTo>
                  <a:pt x="27014" y="37827"/>
                  <a:pt x="27318" y="38177"/>
                  <a:pt x="27621" y="38504"/>
                </a:cubicBezTo>
                <a:cubicBezTo>
                  <a:pt x="27753" y="38834"/>
                  <a:pt x="27906" y="39164"/>
                  <a:pt x="28040" y="39494"/>
                </a:cubicBezTo>
                <a:lnTo>
                  <a:pt x="28040" y="39494"/>
                </a:lnTo>
                <a:cubicBezTo>
                  <a:pt x="27616" y="38952"/>
                  <a:pt x="27233" y="38389"/>
                  <a:pt x="26851" y="37827"/>
                </a:cubicBezTo>
                <a:lnTo>
                  <a:pt x="26757" y="37477"/>
                </a:lnTo>
                <a:close/>
                <a:moveTo>
                  <a:pt x="24679" y="37173"/>
                </a:moveTo>
                <a:lnTo>
                  <a:pt x="24679" y="37173"/>
                </a:lnTo>
                <a:cubicBezTo>
                  <a:pt x="24889" y="37500"/>
                  <a:pt x="25123" y="37780"/>
                  <a:pt x="25356" y="38060"/>
                </a:cubicBezTo>
                <a:lnTo>
                  <a:pt x="25777" y="39625"/>
                </a:lnTo>
                <a:cubicBezTo>
                  <a:pt x="25520" y="39345"/>
                  <a:pt x="25240" y="39064"/>
                  <a:pt x="25006" y="38784"/>
                </a:cubicBezTo>
                <a:cubicBezTo>
                  <a:pt x="25029" y="38737"/>
                  <a:pt x="25029" y="38691"/>
                  <a:pt x="25029" y="38644"/>
                </a:cubicBezTo>
                <a:cubicBezTo>
                  <a:pt x="24913" y="38154"/>
                  <a:pt x="24796" y="37687"/>
                  <a:pt x="24679" y="37173"/>
                </a:cubicBezTo>
                <a:close/>
                <a:moveTo>
                  <a:pt x="13986" y="31803"/>
                </a:moveTo>
                <a:lnTo>
                  <a:pt x="13986" y="31803"/>
                </a:lnTo>
                <a:cubicBezTo>
                  <a:pt x="13822" y="32900"/>
                  <a:pt x="13776" y="33998"/>
                  <a:pt x="13846" y="35095"/>
                </a:cubicBezTo>
                <a:cubicBezTo>
                  <a:pt x="13846" y="35165"/>
                  <a:pt x="13869" y="35212"/>
                  <a:pt x="13916" y="35235"/>
                </a:cubicBezTo>
                <a:lnTo>
                  <a:pt x="13519" y="36963"/>
                </a:lnTo>
                <a:cubicBezTo>
                  <a:pt x="13504" y="37066"/>
                  <a:pt x="13591" y="37131"/>
                  <a:pt x="13675" y="37131"/>
                </a:cubicBezTo>
                <a:cubicBezTo>
                  <a:pt x="13724" y="37131"/>
                  <a:pt x="13773" y="37108"/>
                  <a:pt x="13799" y="37056"/>
                </a:cubicBezTo>
                <a:lnTo>
                  <a:pt x="14289" y="35562"/>
                </a:lnTo>
                <a:cubicBezTo>
                  <a:pt x="14359" y="35819"/>
                  <a:pt x="14406" y="36076"/>
                  <a:pt x="14499" y="36309"/>
                </a:cubicBezTo>
                <a:cubicBezTo>
                  <a:pt x="14523" y="36379"/>
                  <a:pt x="14581" y="36414"/>
                  <a:pt x="14640" y="36414"/>
                </a:cubicBezTo>
                <a:cubicBezTo>
                  <a:pt x="14698" y="36414"/>
                  <a:pt x="14756" y="36379"/>
                  <a:pt x="14780" y="36309"/>
                </a:cubicBezTo>
                <a:cubicBezTo>
                  <a:pt x="14803" y="36309"/>
                  <a:pt x="14803" y="36286"/>
                  <a:pt x="14803" y="36263"/>
                </a:cubicBezTo>
                <a:cubicBezTo>
                  <a:pt x="14826" y="36449"/>
                  <a:pt x="14826" y="36589"/>
                  <a:pt x="14803" y="36753"/>
                </a:cubicBezTo>
                <a:cubicBezTo>
                  <a:pt x="14476" y="37850"/>
                  <a:pt x="14173" y="38971"/>
                  <a:pt x="13869" y="40068"/>
                </a:cubicBezTo>
                <a:cubicBezTo>
                  <a:pt x="13122" y="38130"/>
                  <a:pt x="13075" y="36029"/>
                  <a:pt x="13215" y="33951"/>
                </a:cubicBezTo>
                <a:cubicBezTo>
                  <a:pt x="13262" y="33484"/>
                  <a:pt x="13309" y="32994"/>
                  <a:pt x="13355" y="32527"/>
                </a:cubicBezTo>
                <a:lnTo>
                  <a:pt x="13986" y="31803"/>
                </a:lnTo>
                <a:close/>
                <a:moveTo>
                  <a:pt x="15713" y="1"/>
                </a:moveTo>
                <a:cubicBezTo>
                  <a:pt x="15672" y="1"/>
                  <a:pt x="15630" y="16"/>
                  <a:pt x="15597" y="49"/>
                </a:cubicBezTo>
                <a:cubicBezTo>
                  <a:pt x="15177" y="400"/>
                  <a:pt x="14920" y="867"/>
                  <a:pt x="14803" y="1380"/>
                </a:cubicBezTo>
                <a:cubicBezTo>
                  <a:pt x="14429" y="2221"/>
                  <a:pt x="14336" y="3155"/>
                  <a:pt x="14499" y="4065"/>
                </a:cubicBezTo>
                <a:cubicBezTo>
                  <a:pt x="14546" y="4299"/>
                  <a:pt x="14569" y="4532"/>
                  <a:pt x="14616" y="4766"/>
                </a:cubicBezTo>
                <a:cubicBezTo>
                  <a:pt x="14569" y="4789"/>
                  <a:pt x="14546" y="4836"/>
                  <a:pt x="14569" y="4883"/>
                </a:cubicBezTo>
                <a:cubicBezTo>
                  <a:pt x="14663" y="5209"/>
                  <a:pt x="14733" y="5536"/>
                  <a:pt x="14826" y="5887"/>
                </a:cubicBezTo>
                <a:cubicBezTo>
                  <a:pt x="14850" y="6003"/>
                  <a:pt x="14896" y="6120"/>
                  <a:pt x="14920" y="6260"/>
                </a:cubicBezTo>
                <a:cubicBezTo>
                  <a:pt x="14943" y="7474"/>
                  <a:pt x="15036" y="8688"/>
                  <a:pt x="15153" y="9926"/>
                </a:cubicBezTo>
                <a:cubicBezTo>
                  <a:pt x="15200" y="10299"/>
                  <a:pt x="15247" y="10696"/>
                  <a:pt x="15270" y="11070"/>
                </a:cubicBezTo>
                <a:cubicBezTo>
                  <a:pt x="13822" y="9552"/>
                  <a:pt x="12328" y="8035"/>
                  <a:pt x="10857" y="6540"/>
                </a:cubicBezTo>
                <a:cubicBezTo>
                  <a:pt x="10840" y="6523"/>
                  <a:pt x="10821" y="6515"/>
                  <a:pt x="10803" y="6515"/>
                </a:cubicBezTo>
                <a:cubicBezTo>
                  <a:pt x="10749" y="6515"/>
                  <a:pt x="10705" y="6581"/>
                  <a:pt x="10740" y="6634"/>
                </a:cubicBezTo>
                <a:cubicBezTo>
                  <a:pt x="11791" y="7708"/>
                  <a:pt x="12818" y="8782"/>
                  <a:pt x="13822" y="9856"/>
                </a:cubicBezTo>
                <a:cubicBezTo>
                  <a:pt x="13752" y="9879"/>
                  <a:pt x="13729" y="9972"/>
                  <a:pt x="13776" y="10066"/>
                </a:cubicBezTo>
                <a:cubicBezTo>
                  <a:pt x="12211" y="8385"/>
                  <a:pt x="10460" y="6914"/>
                  <a:pt x="8522" y="5700"/>
                </a:cubicBezTo>
                <a:cubicBezTo>
                  <a:pt x="8490" y="5683"/>
                  <a:pt x="8457" y="5676"/>
                  <a:pt x="8426" y="5676"/>
                </a:cubicBezTo>
                <a:cubicBezTo>
                  <a:pt x="8326" y="5676"/>
                  <a:pt x="8248" y="5756"/>
                  <a:pt x="8265" y="5863"/>
                </a:cubicBezTo>
                <a:cubicBezTo>
                  <a:pt x="8032" y="5793"/>
                  <a:pt x="7775" y="5746"/>
                  <a:pt x="7518" y="5746"/>
                </a:cubicBezTo>
                <a:cubicBezTo>
                  <a:pt x="7378" y="5746"/>
                  <a:pt x="7308" y="5887"/>
                  <a:pt x="7355" y="6003"/>
                </a:cubicBezTo>
                <a:cubicBezTo>
                  <a:pt x="7518" y="6237"/>
                  <a:pt x="7682" y="6494"/>
                  <a:pt x="7845" y="6727"/>
                </a:cubicBezTo>
                <a:cubicBezTo>
                  <a:pt x="7775" y="6844"/>
                  <a:pt x="7728" y="6937"/>
                  <a:pt x="7705" y="7054"/>
                </a:cubicBezTo>
                <a:cubicBezTo>
                  <a:pt x="7565" y="6937"/>
                  <a:pt x="7448" y="6820"/>
                  <a:pt x="7308" y="6727"/>
                </a:cubicBezTo>
                <a:cubicBezTo>
                  <a:pt x="7279" y="6698"/>
                  <a:pt x="7251" y="6686"/>
                  <a:pt x="7228" y="6686"/>
                </a:cubicBezTo>
                <a:cubicBezTo>
                  <a:pt x="7156" y="6686"/>
                  <a:pt x="7121" y="6791"/>
                  <a:pt x="7191" y="6844"/>
                </a:cubicBezTo>
                <a:lnTo>
                  <a:pt x="7635" y="7311"/>
                </a:lnTo>
                <a:cubicBezTo>
                  <a:pt x="7472" y="8128"/>
                  <a:pt x="7892" y="8922"/>
                  <a:pt x="8382" y="9646"/>
                </a:cubicBezTo>
                <a:cubicBezTo>
                  <a:pt x="8312" y="9716"/>
                  <a:pt x="8312" y="9809"/>
                  <a:pt x="8382" y="9879"/>
                </a:cubicBezTo>
                <a:lnTo>
                  <a:pt x="8826" y="10299"/>
                </a:lnTo>
                <a:lnTo>
                  <a:pt x="8919" y="10416"/>
                </a:lnTo>
                <a:lnTo>
                  <a:pt x="8919" y="10416"/>
                </a:lnTo>
                <a:lnTo>
                  <a:pt x="8382" y="10229"/>
                </a:lnTo>
                <a:cubicBezTo>
                  <a:pt x="7682" y="9762"/>
                  <a:pt x="6981" y="9319"/>
                  <a:pt x="6258" y="8875"/>
                </a:cubicBezTo>
                <a:cubicBezTo>
                  <a:pt x="6233" y="8861"/>
                  <a:pt x="6208" y="8855"/>
                  <a:pt x="6183" y="8855"/>
                </a:cubicBezTo>
                <a:cubicBezTo>
                  <a:pt x="6040" y="8855"/>
                  <a:pt x="5908" y="9059"/>
                  <a:pt x="6047" y="9179"/>
                </a:cubicBezTo>
                <a:lnTo>
                  <a:pt x="6491" y="9552"/>
                </a:lnTo>
                <a:lnTo>
                  <a:pt x="6491" y="9552"/>
                </a:lnTo>
                <a:lnTo>
                  <a:pt x="5417" y="9155"/>
                </a:lnTo>
                <a:cubicBezTo>
                  <a:pt x="5403" y="9151"/>
                  <a:pt x="5390" y="9149"/>
                  <a:pt x="5376" y="9149"/>
                </a:cubicBezTo>
                <a:cubicBezTo>
                  <a:pt x="5248" y="9149"/>
                  <a:pt x="5123" y="9332"/>
                  <a:pt x="5207" y="9459"/>
                </a:cubicBezTo>
                <a:cubicBezTo>
                  <a:pt x="5557" y="9926"/>
                  <a:pt x="5931" y="10393"/>
                  <a:pt x="6304" y="10836"/>
                </a:cubicBezTo>
                <a:lnTo>
                  <a:pt x="4553" y="10183"/>
                </a:lnTo>
                <a:cubicBezTo>
                  <a:pt x="4526" y="10170"/>
                  <a:pt x="4500" y="10165"/>
                  <a:pt x="4477" y="10165"/>
                </a:cubicBezTo>
                <a:cubicBezTo>
                  <a:pt x="4323" y="10165"/>
                  <a:pt x="4271" y="10408"/>
                  <a:pt x="4413" y="10509"/>
                </a:cubicBezTo>
                <a:cubicBezTo>
                  <a:pt x="5090" y="10953"/>
                  <a:pt x="5767" y="11373"/>
                  <a:pt x="6444" y="11794"/>
                </a:cubicBezTo>
                <a:cubicBezTo>
                  <a:pt x="6444" y="11817"/>
                  <a:pt x="6421" y="11840"/>
                  <a:pt x="6421" y="11864"/>
                </a:cubicBezTo>
                <a:cubicBezTo>
                  <a:pt x="5861" y="11747"/>
                  <a:pt x="5300" y="11654"/>
                  <a:pt x="4763" y="11607"/>
                </a:cubicBezTo>
                <a:cubicBezTo>
                  <a:pt x="3923" y="11280"/>
                  <a:pt x="3106" y="10953"/>
                  <a:pt x="2288" y="10650"/>
                </a:cubicBezTo>
                <a:cubicBezTo>
                  <a:pt x="2263" y="10638"/>
                  <a:pt x="2239" y="10633"/>
                  <a:pt x="2217" y="10633"/>
                </a:cubicBezTo>
                <a:cubicBezTo>
                  <a:pt x="2064" y="10633"/>
                  <a:pt x="2025" y="10895"/>
                  <a:pt x="2148" y="10976"/>
                </a:cubicBezTo>
                <a:cubicBezTo>
                  <a:pt x="2475" y="11210"/>
                  <a:pt x="2779" y="11420"/>
                  <a:pt x="3106" y="11630"/>
                </a:cubicBezTo>
                <a:cubicBezTo>
                  <a:pt x="3036" y="11700"/>
                  <a:pt x="3059" y="11817"/>
                  <a:pt x="3129" y="11864"/>
                </a:cubicBezTo>
                <a:lnTo>
                  <a:pt x="3456" y="12121"/>
                </a:lnTo>
                <a:lnTo>
                  <a:pt x="2475" y="11770"/>
                </a:lnTo>
                <a:cubicBezTo>
                  <a:pt x="2457" y="11764"/>
                  <a:pt x="2440" y="11761"/>
                  <a:pt x="2423" y="11761"/>
                </a:cubicBezTo>
                <a:cubicBezTo>
                  <a:pt x="2265" y="11761"/>
                  <a:pt x="2166" y="12036"/>
                  <a:pt x="2335" y="12121"/>
                </a:cubicBezTo>
                <a:lnTo>
                  <a:pt x="4997" y="13335"/>
                </a:lnTo>
                <a:lnTo>
                  <a:pt x="5184" y="13475"/>
                </a:lnTo>
                <a:lnTo>
                  <a:pt x="4950" y="13451"/>
                </a:lnTo>
                <a:lnTo>
                  <a:pt x="3923" y="12984"/>
                </a:lnTo>
                <a:cubicBezTo>
                  <a:pt x="3902" y="12977"/>
                  <a:pt x="3882" y="12973"/>
                  <a:pt x="3863" y="12973"/>
                </a:cubicBezTo>
                <a:cubicBezTo>
                  <a:pt x="3704" y="12973"/>
                  <a:pt x="3593" y="13205"/>
                  <a:pt x="3759" y="13288"/>
                </a:cubicBezTo>
                <a:cubicBezTo>
                  <a:pt x="4086" y="13451"/>
                  <a:pt x="4436" y="13615"/>
                  <a:pt x="4763" y="13755"/>
                </a:cubicBezTo>
                <a:cubicBezTo>
                  <a:pt x="4833" y="13942"/>
                  <a:pt x="4927" y="14105"/>
                  <a:pt x="5020" y="14269"/>
                </a:cubicBezTo>
                <a:lnTo>
                  <a:pt x="5020" y="14269"/>
                </a:lnTo>
                <a:lnTo>
                  <a:pt x="4810" y="14222"/>
                </a:lnTo>
                <a:lnTo>
                  <a:pt x="4250" y="14082"/>
                </a:lnTo>
                <a:cubicBezTo>
                  <a:pt x="4236" y="14075"/>
                  <a:pt x="4220" y="14072"/>
                  <a:pt x="4204" y="14072"/>
                </a:cubicBezTo>
                <a:cubicBezTo>
                  <a:pt x="4164" y="14072"/>
                  <a:pt x="4119" y="14089"/>
                  <a:pt x="4086" y="14105"/>
                </a:cubicBezTo>
                <a:cubicBezTo>
                  <a:pt x="3876" y="14082"/>
                  <a:pt x="3643" y="14035"/>
                  <a:pt x="3409" y="14012"/>
                </a:cubicBezTo>
                <a:lnTo>
                  <a:pt x="3362" y="14012"/>
                </a:lnTo>
                <a:lnTo>
                  <a:pt x="2452" y="13661"/>
                </a:lnTo>
                <a:cubicBezTo>
                  <a:pt x="2439" y="13656"/>
                  <a:pt x="2426" y="13654"/>
                  <a:pt x="2415" y="13654"/>
                </a:cubicBezTo>
                <a:cubicBezTo>
                  <a:pt x="2317" y="13654"/>
                  <a:pt x="2254" y="13807"/>
                  <a:pt x="2358" y="13848"/>
                </a:cubicBezTo>
                <a:lnTo>
                  <a:pt x="4156" y="14806"/>
                </a:lnTo>
                <a:lnTo>
                  <a:pt x="4203" y="14806"/>
                </a:lnTo>
                <a:cubicBezTo>
                  <a:pt x="4647" y="15062"/>
                  <a:pt x="5113" y="15296"/>
                  <a:pt x="5604" y="15506"/>
                </a:cubicBezTo>
                <a:cubicBezTo>
                  <a:pt x="6538" y="16160"/>
                  <a:pt x="7495" y="16813"/>
                  <a:pt x="8452" y="17444"/>
                </a:cubicBezTo>
                <a:cubicBezTo>
                  <a:pt x="8452" y="17467"/>
                  <a:pt x="8476" y="17467"/>
                  <a:pt x="8476" y="17491"/>
                </a:cubicBezTo>
                <a:cubicBezTo>
                  <a:pt x="8592" y="17654"/>
                  <a:pt x="8732" y="17817"/>
                  <a:pt x="8873" y="17958"/>
                </a:cubicBezTo>
                <a:cubicBezTo>
                  <a:pt x="6748" y="18191"/>
                  <a:pt x="4623" y="18541"/>
                  <a:pt x="2545" y="19032"/>
                </a:cubicBezTo>
                <a:cubicBezTo>
                  <a:pt x="2358" y="19055"/>
                  <a:pt x="2358" y="19312"/>
                  <a:pt x="2545" y="19358"/>
                </a:cubicBezTo>
                <a:cubicBezTo>
                  <a:pt x="3012" y="19428"/>
                  <a:pt x="3479" y="19499"/>
                  <a:pt x="3946" y="19569"/>
                </a:cubicBezTo>
                <a:cubicBezTo>
                  <a:pt x="3899" y="19662"/>
                  <a:pt x="3923" y="19755"/>
                  <a:pt x="4016" y="19802"/>
                </a:cubicBezTo>
                <a:cubicBezTo>
                  <a:pt x="4250" y="19895"/>
                  <a:pt x="4460" y="19989"/>
                  <a:pt x="4693" y="20082"/>
                </a:cubicBezTo>
                <a:cubicBezTo>
                  <a:pt x="4576" y="20129"/>
                  <a:pt x="4460" y="20152"/>
                  <a:pt x="4343" y="20199"/>
                </a:cubicBezTo>
                <a:cubicBezTo>
                  <a:pt x="4226" y="20246"/>
                  <a:pt x="4156" y="20503"/>
                  <a:pt x="4343" y="20549"/>
                </a:cubicBezTo>
                <a:lnTo>
                  <a:pt x="5347" y="20713"/>
                </a:lnTo>
                <a:cubicBezTo>
                  <a:pt x="4810" y="20993"/>
                  <a:pt x="4366" y="21436"/>
                  <a:pt x="4110" y="21997"/>
                </a:cubicBezTo>
                <a:cubicBezTo>
                  <a:pt x="4063" y="22067"/>
                  <a:pt x="4063" y="22137"/>
                  <a:pt x="4133" y="22184"/>
                </a:cubicBezTo>
                <a:cubicBezTo>
                  <a:pt x="4180" y="22230"/>
                  <a:pt x="4226" y="22277"/>
                  <a:pt x="4296" y="22324"/>
                </a:cubicBezTo>
                <a:cubicBezTo>
                  <a:pt x="3386" y="22627"/>
                  <a:pt x="2452" y="22954"/>
                  <a:pt x="1541" y="23281"/>
                </a:cubicBezTo>
                <a:cubicBezTo>
                  <a:pt x="1407" y="23348"/>
                  <a:pt x="1401" y="23586"/>
                  <a:pt x="1565" y="23586"/>
                </a:cubicBezTo>
                <a:cubicBezTo>
                  <a:pt x="1572" y="23586"/>
                  <a:pt x="1580" y="23585"/>
                  <a:pt x="1588" y="23584"/>
                </a:cubicBezTo>
                <a:lnTo>
                  <a:pt x="1751" y="23561"/>
                </a:lnTo>
                <a:lnTo>
                  <a:pt x="140" y="24028"/>
                </a:lnTo>
                <a:cubicBezTo>
                  <a:pt x="47" y="24051"/>
                  <a:pt x="0" y="24168"/>
                  <a:pt x="47" y="24262"/>
                </a:cubicBezTo>
                <a:cubicBezTo>
                  <a:pt x="187" y="24565"/>
                  <a:pt x="397" y="24822"/>
                  <a:pt x="677" y="25032"/>
                </a:cubicBezTo>
                <a:cubicBezTo>
                  <a:pt x="421" y="25289"/>
                  <a:pt x="280" y="25662"/>
                  <a:pt x="280" y="26036"/>
                </a:cubicBezTo>
                <a:cubicBezTo>
                  <a:pt x="280" y="26106"/>
                  <a:pt x="327" y="26153"/>
                  <a:pt x="397" y="26176"/>
                </a:cubicBezTo>
                <a:cubicBezTo>
                  <a:pt x="1105" y="26283"/>
                  <a:pt x="1812" y="26329"/>
                  <a:pt x="2516" y="26329"/>
                </a:cubicBezTo>
                <a:cubicBezTo>
                  <a:pt x="4111" y="26329"/>
                  <a:pt x="5698" y="26094"/>
                  <a:pt x="7285" y="25803"/>
                </a:cubicBezTo>
                <a:lnTo>
                  <a:pt x="7285" y="25803"/>
                </a:lnTo>
                <a:cubicBezTo>
                  <a:pt x="6654" y="26059"/>
                  <a:pt x="6047" y="26316"/>
                  <a:pt x="5417" y="26596"/>
                </a:cubicBezTo>
                <a:cubicBezTo>
                  <a:pt x="5266" y="26661"/>
                  <a:pt x="5354" y="26905"/>
                  <a:pt x="5497" y="26905"/>
                </a:cubicBezTo>
                <a:cubicBezTo>
                  <a:pt x="5509" y="26905"/>
                  <a:pt x="5521" y="26903"/>
                  <a:pt x="5534" y="26900"/>
                </a:cubicBezTo>
                <a:lnTo>
                  <a:pt x="6841" y="26363"/>
                </a:lnTo>
                <a:lnTo>
                  <a:pt x="6841" y="26363"/>
                </a:lnTo>
                <a:cubicBezTo>
                  <a:pt x="5931" y="27087"/>
                  <a:pt x="5043" y="27810"/>
                  <a:pt x="4180" y="28581"/>
                </a:cubicBezTo>
                <a:cubicBezTo>
                  <a:pt x="4133" y="28628"/>
                  <a:pt x="4110" y="28698"/>
                  <a:pt x="4156" y="28744"/>
                </a:cubicBezTo>
                <a:cubicBezTo>
                  <a:pt x="4365" y="29185"/>
                  <a:pt x="4687" y="29356"/>
                  <a:pt x="5065" y="29356"/>
                </a:cubicBezTo>
                <a:cubicBezTo>
                  <a:pt x="6209" y="29356"/>
                  <a:pt x="7861" y="27782"/>
                  <a:pt x="8406" y="27344"/>
                </a:cubicBezTo>
                <a:cubicBezTo>
                  <a:pt x="8639" y="27180"/>
                  <a:pt x="8873" y="26993"/>
                  <a:pt x="9083" y="26807"/>
                </a:cubicBezTo>
                <a:lnTo>
                  <a:pt x="9083" y="26807"/>
                </a:lnTo>
                <a:cubicBezTo>
                  <a:pt x="8032" y="28441"/>
                  <a:pt x="6981" y="30262"/>
                  <a:pt x="6981" y="32153"/>
                </a:cubicBezTo>
                <a:cubicBezTo>
                  <a:pt x="6818" y="32574"/>
                  <a:pt x="6748" y="33017"/>
                  <a:pt x="6795" y="33461"/>
                </a:cubicBezTo>
                <a:cubicBezTo>
                  <a:pt x="6795" y="33554"/>
                  <a:pt x="6865" y="33624"/>
                  <a:pt x="6958" y="33648"/>
                </a:cubicBezTo>
                <a:lnTo>
                  <a:pt x="7121" y="33624"/>
                </a:lnTo>
                <a:lnTo>
                  <a:pt x="7121" y="33624"/>
                </a:lnTo>
                <a:cubicBezTo>
                  <a:pt x="6958" y="33904"/>
                  <a:pt x="6818" y="34208"/>
                  <a:pt x="6654" y="34488"/>
                </a:cubicBezTo>
                <a:cubicBezTo>
                  <a:pt x="6654" y="34535"/>
                  <a:pt x="6654" y="34558"/>
                  <a:pt x="6654" y="34605"/>
                </a:cubicBezTo>
                <a:cubicBezTo>
                  <a:pt x="6444" y="35025"/>
                  <a:pt x="6234" y="35445"/>
                  <a:pt x="6047" y="35889"/>
                </a:cubicBezTo>
                <a:cubicBezTo>
                  <a:pt x="5604" y="36496"/>
                  <a:pt x="5184" y="37126"/>
                  <a:pt x="4763" y="37733"/>
                </a:cubicBezTo>
                <a:cubicBezTo>
                  <a:pt x="4693" y="37857"/>
                  <a:pt x="4808" y="37993"/>
                  <a:pt x="4919" y="37993"/>
                </a:cubicBezTo>
                <a:cubicBezTo>
                  <a:pt x="4955" y="37993"/>
                  <a:pt x="4991" y="37978"/>
                  <a:pt x="5020" y="37944"/>
                </a:cubicBezTo>
                <a:lnTo>
                  <a:pt x="5184" y="37733"/>
                </a:lnTo>
                <a:lnTo>
                  <a:pt x="5184" y="37733"/>
                </a:lnTo>
                <a:cubicBezTo>
                  <a:pt x="5160" y="37780"/>
                  <a:pt x="5160" y="37827"/>
                  <a:pt x="5137" y="37850"/>
                </a:cubicBezTo>
                <a:cubicBezTo>
                  <a:pt x="5084" y="37973"/>
                  <a:pt x="5177" y="38110"/>
                  <a:pt x="5286" y="38110"/>
                </a:cubicBezTo>
                <a:cubicBezTo>
                  <a:pt x="5322" y="38110"/>
                  <a:pt x="5359" y="38095"/>
                  <a:pt x="5394" y="38060"/>
                </a:cubicBezTo>
                <a:lnTo>
                  <a:pt x="6071" y="37243"/>
                </a:lnTo>
                <a:lnTo>
                  <a:pt x="6071" y="37243"/>
                </a:lnTo>
                <a:cubicBezTo>
                  <a:pt x="5791" y="37850"/>
                  <a:pt x="5510" y="38457"/>
                  <a:pt x="5254" y="39088"/>
                </a:cubicBezTo>
                <a:cubicBezTo>
                  <a:pt x="5198" y="39199"/>
                  <a:pt x="5275" y="39355"/>
                  <a:pt x="5392" y="39355"/>
                </a:cubicBezTo>
                <a:cubicBezTo>
                  <a:pt x="5421" y="39355"/>
                  <a:pt x="5454" y="39345"/>
                  <a:pt x="5487" y="39321"/>
                </a:cubicBezTo>
                <a:cubicBezTo>
                  <a:pt x="5977" y="39018"/>
                  <a:pt x="6444" y="38667"/>
                  <a:pt x="6911" y="38294"/>
                </a:cubicBezTo>
                <a:lnTo>
                  <a:pt x="6911" y="38294"/>
                </a:lnTo>
                <a:cubicBezTo>
                  <a:pt x="6491" y="38948"/>
                  <a:pt x="6071" y="39578"/>
                  <a:pt x="5674" y="40232"/>
                </a:cubicBezTo>
                <a:cubicBezTo>
                  <a:pt x="5594" y="40360"/>
                  <a:pt x="5701" y="40478"/>
                  <a:pt x="5814" y="40478"/>
                </a:cubicBezTo>
                <a:cubicBezTo>
                  <a:pt x="5865" y="40478"/>
                  <a:pt x="5918" y="40453"/>
                  <a:pt x="5954" y="40395"/>
                </a:cubicBezTo>
                <a:cubicBezTo>
                  <a:pt x="6725" y="39298"/>
                  <a:pt x="7495" y="38200"/>
                  <a:pt x="8289" y="37126"/>
                </a:cubicBezTo>
                <a:cubicBezTo>
                  <a:pt x="8639" y="36800"/>
                  <a:pt x="8966" y="36473"/>
                  <a:pt x="9293" y="36146"/>
                </a:cubicBezTo>
                <a:lnTo>
                  <a:pt x="9293" y="36146"/>
                </a:lnTo>
                <a:cubicBezTo>
                  <a:pt x="8569" y="37196"/>
                  <a:pt x="7845" y="38247"/>
                  <a:pt x="7121" y="39298"/>
                </a:cubicBezTo>
                <a:cubicBezTo>
                  <a:pt x="7034" y="39421"/>
                  <a:pt x="7157" y="39557"/>
                  <a:pt x="7274" y="39557"/>
                </a:cubicBezTo>
                <a:cubicBezTo>
                  <a:pt x="7312" y="39557"/>
                  <a:pt x="7349" y="39543"/>
                  <a:pt x="7378" y="39508"/>
                </a:cubicBezTo>
                <a:lnTo>
                  <a:pt x="13005" y="32970"/>
                </a:lnTo>
                <a:lnTo>
                  <a:pt x="13005" y="32970"/>
                </a:lnTo>
                <a:cubicBezTo>
                  <a:pt x="12725" y="35562"/>
                  <a:pt x="12702" y="38224"/>
                  <a:pt x="13776" y="40652"/>
                </a:cubicBezTo>
                <a:cubicBezTo>
                  <a:pt x="13806" y="40702"/>
                  <a:pt x="13858" y="40727"/>
                  <a:pt x="13911" y="40727"/>
                </a:cubicBezTo>
                <a:cubicBezTo>
                  <a:pt x="13981" y="40727"/>
                  <a:pt x="14053" y="40685"/>
                  <a:pt x="14079" y="40605"/>
                </a:cubicBezTo>
                <a:lnTo>
                  <a:pt x="14826" y="37897"/>
                </a:lnTo>
                <a:lnTo>
                  <a:pt x="14826" y="37897"/>
                </a:lnTo>
                <a:cubicBezTo>
                  <a:pt x="14640" y="38901"/>
                  <a:pt x="14453" y="39928"/>
                  <a:pt x="14289" y="40956"/>
                </a:cubicBezTo>
                <a:cubicBezTo>
                  <a:pt x="14261" y="41083"/>
                  <a:pt x="14370" y="41167"/>
                  <a:pt x="14471" y="41167"/>
                </a:cubicBezTo>
                <a:cubicBezTo>
                  <a:pt x="14536" y="41167"/>
                  <a:pt x="14598" y="41132"/>
                  <a:pt x="14616" y="41049"/>
                </a:cubicBezTo>
                <a:cubicBezTo>
                  <a:pt x="14966" y="39321"/>
                  <a:pt x="15317" y="37570"/>
                  <a:pt x="15690" y="35842"/>
                </a:cubicBezTo>
                <a:cubicBezTo>
                  <a:pt x="15784" y="36543"/>
                  <a:pt x="15994" y="37220"/>
                  <a:pt x="16321" y="37827"/>
                </a:cubicBezTo>
                <a:cubicBezTo>
                  <a:pt x="16274" y="38878"/>
                  <a:pt x="16227" y="39928"/>
                  <a:pt x="16227" y="40979"/>
                </a:cubicBezTo>
                <a:cubicBezTo>
                  <a:pt x="16227" y="41084"/>
                  <a:pt x="16316" y="41144"/>
                  <a:pt x="16401" y="41144"/>
                </a:cubicBezTo>
                <a:cubicBezTo>
                  <a:pt x="16468" y="41144"/>
                  <a:pt x="16534" y="41107"/>
                  <a:pt x="16554" y="41026"/>
                </a:cubicBezTo>
                <a:cubicBezTo>
                  <a:pt x="16624" y="40465"/>
                  <a:pt x="16717" y="39905"/>
                  <a:pt x="16788" y="39345"/>
                </a:cubicBezTo>
                <a:cubicBezTo>
                  <a:pt x="16834" y="39321"/>
                  <a:pt x="16858" y="39274"/>
                  <a:pt x="16858" y="39228"/>
                </a:cubicBezTo>
                <a:cubicBezTo>
                  <a:pt x="16974" y="38457"/>
                  <a:pt x="17068" y="37710"/>
                  <a:pt x="17161" y="36963"/>
                </a:cubicBezTo>
                <a:lnTo>
                  <a:pt x="17161" y="36916"/>
                </a:lnTo>
                <a:cubicBezTo>
                  <a:pt x="17208" y="36776"/>
                  <a:pt x="17231" y="36636"/>
                  <a:pt x="17278" y="36496"/>
                </a:cubicBezTo>
                <a:cubicBezTo>
                  <a:pt x="17395" y="37267"/>
                  <a:pt x="17535" y="38037"/>
                  <a:pt x="17698" y="38807"/>
                </a:cubicBezTo>
                <a:cubicBezTo>
                  <a:pt x="17721" y="38878"/>
                  <a:pt x="17792" y="38913"/>
                  <a:pt x="17859" y="38913"/>
                </a:cubicBezTo>
                <a:cubicBezTo>
                  <a:pt x="17926" y="38913"/>
                  <a:pt x="17990" y="38878"/>
                  <a:pt x="18002" y="38807"/>
                </a:cubicBezTo>
                <a:cubicBezTo>
                  <a:pt x="18165" y="37757"/>
                  <a:pt x="18329" y="36706"/>
                  <a:pt x="18492" y="35655"/>
                </a:cubicBezTo>
                <a:cubicBezTo>
                  <a:pt x="18562" y="35492"/>
                  <a:pt x="18632" y="35352"/>
                  <a:pt x="18702" y="35189"/>
                </a:cubicBezTo>
                <a:cubicBezTo>
                  <a:pt x="19169" y="36753"/>
                  <a:pt x="19869" y="38247"/>
                  <a:pt x="20757" y="39601"/>
                </a:cubicBezTo>
                <a:cubicBezTo>
                  <a:pt x="20788" y="39664"/>
                  <a:pt x="20840" y="39695"/>
                  <a:pt x="20899" y="39695"/>
                </a:cubicBezTo>
                <a:cubicBezTo>
                  <a:pt x="20928" y="39695"/>
                  <a:pt x="20959" y="39687"/>
                  <a:pt x="20990" y="39671"/>
                </a:cubicBezTo>
                <a:cubicBezTo>
                  <a:pt x="22835" y="38597"/>
                  <a:pt x="21971" y="35445"/>
                  <a:pt x="21831" y="33788"/>
                </a:cubicBezTo>
                <a:lnTo>
                  <a:pt x="21807" y="33624"/>
                </a:lnTo>
                <a:lnTo>
                  <a:pt x="21807" y="33624"/>
                </a:lnTo>
                <a:cubicBezTo>
                  <a:pt x="22788" y="36099"/>
                  <a:pt x="23955" y="38504"/>
                  <a:pt x="25987" y="40278"/>
                </a:cubicBezTo>
                <a:cubicBezTo>
                  <a:pt x="26023" y="40329"/>
                  <a:pt x="26070" y="40351"/>
                  <a:pt x="26116" y="40351"/>
                </a:cubicBezTo>
                <a:cubicBezTo>
                  <a:pt x="26219" y="40351"/>
                  <a:pt x="26315" y="40244"/>
                  <a:pt x="26267" y="40115"/>
                </a:cubicBezTo>
                <a:cubicBezTo>
                  <a:pt x="26127" y="39601"/>
                  <a:pt x="25987" y="39088"/>
                  <a:pt x="25847" y="38574"/>
                </a:cubicBezTo>
                <a:lnTo>
                  <a:pt x="25847" y="38574"/>
                </a:lnTo>
                <a:cubicBezTo>
                  <a:pt x="26220" y="38901"/>
                  <a:pt x="26617" y="39181"/>
                  <a:pt x="27037" y="39415"/>
                </a:cubicBezTo>
                <a:cubicBezTo>
                  <a:pt x="27058" y="39423"/>
                  <a:pt x="27079" y="39427"/>
                  <a:pt x="27101" y="39427"/>
                </a:cubicBezTo>
                <a:cubicBezTo>
                  <a:pt x="27199" y="39427"/>
                  <a:pt x="27290" y="39343"/>
                  <a:pt x="27271" y="39228"/>
                </a:cubicBezTo>
                <a:cubicBezTo>
                  <a:pt x="27224" y="39088"/>
                  <a:pt x="27177" y="38924"/>
                  <a:pt x="27131" y="38784"/>
                </a:cubicBezTo>
                <a:lnTo>
                  <a:pt x="27131" y="38784"/>
                </a:lnTo>
                <a:cubicBezTo>
                  <a:pt x="27621" y="39461"/>
                  <a:pt x="28111" y="40115"/>
                  <a:pt x="28648" y="40769"/>
                </a:cubicBezTo>
                <a:cubicBezTo>
                  <a:pt x="28678" y="40804"/>
                  <a:pt x="28711" y="40818"/>
                  <a:pt x="28744" y="40818"/>
                </a:cubicBezTo>
                <a:cubicBezTo>
                  <a:pt x="28842" y="40818"/>
                  <a:pt x="28934" y="40687"/>
                  <a:pt x="28882" y="40582"/>
                </a:cubicBezTo>
                <a:cubicBezTo>
                  <a:pt x="28648" y="40092"/>
                  <a:pt x="28438" y="39625"/>
                  <a:pt x="28228" y="39134"/>
                </a:cubicBezTo>
                <a:lnTo>
                  <a:pt x="28228" y="39134"/>
                </a:lnTo>
                <a:cubicBezTo>
                  <a:pt x="28392" y="39298"/>
                  <a:pt x="28578" y="39461"/>
                  <a:pt x="28742" y="39601"/>
                </a:cubicBezTo>
                <a:cubicBezTo>
                  <a:pt x="28779" y="39639"/>
                  <a:pt x="28820" y="39654"/>
                  <a:pt x="28858" y="39654"/>
                </a:cubicBezTo>
                <a:cubicBezTo>
                  <a:pt x="28963" y="39654"/>
                  <a:pt x="29050" y="39534"/>
                  <a:pt x="28999" y="39415"/>
                </a:cubicBezTo>
                <a:cubicBezTo>
                  <a:pt x="28532" y="38457"/>
                  <a:pt x="28088" y="37477"/>
                  <a:pt x="27668" y="36496"/>
                </a:cubicBezTo>
                <a:lnTo>
                  <a:pt x="27668" y="36496"/>
                </a:lnTo>
                <a:cubicBezTo>
                  <a:pt x="28368" y="37710"/>
                  <a:pt x="29092" y="38924"/>
                  <a:pt x="29862" y="40115"/>
                </a:cubicBezTo>
                <a:cubicBezTo>
                  <a:pt x="29886" y="40163"/>
                  <a:pt x="29929" y="40183"/>
                  <a:pt x="29973" y="40183"/>
                </a:cubicBezTo>
                <a:cubicBezTo>
                  <a:pt x="30059" y="40183"/>
                  <a:pt x="30150" y="40106"/>
                  <a:pt x="30119" y="39998"/>
                </a:cubicBezTo>
                <a:cubicBezTo>
                  <a:pt x="29349" y="36870"/>
                  <a:pt x="28298" y="33811"/>
                  <a:pt x="26991" y="30869"/>
                </a:cubicBezTo>
                <a:lnTo>
                  <a:pt x="26991" y="30869"/>
                </a:lnTo>
                <a:cubicBezTo>
                  <a:pt x="28298" y="32107"/>
                  <a:pt x="29699" y="33274"/>
                  <a:pt x="31170" y="34348"/>
                </a:cubicBezTo>
                <a:cubicBezTo>
                  <a:pt x="32057" y="35048"/>
                  <a:pt x="32921" y="35702"/>
                  <a:pt x="33855" y="36333"/>
                </a:cubicBezTo>
                <a:cubicBezTo>
                  <a:pt x="33878" y="36344"/>
                  <a:pt x="33902" y="36350"/>
                  <a:pt x="33925" y="36350"/>
                </a:cubicBezTo>
                <a:cubicBezTo>
                  <a:pt x="33948" y="36350"/>
                  <a:pt x="33972" y="36344"/>
                  <a:pt x="33995" y="36333"/>
                </a:cubicBezTo>
                <a:cubicBezTo>
                  <a:pt x="34345" y="36636"/>
                  <a:pt x="34696" y="36916"/>
                  <a:pt x="35046" y="37196"/>
                </a:cubicBezTo>
                <a:cubicBezTo>
                  <a:pt x="35078" y="37222"/>
                  <a:pt x="35117" y="37234"/>
                  <a:pt x="35155" y="37234"/>
                </a:cubicBezTo>
                <a:cubicBezTo>
                  <a:pt x="35258" y="37234"/>
                  <a:pt x="35360" y="37152"/>
                  <a:pt x="35326" y="37033"/>
                </a:cubicBezTo>
                <a:cubicBezTo>
                  <a:pt x="35233" y="36753"/>
                  <a:pt x="35139" y="36496"/>
                  <a:pt x="35022" y="36239"/>
                </a:cubicBezTo>
                <a:cubicBezTo>
                  <a:pt x="35046" y="36146"/>
                  <a:pt x="35069" y="36052"/>
                  <a:pt x="35069" y="35982"/>
                </a:cubicBezTo>
                <a:cubicBezTo>
                  <a:pt x="35489" y="36223"/>
                  <a:pt x="35978" y="36343"/>
                  <a:pt x="36462" y="36343"/>
                </a:cubicBezTo>
                <a:cubicBezTo>
                  <a:pt x="36543" y="36343"/>
                  <a:pt x="36623" y="36339"/>
                  <a:pt x="36703" y="36333"/>
                </a:cubicBezTo>
                <a:cubicBezTo>
                  <a:pt x="36820" y="36333"/>
                  <a:pt x="36867" y="36216"/>
                  <a:pt x="36820" y="36146"/>
                </a:cubicBezTo>
                <a:cubicBezTo>
                  <a:pt x="36353" y="35329"/>
                  <a:pt x="35840" y="34535"/>
                  <a:pt x="35256" y="33811"/>
                </a:cubicBezTo>
                <a:lnTo>
                  <a:pt x="35256" y="33811"/>
                </a:lnTo>
                <a:cubicBezTo>
                  <a:pt x="35513" y="33951"/>
                  <a:pt x="35746" y="34091"/>
                  <a:pt x="36003" y="34231"/>
                </a:cubicBezTo>
                <a:cubicBezTo>
                  <a:pt x="36029" y="34246"/>
                  <a:pt x="36056" y="34253"/>
                  <a:pt x="36081" y="34253"/>
                </a:cubicBezTo>
                <a:cubicBezTo>
                  <a:pt x="36218" y="34253"/>
                  <a:pt x="36331" y="34069"/>
                  <a:pt x="36213" y="33951"/>
                </a:cubicBezTo>
                <a:cubicBezTo>
                  <a:pt x="35326" y="32947"/>
                  <a:pt x="34415" y="31966"/>
                  <a:pt x="33505" y="30986"/>
                </a:cubicBezTo>
                <a:lnTo>
                  <a:pt x="33505" y="30986"/>
                </a:lnTo>
                <a:cubicBezTo>
                  <a:pt x="33738" y="31126"/>
                  <a:pt x="33972" y="31289"/>
                  <a:pt x="34205" y="31453"/>
                </a:cubicBezTo>
                <a:cubicBezTo>
                  <a:pt x="34230" y="31467"/>
                  <a:pt x="34254" y="31473"/>
                  <a:pt x="34279" y="31473"/>
                </a:cubicBezTo>
                <a:cubicBezTo>
                  <a:pt x="34417" y="31473"/>
                  <a:pt x="34535" y="31272"/>
                  <a:pt x="34415" y="31173"/>
                </a:cubicBezTo>
                <a:cubicBezTo>
                  <a:pt x="33365" y="30239"/>
                  <a:pt x="32314" y="29305"/>
                  <a:pt x="31240" y="28348"/>
                </a:cubicBezTo>
                <a:cubicBezTo>
                  <a:pt x="31217" y="28324"/>
                  <a:pt x="31182" y="28312"/>
                  <a:pt x="31147" y="28312"/>
                </a:cubicBezTo>
                <a:cubicBezTo>
                  <a:pt x="31112" y="28312"/>
                  <a:pt x="31077" y="28324"/>
                  <a:pt x="31053" y="28348"/>
                </a:cubicBezTo>
                <a:cubicBezTo>
                  <a:pt x="30913" y="28207"/>
                  <a:pt x="30750" y="28067"/>
                  <a:pt x="30633" y="27927"/>
                </a:cubicBezTo>
                <a:lnTo>
                  <a:pt x="30633" y="27927"/>
                </a:lnTo>
                <a:cubicBezTo>
                  <a:pt x="32407" y="28978"/>
                  <a:pt x="34275" y="29865"/>
                  <a:pt x="36213" y="30612"/>
                </a:cubicBezTo>
                <a:cubicBezTo>
                  <a:pt x="36223" y="30614"/>
                  <a:pt x="36232" y="30614"/>
                  <a:pt x="36241" y="30614"/>
                </a:cubicBezTo>
                <a:cubicBezTo>
                  <a:pt x="36389" y="30614"/>
                  <a:pt x="36487" y="30441"/>
                  <a:pt x="36377" y="30309"/>
                </a:cubicBezTo>
                <a:lnTo>
                  <a:pt x="33014" y="27530"/>
                </a:lnTo>
                <a:lnTo>
                  <a:pt x="33225" y="27530"/>
                </a:lnTo>
                <a:lnTo>
                  <a:pt x="33715" y="27717"/>
                </a:lnTo>
                <a:cubicBezTo>
                  <a:pt x="36105" y="28601"/>
                  <a:pt x="38754" y="29778"/>
                  <a:pt x="41365" y="29778"/>
                </a:cubicBezTo>
                <a:cubicBezTo>
                  <a:pt x="41789" y="29778"/>
                  <a:pt x="42213" y="29747"/>
                  <a:pt x="42634" y="29678"/>
                </a:cubicBezTo>
                <a:cubicBezTo>
                  <a:pt x="42797" y="29655"/>
                  <a:pt x="42797" y="29445"/>
                  <a:pt x="42681" y="29328"/>
                </a:cubicBezTo>
                <a:cubicBezTo>
                  <a:pt x="41630" y="28581"/>
                  <a:pt x="40579" y="27857"/>
                  <a:pt x="39505" y="27133"/>
                </a:cubicBezTo>
                <a:lnTo>
                  <a:pt x="38758" y="26596"/>
                </a:lnTo>
                <a:cubicBezTo>
                  <a:pt x="38525" y="26246"/>
                  <a:pt x="38198" y="25943"/>
                  <a:pt x="37824" y="25779"/>
                </a:cubicBezTo>
                <a:cubicBezTo>
                  <a:pt x="37544" y="25616"/>
                  <a:pt x="37287" y="25476"/>
                  <a:pt x="37007" y="25336"/>
                </a:cubicBezTo>
                <a:lnTo>
                  <a:pt x="36353" y="24892"/>
                </a:lnTo>
                <a:cubicBezTo>
                  <a:pt x="36283" y="24775"/>
                  <a:pt x="36190" y="24658"/>
                  <a:pt x="36096" y="24542"/>
                </a:cubicBezTo>
                <a:lnTo>
                  <a:pt x="36190" y="24542"/>
                </a:lnTo>
                <a:cubicBezTo>
                  <a:pt x="36400" y="24542"/>
                  <a:pt x="36423" y="24262"/>
                  <a:pt x="36236" y="24215"/>
                </a:cubicBezTo>
                <a:lnTo>
                  <a:pt x="35653" y="24075"/>
                </a:lnTo>
                <a:lnTo>
                  <a:pt x="35536" y="23958"/>
                </a:lnTo>
                <a:lnTo>
                  <a:pt x="35536" y="23958"/>
                </a:lnTo>
                <a:cubicBezTo>
                  <a:pt x="36577" y="24138"/>
                  <a:pt x="37636" y="24262"/>
                  <a:pt x="38673" y="24262"/>
                </a:cubicBezTo>
                <a:cubicBezTo>
                  <a:pt x="39660" y="24262"/>
                  <a:pt x="40626" y="24149"/>
                  <a:pt x="41537" y="23865"/>
                </a:cubicBezTo>
                <a:cubicBezTo>
                  <a:pt x="41677" y="23818"/>
                  <a:pt x="41677" y="23631"/>
                  <a:pt x="41537" y="23584"/>
                </a:cubicBezTo>
                <a:cubicBezTo>
                  <a:pt x="39785" y="22861"/>
                  <a:pt x="37988" y="22230"/>
                  <a:pt x="36190" y="21670"/>
                </a:cubicBezTo>
                <a:lnTo>
                  <a:pt x="37287" y="21647"/>
                </a:lnTo>
                <a:cubicBezTo>
                  <a:pt x="37474" y="21647"/>
                  <a:pt x="37521" y="21343"/>
                  <a:pt x="37334" y="21320"/>
                </a:cubicBezTo>
                <a:cubicBezTo>
                  <a:pt x="35606" y="21063"/>
                  <a:pt x="33855" y="20783"/>
                  <a:pt x="32104" y="20503"/>
                </a:cubicBezTo>
                <a:lnTo>
                  <a:pt x="31964" y="20456"/>
                </a:lnTo>
                <a:cubicBezTo>
                  <a:pt x="33341" y="20432"/>
                  <a:pt x="34696" y="20386"/>
                  <a:pt x="36073" y="20339"/>
                </a:cubicBezTo>
                <a:cubicBezTo>
                  <a:pt x="36260" y="20339"/>
                  <a:pt x="36330" y="20036"/>
                  <a:pt x="36120" y="19989"/>
                </a:cubicBezTo>
                <a:cubicBezTo>
                  <a:pt x="34625" y="19662"/>
                  <a:pt x="33131" y="19358"/>
                  <a:pt x="31637" y="19102"/>
                </a:cubicBezTo>
                <a:cubicBezTo>
                  <a:pt x="32618" y="18751"/>
                  <a:pt x="33622" y="18378"/>
                  <a:pt x="34625" y="18028"/>
                </a:cubicBezTo>
                <a:cubicBezTo>
                  <a:pt x="36517" y="17607"/>
                  <a:pt x="38431" y="17187"/>
                  <a:pt x="40322" y="16767"/>
                </a:cubicBezTo>
                <a:cubicBezTo>
                  <a:pt x="40509" y="16720"/>
                  <a:pt x="40462" y="16463"/>
                  <a:pt x="40276" y="16463"/>
                </a:cubicBezTo>
                <a:cubicBezTo>
                  <a:pt x="38828" y="16487"/>
                  <a:pt x="37404" y="16580"/>
                  <a:pt x="35980" y="16697"/>
                </a:cubicBezTo>
                <a:cubicBezTo>
                  <a:pt x="36353" y="16463"/>
                  <a:pt x="36703" y="16206"/>
                  <a:pt x="37007" y="15880"/>
                </a:cubicBezTo>
                <a:cubicBezTo>
                  <a:pt x="37077" y="15810"/>
                  <a:pt x="37054" y="15716"/>
                  <a:pt x="36984" y="15646"/>
                </a:cubicBezTo>
                <a:cubicBezTo>
                  <a:pt x="37894" y="15366"/>
                  <a:pt x="38781" y="15062"/>
                  <a:pt x="39669" y="14782"/>
                </a:cubicBezTo>
                <a:cubicBezTo>
                  <a:pt x="39820" y="14739"/>
                  <a:pt x="39811" y="14474"/>
                  <a:pt x="39659" y="14474"/>
                </a:cubicBezTo>
                <a:cubicBezTo>
                  <a:pt x="39648" y="14474"/>
                  <a:pt x="39635" y="14475"/>
                  <a:pt x="39622" y="14479"/>
                </a:cubicBezTo>
                <a:lnTo>
                  <a:pt x="39575" y="14479"/>
                </a:lnTo>
                <a:cubicBezTo>
                  <a:pt x="38198" y="14642"/>
                  <a:pt x="36820" y="14899"/>
                  <a:pt x="35443" y="15179"/>
                </a:cubicBezTo>
                <a:cubicBezTo>
                  <a:pt x="35466" y="15109"/>
                  <a:pt x="35443" y="15039"/>
                  <a:pt x="35396" y="15016"/>
                </a:cubicBezTo>
                <a:lnTo>
                  <a:pt x="37170" y="14432"/>
                </a:lnTo>
                <a:cubicBezTo>
                  <a:pt x="37287" y="14385"/>
                  <a:pt x="37311" y="14269"/>
                  <a:pt x="37264" y="14199"/>
                </a:cubicBezTo>
                <a:lnTo>
                  <a:pt x="39482" y="13661"/>
                </a:lnTo>
                <a:cubicBezTo>
                  <a:pt x="39661" y="13617"/>
                  <a:pt x="39604" y="13380"/>
                  <a:pt x="39435" y="13380"/>
                </a:cubicBezTo>
                <a:cubicBezTo>
                  <a:pt x="39428" y="13380"/>
                  <a:pt x="39420" y="13380"/>
                  <a:pt x="39412" y="13381"/>
                </a:cubicBezTo>
                <a:cubicBezTo>
                  <a:pt x="37988" y="13568"/>
                  <a:pt x="36563" y="13778"/>
                  <a:pt x="35162" y="13988"/>
                </a:cubicBezTo>
                <a:cubicBezTo>
                  <a:pt x="35489" y="13755"/>
                  <a:pt x="35793" y="13498"/>
                  <a:pt x="36073" y="13218"/>
                </a:cubicBezTo>
                <a:cubicBezTo>
                  <a:pt x="36143" y="13148"/>
                  <a:pt x="36143" y="13054"/>
                  <a:pt x="36073" y="13008"/>
                </a:cubicBezTo>
                <a:lnTo>
                  <a:pt x="37684" y="12424"/>
                </a:lnTo>
                <a:cubicBezTo>
                  <a:pt x="37777" y="12377"/>
                  <a:pt x="37801" y="12284"/>
                  <a:pt x="37754" y="12214"/>
                </a:cubicBezTo>
                <a:cubicBezTo>
                  <a:pt x="37287" y="11467"/>
                  <a:pt x="36447" y="11350"/>
                  <a:pt x="35606" y="11257"/>
                </a:cubicBezTo>
                <a:cubicBezTo>
                  <a:pt x="35060" y="11210"/>
                  <a:pt x="34510" y="11185"/>
                  <a:pt x="33960" y="11185"/>
                </a:cubicBezTo>
                <a:cubicBezTo>
                  <a:pt x="33145" y="11185"/>
                  <a:pt x="32328" y="11239"/>
                  <a:pt x="31520" y="11350"/>
                </a:cubicBezTo>
                <a:cubicBezTo>
                  <a:pt x="31497" y="11327"/>
                  <a:pt x="31450" y="11303"/>
                  <a:pt x="31403" y="11303"/>
                </a:cubicBezTo>
                <a:cubicBezTo>
                  <a:pt x="31347" y="11302"/>
                  <a:pt x="31290" y="11301"/>
                  <a:pt x="31233" y="11301"/>
                </a:cubicBezTo>
                <a:cubicBezTo>
                  <a:pt x="30379" y="11301"/>
                  <a:pt x="29530" y="11465"/>
                  <a:pt x="28742" y="11794"/>
                </a:cubicBezTo>
                <a:lnTo>
                  <a:pt x="31170" y="9062"/>
                </a:lnTo>
                <a:cubicBezTo>
                  <a:pt x="31280" y="8934"/>
                  <a:pt x="31160" y="8762"/>
                  <a:pt x="31035" y="8762"/>
                </a:cubicBezTo>
                <a:cubicBezTo>
                  <a:pt x="31001" y="8762"/>
                  <a:pt x="30967" y="8775"/>
                  <a:pt x="30936" y="8805"/>
                </a:cubicBezTo>
                <a:cubicBezTo>
                  <a:pt x="30540" y="9202"/>
                  <a:pt x="30166" y="9599"/>
                  <a:pt x="29792" y="9996"/>
                </a:cubicBezTo>
                <a:cubicBezTo>
                  <a:pt x="29763" y="9986"/>
                  <a:pt x="29734" y="9980"/>
                  <a:pt x="29707" y="9980"/>
                </a:cubicBezTo>
                <a:cubicBezTo>
                  <a:pt x="29668" y="9980"/>
                  <a:pt x="29633" y="9992"/>
                  <a:pt x="29606" y="10019"/>
                </a:cubicBezTo>
                <a:lnTo>
                  <a:pt x="29582" y="10043"/>
                </a:lnTo>
                <a:lnTo>
                  <a:pt x="29582" y="10043"/>
                </a:lnTo>
                <a:lnTo>
                  <a:pt x="30353" y="9109"/>
                </a:lnTo>
                <a:cubicBezTo>
                  <a:pt x="30477" y="8984"/>
                  <a:pt x="30358" y="8820"/>
                  <a:pt x="30222" y="8820"/>
                </a:cubicBezTo>
                <a:cubicBezTo>
                  <a:pt x="30180" y="8820"/>
                  <a:pt x="30135" y="8836"/>
                  <a:pt x="30096" y="8875"/>
                </a:cubicBezTo>
                <a:cubicBezTo>
                  <a:pt x="29886" y="9062"/>
                  <a:pt x="29676" y="9249"/>
                  <a:pt x="29466" y="9435"/>
                </a:cubicBezTo>
                <a:lnTo>
                  <a:pt x="30026" y="8805"/>
                </a:lnTo>
                <a:cubicBezTo>
                  <a:pt x="30026" y="8782"/>
                  <a:pt x="30026" y="8782"/>
                  <a:pt x="30049" y="8758"/>
                </a:cubicBezTo>
                <a:cubicBezTo>
                  <a:pt x="30656" y="8245"/>
                  <a:pt x="31287" y="7754"/>
                  <a:pt x="31940" y="7241"/>
                </a:cubicBezTo>
                <a:cubicBezTo>
                  <a:pt x="32056" y="7145"/>
                  <a:pt x="31950" y="6954"/>
                  <a:pt x="31818" y="6954"/>
                </a:cubicBezTo>
                <a:cubicBezTo>
                  <a:pt x="31789" y="6954"/>
                  <a:pt x="31759" y="6963"/>
                  <a:pt x="31730" y="6984"/>
                </a:cubicBezTo>
                <a:cubicBezTo>
                  <a:pt x="30563" y="7801"/>
                  <a:pt x="29395" y="8665"/>
                  <a:pt x="28275" y="9552"/>
                </a:cubicBezTo>
                <a:cubicBezTo>
                  <a:pt x="29699" y="7988"/>
                  <a:pt x="31007" y="6307"/>
                  <a:pt x="32197" y="4556"/>
                </a:cubicBezTo>
                <a:cubicBezTo>
                  <a:pt x="32285" y="4432"/>
                  <a:pt x="32174" y="4336"/>
                  <a:pt x="32054" y="4336"/>
                </a:cubicBezTo>
                <a:cubicBezTo>
                  <a:pt x="32015" y="4336"/>
                  <a:pt x="31975" y="4346"/>
                  <a:pt x="31940" y="4369"/>
                </a:cubicBezTo>
                <a:cubicBezTo>
                  <a:pt x="31427" y="4789"/>
                  <a:pt x="30890" y="5233"/>
                  <a:pt x="30376" y="5676"/>
                </a:cubicBezTo>
                <a:cubicBezTo>
                  <a:pt x="30341" y="5641"/>
                  <a:pt x="30300" y="5624"/>
                  <a:pt x="30259" y="5624"/>
                </a:cubicBezTo>
                <a:cubicBezTo>
                  <a:pt x="30219" y="5624"/>
                  <a:pt x="30178" y="5641"/>
                  <a:pt x="30143" y="5676"/>
                </a:cubicBezTo>
                <a:cubicBezTo>
                  <a:pt x="29395" y="6260"/>
                  <a:pt x="28648" y="6891"/>
                  <a:pt x="27901" y="7498"/>
                </a:cubicBezTo>
                <a:cubicBezTo>
                  <a:pt x="28135" y="7054"/>
                  <a:pt x="28251" y="6540"/>
                  <a:pt x="28298" y="6050"/>
                </a:cubicBezTo>
                <a:cubicBezTo>
                  <a:pt x="28298" y="5939"/>
                  <a:pt x="28210" y="5872"/>
                  <a:pt x="28116" y="5872"/>
                </a:cubicBezTo>
                <a:cubicBezTo>
                  <a:pt x="28091" y="5872"/>
                  <a:pt x="28066" y="5877"/>
                  <a:pt x="28041" y="5887"/>
                </a:cubicBezTo>
                <a:cubicBezTo>
                  <a:pt x="27411" y="6377"/>
                  <a:pt x="26781" y="6844"/>
                  <a:pt x="26150" y="7334"/>
                </a:cubicBezTo>
                <a:cubicBezTo>
                  <a:pt x="25753" y="7007"/>
                  <a:pt x="25333" y="6704"/>
                  <a:pt x="24913" y="6424"/>
                </a:cubicBezTo>
                <a:lnTo>
                  <a:pt x="25660" y="3365"/>
                </a:lnTo>
                <a:cubicBezTo>
                  <a:pt x="25690" y="3245"/>
                  <a:pt x="25605" y="3164"/>
                  <a:pt x="25515" y="3164"/>
                </a:cubicBezTo>
                <a:cubicBezTo>
                  <a:pt x="25465" y="3164"/>
                  <a:pt x="25413" y="3189"/>
                  <a:pt x="25380" y="3248"/>
                </a:cubicBezTo>
                <a:cubicBezTo>
                  <a:pt x="24913" y="4112"/>
                  <a:pt x="24469" y="4976"/>
                  <a:pt x="24025" y="5863"/>
                </a:cubicBezTo>
                <a:lnTo>
                  <a:pt x="23652" y="5653"/>
                </a:lnTo>
                <a:lnTo>
                  <a:pt x="23769" y="5186"/>
                </a:lnTo>
                <a:cubicBezTo>
                  <a:pt x="23802" y="5087"/>
                  <a:pt x="23706" y="4988"/>
                  <a:pt x="23615" y="4988"/>
                </a:cubicBezTo>
                <a:cubicBezTo>
                  <a:pt x="23577" y="4988"/>
                  <a:pt x="23539" y="5005"/>
                  <a:pt x="23512" y="5046"/>
                </a:cubicBezTo>
                <a:cubicBezTo>
                  <a:pt x="23418" y="5163"/>
                  <a:pt x="23302" y="5279"/>
                  <a:pt x="23208" y="5420"/>
                </a:cubicBezTo>
                <a:lnTo>
                  <a:pt x="22765" y="5186"/>
                </a:lnTo>
                <a:cubicBezTo>
                  <a:pt x="22928" y="4392"/>
                  <a:pt x="23068" y="3598"/>
                  <a:pt x="23185" y="2805"/>
                </a:cubicBezTo>
                <a:cubicBezTo>
                  <a:pt x="23213" y="2677"/>
                  <a:pt x="23104" y="2593"/>
                  <a:pt x="23004" y="2593"/>
                </a:cubicBezTo>
                <a:cubicBezTo>
                  <a:pt x="22938" y="2593"/>
                  <a:pt x="22876" y="2628"/>
                  <a:pt x="22858" y="2711"/>
                </a:cubicBezTo>
                <a:cubicBezTo>
                  <a:pt x="22765" y="3108"/>
                  <a:pt x="22671" y="3505"/>
                  <a:pt x="22555" y="3879"/>
                </a:cubicBezTo>
                <a:cubicBezTo>
                  <a:pt x="22530" y="3817"/>
                  <a:pt x="22473" y="3788"/>
                  <a:pt x="22414" y="3788"/>
                </a:cubicBezTo>
                <a:cubicBezTo>
                  <a:pt x="22361" y="3788"/>
                  <a:pt x="22307" y="3811"/>
                  <a:pt x="22274" y="3855"/>
                </a:cubicBezTo>
                <a:cubicBezTo>
                  <a:pt x="22274" y="3622"/>
                  <a:pt x="22298" y="3388"/>
                  <a:pt x="22298" y="3155"/>
                </a:cubicBezTo>
                <a:cubicBezTo>
                  <a:pt x="22298" y="3038"/>
                  <a:pt x="22211" y="2972"/>
                  <a:pt x="22127" y="2972"/>
                </a:cubicBezTo>
                <a:cubicBezTo>
                  <a:pt x="22059" y="2972"/>
                  <a:pt x="21992" y="3015"/>
                  <a:pt x="21971" y="3108"/>
                </a:cubicBezTo>
                <a:cubicBezTo>
                  <a:pt x="21784" y="3668"/>
                  <a:pt x="21644" y="4229"/>
                  <a:pt x="21480" y="4789"/>
                </a:cubicBezTo>
                <a:cubicBezTo>
                  <a:pt x="21434" y="4789"/>
                  <a:pt x="21387" y="4789"/>
                  <a:pt x="21340" y="4836"/>
                </a:cubicBezTo>
                <a:cubicBezTo>
                  <a:pt x="21317" y="4789"/>
                  <a:pt x="21270" y="4766"/>
                  <a:pt x="21224" y="4766"/>
                </a:cubicBezTo>
                <a:lnTo>
                  <a:pt x="21457" y="3061"/>
                </a:lnTo>
                <a:cubicBezTo>
                  <a:pt x="21457" y="2959"/>
                  <a:pt x="21370" y="2894"/>
                  <a:pt x="21286" y="2894"/>
                </a:cubicBezTo>
                <a:cubicBezTo>
                  <a:pt x="21255" y="2894"/>
                  <a:pt x="21225" y="2903"/>
                  <a:pt x="21200" y="2921"/>
                </a:cubicBezTo>
                <a:cubicBezTo>
                  <a:pt x="20220" y="3645"/>
                  <a:pt x="19753" y="4766"/>
                  <a:pt x="19496" y="5980"/>
                </a:cubicBezTo>
                <a:cubicBezTo>
                  <a:pt x="19426" y="5326"/>
                  <a:pt x="19356" y="4696"/>
                  <a:pt x="19286" y="4042"/>
                </a:cubicBezTo>
                <a:cubicBezTo>
                  <a:pt x="19274" y="3949"/>
                  <a:pt x="19192" y="3902"/>
                  <a:pt x="19117" y="3902"/>
                </a:cubicBezTo>
                <a:cubicBezTo>
                  <a:pt x="19041" y="3902"/>
                  <a:pt x="18971" y="3949"/>
                  <a:pt x="18982" y="4042"/>
                </a:cubicBezTo>
                <a:lnTo>
                  <a:pt x="19262" y="7334"/>
                </a:lnTo>
                <a:cubicBezTo>
                  <a:pt x="19192" y="7965"/>
                  <a:pt x="19122" y="8595"/>
                  <a:pt x="19029" y="9155"/>
                </a:cubicBezTo>
                <a:lnTo>
                  <a:pt x="19006" y="9389"/>
                </a:lnTo>
                <a:cubicBezTo>
                  <a:pt x="18772" y="8642"/>
                  <a:pt x="18539" y="7894"/>
                  <a:pt x="18282" y="7171"/>
                </a:cubicBezTo>
                <a:cubicBezTo>
                  <a:pt x="17932" y="5466"/>
                  <a:pt x="17581" y="3762"/>
                  <a:pt x="17301" y="2057"/>
                </a:cubicBezTo>
                <a:cubicBezTo>
                  <a:pt x="17282" y="1963"/>
                  <a:pt x="17218" y="1922"/>
                  <a:pt x="17151" y="1922"/>
                </a:cubicBezTo>
                <a:cubicBezTo>
                  <a:pt x="17051" y="1922"/>
                  <a:pt x="16946" y="2012"/>
                  <a:pt x="16974" y="2151"/>
                </a:cubicBezTo>
                <a:cubicBezTo>
                  <a:pt x="17091" y="3085"/>
                  <a:pt x="17231" y="4042"/>
                  <a:pt x="17395" y="4976"/>
                </a:cubicBezTo>
                <a:cubicBezTo>
                  <a:pt x="17231" y="4602"/>
                  <a:pt x="17044" y="4252"/>
                  <a:pt x="16858" y="3925"/>
                </a:cubicBezTo>
                <a:cubicBezTo>
                  <a:pt x="16811" y="3785"/>
                  <a:pt x="16741" y="3645"/>
                  <a:pt x="16694" y="3528"/>
                </a:cubicBezTo>
                <a:cubicBezTo>
                  <a:pt x="16414" y="2384"/>
                  <a:pt x="16157" y="1264"/>
                  <a:pt x="15877" y="143"/>
                </a:cubicBezTo>
                <a:cubicBezTo>
                  <a:pt x="15862" y="52"/>
                  <a:pt x="15788" y="1"/>
                  <a:pt x="157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7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/>
          <p:nvPr/>
        </p:nvSpPr>
        <p:spPr>
          <a:xfrm>
            <a:off x="3912945" y="977920"/>
            <a:ext cx="627541" cy="94528"/>
          </a:xfrm>
          <a:custGeom>
            <a:avLst/>
            <a:gdLst/>
            <a:ahLst/>
            <a:cxnLst/>
            <a:rect l="l" t="t" r="r" b="b"/>
            <a:pathLst>
              <a:path w="8580" h="2252" extrusionOk="0">
                <a:moveTo>
                  <a:pt x="734" y="1"/>
                </a:moveTo>
                <a:cubicBezTo>
                  <a:pt x="718" y="1"/>
                  <a:pt x="701" y="5"/>
                  <a:pt x="684" y="16"/>
                </a:cubicBezTo>
                <a:cubicBezTo>
                  <a:pt x="0" y="586"/>
                  <a:pt x="166" y="1892"/>
                  <a:pt x="1130" y="2078"/>
                </a:cubicBezTo>
                <a:cubicBezTo>
                  <a:pt x="1154" y="2082"/>
                  <a:pt x="1180" y="2084"/>
                  <a:pt x="1207" y="2084"/>
                </a:cubicBezTo>
                <a:cubicBezTo>
                  <a:pt x="1452" y="2084"/>
                  <a:pt x="1784" y="1919"/>
                  <a:pt x="2083" y="1695"/>
                </a:cubicBezTo>
                <a:cubicBezTo>
                  <a:pt x="2156" y="1778"/>
                  <a:pt x="2229" y="1850"/>
                  <a:pt x="2322" y="1912"/>
                </a:cubicBezTo>
                <a:cubicBezTo>
                  <a:pt x="2519" y="2062"/>
                  <a:pt x="2752" y="2136"/>
                  <a:pt x="2985" y="2136"/>
                </a:cubicBezTo>
                <a:cubicBezTo>
                  <a:pt x="3266" y="2136"/>
                  <a:pt x="3547" y="2029"/>
                  <a:pt x="3762" y="1819"/>
                </a:cubicBezTo>
                <a:cubicBezTo>
                  <a:pt x="3959" y="2047"/>
                  <a:pt x="4229" y="2202"/>
                  <a:pt x="4529" y="2244"/>
                </a:cubicBezTo>
                <a:cubicBezTo>
                  <a:pt x="4588" y="2249"/>
                  <a:pt x="4647" y="2252"/>
                  <a:pt x="4706" y="2252"/>
                </a:cubicBezTo>
                <a:cubicBezTo>
                  <a:pt x="5114" y="2252"/>
                  <a:pt x="5521" y="2127"/>
                  <a:pt x="5856" y="1892"/>
                </a:cubicBezTo>
                <a:cubicBezTo>
                  <a:pt x="5970" y="1985"/>
                  <a:pt x="6094" y="2057"/>
                  <a:pt x="6239" y="2109"/>
                </a:cubicBezTo>
                <a:cubicBezTo>
                  <a:pt x="6439" y="2182"/>
                  <a:pt x="6640" y="2215"/>
                  <a:pt x="6836" y="2215"/>
                </a:cubicBezTo>
                <a:cubicBezTo>
                  <a:pt x="7762" y="2215"/>
                  <a:pt x="8580" y="1460"/>
                  <a:pt x="8571" y="451"/>
                </a:cubicBezTo>
                <a:cubicBezTo>
                  <a:pt x="8566" y="311"/>
                  <a:pt x="8470" y="244"/>
                  <a:pt x="8372" y="244"/>
                </a:cubicBezTo>
                <a:cubicBezTo>
                  <a:pt x="8273" y="244"/>
                  <a:pt x="8172" y="311"/>
                  <a:pt x="8157" y="441"/>
                </a:cubicBezTo>
                <a:cubicBezTo>
                  <a:pt x="8105" y="907"/>
                  <a:pt x="7898" y="1363"/>
                  <a:pt x="7473" y="1612"/>
                </a:cubicBezTo>
                <a:cubicBezTo>
                  <a:pt x="7265" y="1726"/>
                  <a:pt x="7027" y="1778"/>
                  <a:pt x="6789" y="1778"/>
                </a:cubicBezTo>
                <a:cubicBezTo>
                  <a:pt x="6706" y="1778"/>
                  <a:pt x="6633" y="1767"/>
                  <a:pt x="6550" y="1746"/>
                </a:cubicBezTo>
                <a:cubicBezTo>
                  <a:pt x="6416" y="1736"/>
                  <a:pt x="6291" y="1684"/>
                  <a:pt x="6198" y="1591"/>
                </a:cubicBezTo>
                <a:cubicBezTo>
                  <a:pt x="6447" y="1301"/>
                  <a:pt x="6644" y="855"/>
                  <a:pt x="6260" y="596"/>
                </a:cubicBezTo>
                <a:cubicBezTo>
                  <a:pt x="6176" y="537"/>
                  <a:pt x="6092" y="512"/>
                  <a:pt x="6013" y="512"/>
                </a:cubicBezTo>
                <a:cubicBezTo>
                  <a:pt x="5771" y="512"/>
                  <a:pt x="5569" y="750"/>
                  <a:pt x="5514" y="1000"/>
                </a:cubicBezTo>
                <a:cubicBezTo>
                  <a:pt x="5472" y="1197"/>
                  <a:pt x="5493" y="1394"/>
                  <a:pt x="5597" y="1560"/>
                </a:cubicBezTo>
                <a:lnTo>
                  <a:pt x="5555" y="1591"/>
                </a:lnTo>
                <a:cubicBezTo>
                  <a:pt x="5369" y="1705"/>
                  <a:pt x="5162" y="1788"/>
                  <a:pt x="4954" y="1829"/>
                </a:cubicBezTo>
                <a:cubicBezTo>
                  <a:pt x="4870" y="1847"/>
                  <a:pt x="4784" y="1856"/>
                  <a:pt x="4698" y="1856"/>
                </a:cubicBezTo>
                <a:cubicBezTo>
                  <a:pt x="4531" y="1856"/>
                  <a:pt x="4365" y="1822"/>
                  <a:pt x="4208" y="1746"/>
                </a:cubicBezTo>
                <a:cubicBezTo>
                  <a:pt x="4125" y="1695"/>
                  <a:pt x="4053" y="1622"/>
                  <a:pt x="3990" y="1539"/>
                </a:cubicBezTo>
                <a:cubicBezTo>
                  <a:pt x="4167" y="1280"/>
                  <a:pt x="4250" y="969"/>
                  <a:pt x="4239" y="658"/>
                </a:cubicBezTo>
                <a:cubicBezTo>
                  <a:pt x="4231" y="542"/>
                  <a:pt x="4142" y="466"/>
                  <a:pt x="4045" y="466"/>
                </a:cubicBezTo>
                <a:cubicBezTo>
                  <a:pt x="4013" y="466"/>
                  <a:pt x="3980" y="474"/>
                  <a:pt x="3949" y="492"/>
                </a:cubicBezTo>
                <a:cubicBezTo>
                  <a:pt x="3493" y="751"/>
                  <a:pt x="3431" y="1156"/>
                  <a:pt x="3576" y="1508"/>
                </a:cubicBezTo>
                <a:cubicBezTo>
                  <a:pt x="3415" y="1669"/>
                  <a:pt x="3203" y="1750"/>
                  <a:pt x="2992" y="1750"/>
                </a:cubicBezTo>
                <a:cubicBezTo>
                  <a:pt x="2756" y="1750"/>
                  <a:pt x="2522" y="1649"/>
                  <a:pt x="2363" y="1446"/>
                </a:cubicBezTo>
                <a:cubicBezTo>
                  <a:pt x="2757" y="1042"/>
                  <a:pt x="2975" y="534"/>
                  <a:pt x="2550" y="285"/>
                </a:cubicBezTo>
                <a:cubicBezTo>
                  <a:pt x="2487" y="249"/>
                  <a:pt x="2427" y="233"/>
                  <a:pt x="2370" y="233"/>
                </a:cubicBezTo>
                <a:cubicBezTo>
                  <a:pt x="2119" y="233"/>
                  <a:pt x="1937" y="546"/>
                  <a:pt x="1887" y="783"/>
                </a:cubicBezTo>
                <a:cubicBezTo>
                  <a:pt x="1845" y="969"/>
                  <a:pt x="1855" y="1166"/>
                  <a:pt x="1918" y="1353"/>
                </a:cubicBezTo>
                <a:cubicBezTo>
                  <a:pt x="1726" y="1558"/>
                  <a:pt x="1534" y="1758"/>
                  <a:pt x="1291" y="1758"/>
                </a:cubicBezTo>
                <a:cubicBezTo>
                  <a:pt x="1153" y="1758"/>
                  <a:pt x="999" y="1694"/>
                  <a:pt x="819" y="1529"/>
                </a:cubicBezTo>
                <a:cubicBezTo>
                  <a:pt x="415" y="1156"/>
                  <a:pt x="498" y="534"/>
                  <a:pt x="819" y="140"/>
                </a:cubicBezTo>
                <a:cubicBezTo>
                  <a:pt x="852" y="74"/>
                  <a:pt x="799" y="1"/>
                  <a:pt x="7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4" name="Google Shape;784;p37"/>
          <p:cNvGrpSpPr/>
          <p:nvPr/>
        </p:nvGrpSpPr>
        <p:grpSpPr>
          <a:xfrm>
            <a:off x="7363751" y="1256925"/>
            <a:ext cx="1403168" cy="1372682"/>
            <a:chOff x="7363751" y="1256925"/>
            <a:chExt cx="1403168" cy="1372682"/>
          </a:xfrm>
        </p:grpSpPr>
        <p:sp>
          <p:nvSpPr>
            <p:cNvPr id="785" name="Google Shape;785;p37"/>
            <p:cNvSpPr/>
            <p:nvPr/>
          </p:nvSpPr>
          <p:spPr>
            <a:xfrm>
              <a:off x="7363751" y="1256925"/>
              <a:ext cx="1368425" cy="1372682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 rot="9884224">
              <a:off x="8369370" y="1303335"/>
              <a:ext cx="397549" cy="470297"/>
            </a:xfrm>
            <a:custGeom>
              <a:avLst/>
              <a:gdLst/>
              <a:ahLst/>
              <a:cxnLst/>
              <a:rect l="l" t="t" r="r" b="b"/>
              <a:pathLst>
                <a:path w="44204" h="52293" extrusionOk="0">
                  <a:moveTo>
                    <a:pt x="35127" y="1"/>
                  </a:moveTo>
                  <a:cubicBezTo>
                    <a:pt x="34818" y="1"/>
                    <a:pt x="34509" y="20"/>
                    <a:pt x="34200" y="61"/>
                  </a:cubicBezTo>
                  <a:cubicBezTo>
                    <a:pt x="33328" y="119"/>
                    <a:pt x="32513" y="352"/>
                    <a:pt x="31699" y="643"/>
                  </a:cubicBezTo>
                  <a:cubicBezTo>
                    <a:pt x="31350" y="817"/>
                    <a:pt x="31001" y="992"/>
                    <a:pt x="30652" y="1166"/>
                  </a:cubicBezTo>
                  <a:lnTo>
                    <a:pt x="30129" y="1457"/>
                  </a:lnTo>
                  <a:lnTo>
                    <a:pt x="29721" y="1748"/>
                  </a:lnTo>
                  <a:cubicBezTo>
                    <a:pt x="29431" y="1922"/>
                    <a:pt x="29198" y="2155"/>
                    <a:pt x="28965" y="2329"/>
                  </a:cubicBezTo>
                  <a:lnTo>
                    <a:pt x="28733" y="2620"/>
                  </a:lnTo>
                  <a:lnTo>
                    <a:pt x="28500" y="2853"/>
                  </a:lnTo>
                  <a:lnTo>
                    <a:pt x="28093" y="3260"/>
                  </a:lnTo>
                  <a:lnTo>
                    <a:pt x="12738" y="22046"/>
                  </a:lnTo>
                  <a:lnTo>
                    <a:pt x="2618" y="34318"/>
                  </a:lnTo>
                  <a:lnTo>
                    <a:pt x="2153" y="34900"/>
                  </a:lnTo>
                  <a:lnTo>
                    <a:pt x="1920" y="35191"/>
                  </a:lnTo>
                  <a:lnTo>
                    <a:pt x="1687" y="35656"/>
                  </a:lnTo>
                  <a:cubicBezTo>
                    <a:pt x="1513" y="35947"/>
                    <a:pt x="1338" y="36238"/>
                    <a:pt x="1164" y="36587"/>
                  </a:cubicBezTo>
                  <a:lnTo>
                    <a:pt x="931" y="37168"/>
                  </a:lnTo>
                  <a:cubicBezTo>
                    <a:pt x="815" y="37401"/>
                    <a:pt x="757" y="37575"/>
                    <a:pt x="699" y="37808"/>
                  </a:cubicBezTo>
                  <a:cubicBezTo>
                    <a:pt x="175" y="39262"/>
                    <a:pt x="1" y="40832"/>
                    <a:pt x="175" y="42403"/>
                  </a:cubicBezTo>
                  <a:cubicBezTo>
                    <a:pt x="291" y="43450"/>
                    <a:pt x="524" y="44439"/>
                    <a:pt x="873" y="45427"/>
                  </a:cubicBezTo>
                  <a:cubicBezTo>
                    <a:pt x="1106" y="45893"/>
                    <a:pt x="1338" y="46300"/>
                    <a:pt x="1571" y="46765"/>
                  </a:cubicBezTo>
                  <a:lnTo>
                    <a:pt x="1920" y="47347"/>
                  </a:lnTo>
                  <a:cubicBezTo>
                    <a:pt x="2036" y="47521"/>
                    <a:pt x="2153" y="47696"/>
                    <a:pt x="2269" y="47870"/>
                  </a:cubicBezTo>
                  <a:cubicBezTo>
                    <a:pt x="2502" y="48161"/>
                    <a:pt x="2734" y="48452"/>
                    <a:pt x="3025" y="48684"/>
                  </a:cubicBezTo>
                  <a:lnTo>
                    <a:pt x="3316" y="49033"/>
                  </a:lnTo>
                  <a:lnTo>
                    <a:pt x="3607" y="49324"/>
                  </a:lnTo>
                  <a:lnTo>
                    <a:pt x="4188" y="49789"/>
                  </a:lnTo>
                  <a:lnTo>
                    <a:pt x="4770" y="50255"/>
                  </a:lnTo>
                  <a:lnTo>
                    <a:pt x="5061" y="50487"/>
                  </a:lnTo>
                  <a:lnTo>
                    <a:pt x="5468" y="50720"/>
                  </a:lnTo>
                  <a:cubicBezTo>
                    <a:pt x="5759" y="50894"/>
                    <a:pt x="6108" y="51069"/>
                    <a:pt x="6457" y="51243"/>
                  </a:cubicBezTo>
                  <a:lnTo>
                    <a:pt x="7038" y="51476"/>
                  </a:lnTo>
                  <a:lnTo>
                    <a:pt x="7620" y="51709"/>
                  </a:lnTo>
                  <a:cubicBezTo>
                    <a:pt x="8085" y="51883"/>
                    <a:pt x="8609" y="52000"/>
                    <a:pt x="9074" y="52116"/>
                  </a:cubicBezTo>
                  <a:cubicBezTo>
                    <a:pt x="9750" y="52229"/>
                    <a:pt x="10426" y="52293"/>
                    <a:pt x="11102" y="52293"/>
                  </a:cubicBezTo>
                  <a:cubicBezTo>
                    <a:pt x="11473" y="52293"/>
                    <a:pt x="11844" y="52273"/>
                    <a:pt x="12215" y="52232"/>
                  </a:cubicBezTo>
                  <a:cubicBezTo>
                    <a:pt x="13262" y="52116"/>
                    <a:pt x="14309" y="51883"/>
                    <a:pt x="15297" y="51534"/>
                  </a:cubicBezTo>
                  <a:cubicBezTo>
                    <a:pt x="15704" y="51302"/>
                    <a:pt x="16170" y="51127"/>
                    <a:pt x="16577" y="50894"/>
                  </a:cubicBezTo>
                  <a:lnTo>
                    <a:pt x="17158" y="50545"/>
                  </a:lnTo>
                  <a:lnTo>
                    <a:pt x="17682" y="50138"/>
                  </a:lnTo>
                  <a:cubicBezTo>
                    <a:pt x="17973" y="49906"/>
                    <a:pt x="18264" y="49673"/>
                    <a:pt x="18554" y="49440"/>
                  </a:cubicBezTo>
                  <a:lnTo>
                    <a:pt x="18671" y="49266"/>
                  </a:lnTo>
                  <a:lnTo>
                    <a:pt x="18671" y="45253"/>
                  </a:lnTo>
                  <a:lnTo>
                    <a:pt x="17566" y="46590"/>
                  </a:lnTo>
                  <a:lnTo>
                    <a:pt x="17217" y="46998"/>
                  </a:lnTo>
                  <a:cubicBezTo>
                    <a:pt x="17158" y="47056"/>
                    <a:pt x="17042" y="47172"/>
                    <a:pt x="16984" y="47230"/>
                  </a:cubicBezTo>
                  <a:cubicBezTo>
                    <a:pt x="16926" y="47288"/>
                    <a:pt x="16810" y="47405"/>
                    <a:pt x="16751" y="47463"/>
                  </a:cubicBezTo>
                  <a:cubicBezTo>
                    <a:pt x="16519" y="47637"/>
                    <a:pt x="16286" y="47812"/>
                    <a:pt x="16053" y="47986"/>
                  </a:cubicBezTo>
                  <a:lnTo>
                    <a:pt x="15704" y="48277"/>
                  </a:lnTo>
                  <a:lnTo>
                    <a:pt x="15239" y="48510"/>
                  </a:lnTo>
                  <a:cubicBezTo>
                    <a:pt x="14948" y="48742"/>
                    <a:pt x="14599" y="48859"/>
                    <a:pt x="14250" y="49033"/>
                  </a:cubicBezTo>
                  <a:cubicBezTo>
                    <a:pt x="13494" y="49324"/>
                    <a:pt x="12738" y="49499"/>
                    <a:pt x="11924" y="49615"/>
                  </a:cubicBezTo>
                  <a:cubicBezTo>
                    <a:pt x="11721" y="49630"/>
                    <a:pt x="11515" y="49638"/>
                    <a:pt x="11305" y="49638"/>
                  </a:cubicBezTo>
                  <a:cubicBezTo>
                    <a:pt x="10731" y="49638"/>
                    <a:pt x="10135" y="49584"/>
                    <a:pt x="9539" y="49499"/>
                  </a:cubicBezTo>
                  <a:cubicBezTo>
                    <a:pt x="9190" y="49382"/>
                    <a:pt x="8841" y="49324"/>
                    <a:pt x="8492" y="49208"/>
                  </a:cubicBezTo>
                  <a:lnTo>
                    <a:pt x="8027" y="49033"/>
                  </a:lnTo>
                  <a:lnTo>
                    <a:pt x="7562" y="48801"/>
                  </a:lnTo>
                  <a:cubicBezTo>
                    <a:pt x="7329" y="48684"/>
                    <a:pt x="7096" y="48568"/>
                    <a:pt x="6864" y="48452"/>
                  </a:cubicBezTo>
                  <a:lnTo>
                    <a:pt x="6515" y="48219"/>
                  </a:lnTo>
                  <a:lnTo>
                    <a:pt x="6282" y="48045"/>
                  </a:lnTo>
                  <a:lnTo>
                    <a:pt x="5875" y="47754"/>
                  </a:lnTo>
                  <a:lnTo>
                    <a:pt x="5410" y="47347"/>
                  </a:lnTo>
                  <a:lnTo>
                    <a:pt x="5235" y="47172"/>
                  </a:lnTo>
                  <a:lnTo>
                    <a:pt x="5003" y="46881"/>
                  </a:lnTo>
                  <a:cubicBezTo>
                    <a:pt x="4770" y="46707"/>
                    <a:pt x="4595" y="46474"/>
                    <a:pt x="4421" y="46242"/>
                  </a:cubicBezTo>
                  <a:cubicBezTo>
                    <a:pt x="4363" y="46125"/>
                    <a:pt x="4247" y="46009"/>
                    <a:pt x="4188" y="45893"/>
                  </a:cubicBezTo>
                  <a:lnTo>
                    <a:pt x="3898" y="45427"/>
                  </a:lnTo>
                  <a:cubicBezTo>
                    <a:pt x="3723" y="45078"/>
                    <a:pt x="3549" y="44787"/>
                    <a:pt x="3432" y="44439"/>
                  </a:cubicBezTo>
                  <a:cubicBezTo>
                    <a:pt x="2792" y="42926"/>
                    <a:pt x="2618" y="41298"/>
                    <a:pt x="2967" y="39727"/>
                  </a:cubicBezTo>
                  <a:cubicBezTo>
                    <a:pt x="3025" y="39378"/>
                    <a:pt x="3141" y="39029"/>
                    <a:pt x="3258" y="38680"/>
                  </a:cubicBezTo>
                  <a:cubicBezTo>
                    <a:pt x="3316" y="38506"/>
                    <a:pt x="3374" y="38332"/>
                    <a:pt x="3432" y="38157"/>
                  </a:cubicBezTo>
                  <a:cubicBezTo>
                    <a:pt x="3490" y="38041"/>
                    <a:pt x="3549" y="37866"/>
                    <a:pt x="3607" y="37750"/>
                  </a:cubicBezTo>
                  <a:cubicBezTo>
                    <a:pt x="3723" y="37517"/>
                    <a:pt x="3839" y="37226"/>
                    <a:pt x="4014" y="36994"/>
                  </a:cubicBezTo>
                  <a:cubicBezTo>
                    <a:pt x="4072" y="36936"/>
                    <a:pt x="4130" y="36819"/>
                    <a:pt x="4188" y="36703"/>
                  </a:cubicBezTo>
                  <a:lnTo>
                    <a:pt x="4363" y="36470"/>
                  </a:lnTo>
                  <a:lnTo>
                    <a:pt x="4712" y="36005"/>
                  </a:lnTo>
                  <a:lnTo>
                    <a:pt x="14774" y="23733"/>
                  </a:lnTo>
                  <a:lnTo>
                    <a:pt x="30187" y="5005"/>
                  </a:lnTo>
                  <a:lnTo>
                    <a:pt x="30478" y="4656"/>
                  </a:lnTo>
                  <a:lnTo>
                    <a:pt x="30594" y="4481"/>
                  </a:lnTo>
                  <a:lnTo>
                    <a:pt x="30827" y="4365"/>
                  </a:lnTo>
                  <a:cubicBezTo>
                    <a:pt x="30943" y="4191"/>
                    <a:pt x="31117" y="4074"/>
                    <a:pt x="31292" y="3958"/>
                  </a:cubicBezTo>
                  <a:lnTo>
                    <a:pt x="31583" y="3725"/>
                  </a:lnTo>
                  <a:lnTo>
                    <a:pt x="31932" y="3551"/>
                  </a:lnTo>
                  <a:cubicBezTo>
                    <a:pt x="32164" y="3435"/>
                    <a:pt x="32397" y="3260"/>
                    <a:pt x="32688" y="3144"/>
                  </a:cubicBezTo>
                  <a:cubicBezTo>
                    <a:pt x="33211" y="2969"/>
                    <a:pt x="33851" y="2795"/>
                    <a:pt x="34433" y="2737"/>
                  </a:cubicBezTo>
                  <a:cubicBezTo>
                    <a:pt x="34620" y="2720"/>
                    <a:pt x="34802" y="2713"/>
                    <a:pt x="34983" y="2713"/>
                  </a:cubicBezTo>
                  <a:cubicBezTo>
                    <a:pt x="35418" y="2713"/>
                    <a:pt x="35841" y="2754"/>
                    <a:pt x="36294" y="2795"/>
                  </a:cubicBezTo>
                  <a:cubicBezTo>
                    <a:pt x="36526" y="2853"/>
                    <a:pt x="36817" y="2969"/>
                    <a:pt x="37108" y="3027"/>
                  </a:cubicBezTo>
                  <a:lnTo>
                    <a:pt x="37457" y="3144"/>
                  </a:lnTo>
                  <a:lnTo>
                    <a:pt x="37806" y="3318"/>
                  </a:lnTo>
                  <a:cubicBezTo>
                    <a:pt x="37980" y="3435"/>
                    <a:pt x="38155" y="3493"/>
                    <a:pt x="38388" y="3609"/>
                  </a:cubicBezTo>
                  <a:lnTo>
                    <a:pt x="38620" y="3784"/>
                  </a:lnTo>
                  <a:lnTo>
                    <a:pt x="38795" y="3900"/>
                  </a:lnTo>
                  <a:lnTo>
                    <a:pt x="39144" y="4132"/>
                  </a:lnTo>
                  <a:lnTo>
                    <a:pt x="39435" y="4481"/>
                  </a:lnTo>
                  <a:lnTo>
                    <a:pt x="39609" y="4598"/>
                  </a:lnTo>
                  <a:lnTo>
                    <a:pt x="39783" y="4830"/>
                  </a:lnTo>
                  <a:cubicBezTo>
                    <a:pt x="39958" y="4947"/>
                    <a:pt x="40074" y="5121"/>
                    <a:pt x="40191" y="5296"/>
                  </a:cubicBezTo>
                  <a:lnTo>
                    <a:pt x="40423" y="5587"/>
                  </a:lnTo>
                  <a:lnTo>
                    <a:pt x="40598" y="5935"/>
                  </a:lnTo>
                  <a:cubicBezTo>
                    <a:pt x="40772" y="6168"/>
                    <a:pt x="40889" y="6401"/>
                    <a:pt x="41005" y="6633"/>
                  </a:cubicBezTo>
                  <a:cubicBezTo>
                    <a:pt x="41179" y="7215"/>
                    <a:pt x="41354" y="7855"/>
                    <a:pt x="41412" y="8436"/>
                  </a:cubicBezTo>
                  <a:cubicBezTo>
                    <a:pt x="41470" y="9076"/>
                    <a:pt x="41470" y="9658"/>
                    <a:pt x="41354" y="10298"/>
                  </a:cubicBezTo>
                  <a:cubicBezTo>
                    <a:pt x="41296" y="10530"/>
                    <a:pt x="41179" y="10821"/>
                    <a:pt x="41121" y="11112"/>
                  </a:cubicBezTo>
                  <a:lnTo>
                    <a:pt x="41005" y="11461"/>
                  </a:lnTo>
                  <a:lnTo>
                    <a:pt x="40830" y="11810"/>
                  </a:lnTo>
                  <a:cubicBezTo>
                    <a:pt x="40772" y="11984"/>
                    <a:pt x="40656" y="12159"/>
                    <a:pt x="40540" y="12333"/>
                  </a:cubicBezTo>
                  <a:lnTo>
                    <a:pt x="40423" y="12566"/>
                  </a:lnTo>
                  <a:lnTo>
                    <a:pt x="40249" y="12740"/>
                  </a:lnTo>
                  <a:lnTo>
                    <a:pt x="40016" y="13089"/>
                  </a:lnTo>
                  <a:lnTo>
                    <a:pt x="15763" y="42635"/>
                  </a:lnTo>
                  <a:lnTo>
                    <a:pt x="15588" y="42868"/>
                  </a:lnTo>
                  <a:cubicBezTo>
                    <a:pt x="15472" y="42926"/>
                    <a:pt x="15414" y="43043"/>
                    <a:pt x="15297" y="43101"/>
                  </a:cubicBezTo>
                  <a:cubicBezTo>
                    <a:pt x="15239" y="43217"/>
                    <a:pt x="15123" y="43275"/>
                    <a:pt x="15006" y="43392"/>
                  </a:cubicBezTo>
                  <a:cubicBezTo>
                    <a:pt x="14658" y="43566"/>
                    <a:pt x="14367" y="43799"/>
                    <a:pt x="14018" y="43915"/>
                  </a:cubicBezTo>
                  <a:cubicBezTo>
                    <a:pt x="13611" y="44090"/>
                    <a:pt x="13203" y="44148"/>
                    <a:pt x="12796" y="44206"/>
                  </a:cubicBezTo>
                  <a:cubicBezTo>
                    <a:pt x="12604" y="44230"/>
                    <a:pt x="12421" y="44244"/>
                    <a:pt x="12244" y="44244"/>
                  </a:cubicBezTo>
                  <a:cubicBezTo>
                    <a:pt x="11994" y="44244"/>
                    <a:pt x="11755" y="44216"/>
                    <a:pt x="11517" y="44148"/>
                  </a:cubicBezTo>
                  <a:cubicBezTo>
                    <a:pt x="11168" y="44090"/>
                    <a:pt x="10819" y="43973"/>
                    <a:pt x="10470" y="43799"/>
                  </a:cubicBezTo>
                  <a:cubicBezTo>
                    <a:pt x="10354" y="43741"/>
                    <a:pt x="10179" y="43682"/>
                    <a:pt x="10063" y="43624"/>
                  </a:cubicBezTo>
                  <a:cubicBezTo>
                    <a:pt x="9946" y="43566"/>
                    <a:pt x="9888" y="43508"/>
                    <a:pt x="9772" y="43392"/>
                  </a:cubicBezTo>
                  <a:lnTo>
                    <a:pt x="9597" y="43275"/>
                  </a:lnTo>
                  <a:lnTo>
                    <a:pt x="9365" y="43043"/>
                  </a:lnTo>
                  <a:cubicBezTo>
                    <a:pt x="9248" y="42984"/>
                    <a:pt x="9190" y="42868"/>
                    <a:pt x="9132" y="42810"/>
                  </a:cubicBezTo>
                  <a:cubicBezTo>
                    <a:pt x="9016" y="42694"/>
                    <a:pt x="8899" y="42577"/>
                    <a:pt x="8841" y="42461"/>
                  </a:cubicBezTo>
                  <a:cubicBezTo>
                    <a:pt x="8609" y="42170"/>
                    <a:pt x="8434" y="41821"/>
                    <a:pt x="8260" y="41472"/>
                  </a:cubicBezTo>
                  <a:cubicBezTo>
                    <a:pt x="8143" y="41123"/>
                    <a:pt x="8027" y="40658"/>
                    <a:pt x="7969" y="40251"/>
                  </a:cubicBezTo>
                  <a:cubicBezTo>
                    <a:pt x="7969" y="39844"/>
                    <a:pt x="7969" y="39437"/>
                    <a:pt x="8027" y="38971"/>
                  </a:cubicBezTo>
                  <a:cubicBezTo>
                    <a:pt x="8085" y="38622"/>
                    <a:pt x="8202" y="38273"/>
                    <a:pt x="8376" y="37924"/>
                  </a:cubicBezTo>
                  <a:cubicBezTo>
                    <a:pt x="8434" y="37808"/>
                    <a:pt x="8492" y="37692"/>
                    <a:pt x="8609" y="37575"/>
                  </a:cubicBezTo>
                  <a:cubicBezTo>
                    <a:pt x="8667" y="37459"/>
                    <a:pt x="8725" y="37343"/>
                    <a:pt x="8783" y="37285"/>
                  </a:cubicBezTo>
                  <a:lnTo>
                    <a:pt x="8958" y="36994"/>
                  </a:lnTo>
                  <a:lnTo>
                    <a:pt x="27395" y="14543"/>
                  </a:lnTo>
                  <a:cubicBezTo>
                    <a:pt x="27860" y="13962"/>
                    <a:pt x="27802" y="13148"/>
                    <a:pt x="27221" y="12682"/>
                  </a:cubicBezTo>
                  <a:lnTo>
                    <a:pt x="27162" y="12682"/>
                  </a:lnTo>
                  <a:cubicBezTo>
                    <a:pt x="26939" y="12483"/>
                    <a:pt x="26662" y="12391"/>
                    <a:pt x="26382" y="12391"/>
                  </a:cubicBezTo>
                  <a:cubicBezTo>
                    <a:pt x="26007" y="12391"/>
                    <a:pt x="25626" y="12557"/>
                    <a:pt x="25359" y="12857"/>
                  </a:cubicBezTo>
                  <a:lnTo>
                    <a:pt x="6864" y="35307"/>
                  </a:lnTo>
                  <a:lnTo>
                    <a:pt x="6573" y="35714"/>
                  </a:lnTo>
                  <a:cubicBezTo>
                    <a:pt x="6457" y="35831"/>
                    <a:pt x="6340" y="36005"/>
                    <a:pt x="6282" y="36180"/>
                  </a:cubicBezTo>
                  <a:cubicBezTo>
                    <a:pt x="6166" y="36354"/>
                    <a:pt x="6050" y="36587"/>
                    <a:pt x="5933" y="36819"/>
                  </a:cubicBezTo>
                  <a:cubicBezTo>
                    <a:pt x="5701" y="37343"/>
                    <a:pt x="5468" y="37866"/>
                    <a:pt x="5352" y="38506"/>
                  </a:cubicBezTo>
                  <a:cubicBezTo>
                    <a:pt x="5235" y="39146"/>
                    <a:pt x="5235" y="39844"/>
                    <a:pt x="5293" y="40542"/>
                  </a:cubicBezTo>
                  <a:cubicBezTo>
                    <a:pt x="5352" y="41181"/>
                    <a:pt x="5526" y="41879"/>
                    <a:pt x="5759" y="42519"/>
                  </a:cubicBezTo>
                  <a:cubicBezTo>
                    <a:pt x="5991" y="43043"/>
                    <a:pt x="6282" y="43566"/>
                    <a:pt x="6689" y="44031"/>
                  </a:cubicBezTo>
                  <a:cubicBezTo>
                    <a:pt x="6806" y="44264"/>
                    <a:pt x="6922" y="44439"/>
                    <a:pt x="7096" y="44613"/>
                  </a:cubicBezTo>
                  <a:cubicBezTo>
                    <a:pt x="7213" y="44729"/>
                    <a:pt x="7329" y="44846"/>
                    <a:pt x="7504" y="44962"/>
                  </a:cubicBezTo>
                  <a:lnTo>
                    <a:pt x="7853" y="45311"/>
                  </a:lnTo>
                  <a:lnTo>
                    <a:pt x="8202" y="45602"/>
                  </a:lnTo>
                  <a:cubicBezTo>
                    <a:pt x="8376" y="45718"/>
                    <a:pt x="8550" y="45776"/>
                    <a:pt x="8667" y="45893"/>
                  </a:cubicBezTo>
                  <a:cubicBezTo>
                    <a:pt x="8899" y="46009"/>
                    <a:pt x="9074" y="46125"/>
                    <a:pt x="9307" y="46242"/>
                  </a:cubicBezTo>
                  <a:cubicBezTo>
                    <a:pt x="9830" y="46474"/>
                    <a:pt x="10412" y="46649"/>
                    <a:pt x="10993" y="46765"/>
                  </a:cubicBezTo>
                  <a:cubicBezTo>
                    <a:pt x="11504" y="46850"/>
                    <a:pt x="11984" y="46904"/>
                    <a:pt x="12478" y="46904"/>
                  </a:cubicBezTo>
                  <a:cubicBezTo>
                    <a:pt x="12659" y="46904"/>
                    <a:pt x="12842" y="46897"/>
                    <a:pt x="13029" y="46881"/>
                  </a:cubicBezTo>
                  <a:cubicBezTo>
                    <a:pt x="13727" y="46823"/>
                    <a:pt x="14367" y="46649"/>
                    <a:pt x="15006" y="46416"/>
                  </a:cubicBezTo>
                  <a:cubicBezTo>
                    <a:pt x="15588" y="46183"/>
                    <a:pt x="16112" y="45893"/>
                    <a:pt x="16577" y="45544"/>
                  </a:cubicBezTo>
                  <a:cubicBezTo>
                    <a:pt x="16751" y="45369"/>
                    <a:pt x="16926" y="45253"/>
                    <a:pt x="17100" y="45078"/>
                  </a:cubicBezTo>
                  <a:cubicBezTo>
                    <a:pt x="17275" y="44962"/>
                    <a:pt x="17391" y="44846"/>
                    <a:pt x="17507" y="44671"/>
                  </a:cubicBezTo>
                  <a:lnTo>
                    <a:pt x="17856" y="44322"/>
                  </a:lnTo>
                  <a:lnTo>
                    <a:pt x="42110" y="14834"/>
                  </a:lnTo>
                  <a:lnTo>
                    <a:pt x="42459" y="14311"/>
                  </a:lnTo>
                  <a:lnTo>
                    <a:pt x="42633" y="14078"/>
                  </a:lnTo>
                  <a:lnTo>
                    <a:pt x="42866" y="13729"/>
                  </a:lnTo>
                  <a:cubicBezTo>
                    <a:pt x="42982" y="13497"/>
                    <a:pt x="43157" y="13206"/>
                    <a:pt x="43273" y="12915"/>
                  </a:cubicBezTo>
                  <a:cubicBezTo>
                    <a:pt x="43331" y="12799"/>
                    <a:pt x="43390" y="12624"/>
                    <a:pt x="43506" y="12450"/>
                  </a:cubicBezTo>
                  <a:lnTo>
                    <a:pt x="43680" y="11926"/>
                  </a:lnTo>
                  <a:cubicBezTo>
                    <a:pt x="43797" y="11577"/>
                    <a:pt x="43855" y="11228"/>
                    <a:pt x="43971" y="10763"/>
                  </a:cubicBezTo>
                  <a:cubicBezTo>
                    <a:pt x="44146" y="9890"/>
                    <a:pt x="44204" y="9018"/>
                    <a:pt x="44087" y="8204"/>
                  </a:cubicBezTo>
                  <a:cubicBezTo>
                    <a:pt x="44029" y="7331"/>
                    <a:pt x="43797" y="6459"/>
                    <a:pt x="43506" y="5645"/>
                  </a:cubicBezTo>
                  <a:cubicBezTo>
                    <a:pt x="43331" y="5296"/>
                    <a:pt x="43157" y="4947"/>
                    <a:pt x="42924" y="4598"/>
                  </a:cubicBezTo>
                  <a:lnTo>
                    <a:pt x="42692" y="4074"/>
                  </a:lnTo>
                  <a:cubicBezTo>
                    <a:pt x="42575" y="3958"/>
                    <a:pt x="42459" y="3784"/>
                    <a:pt x="42343" y="3667"/>
                  </a:cubicBezTo>
                  <a:cubicBezTo>
                    <a:pt x="42168" y="3435"/>
                    <a:pt x="41994" y="3202"/>
                    <a:pt x="41761" y="2969"/>
                  </a:cubicBezTo>
                  <a:lnTo>
                    <a:pt x="41587" y="2678"/>
                  </a:lnTo>
                  <a:lnTo>
                    <a:pt x="41354" y="2446"/>
                  </a:lnTo>
                  <a:lnTo>
                    <a:pt x="40830" y="2039"/>
                  </a:lnTo>
                  <a:lnTo>
                    <a:pt x="40365" y="1690"/>
                  </a:lnTo>
                  <a:lnTo>
                    <a:pt x="40132" y="1515"/>
                  </a:lnTo>
                  <a:lnTo>
                    <a:pt x="39783" y="1283"/>
                  </a:lnTo>
                  <a:cubicBezTo>
                    <a:pt x="39493" y="1166"/>
                    <a:pt x="39260" y="992"/>
                    <a:pt x="38969" y="875"/>
                  </a:cubicBezTo>
                  <a:lnTo>
                    <a:pt x="38504" y="643"/>
                  </a:lnTo>
                  <a:lnTo>
                    <a:pt x="37980" y="468"/>
                  </a:lnTo>
                  <a:cubicBezTo>
                    <a:pt x="37632" y="352"/>
                    <a:pt x="37224" y="294"/>
                    <a:pt x="36817" y="177"/>
                  </a:cubicBezTo>
                  <a:cubicBezTo>
                    <a:pt x="36254" y="65"/>
                    <a:pt x="35690" y="1"/>
                    <a:pt x="35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7"/>
          <p:cNvGrpSpPr/>
          <p:nvPr/>
        </p:nvGrpSpPr>
        <p:grpSpPr>
          <a:xfrm>
            <a:off x="7589209" y="1417280"/>
            <a:ext cx="834781" cy="867718"/>
            <a:chOff x="3878850" y="1206600"/>
            <a:chExt cx="1220975" cy="1269150"/>
          </a:xfrm>
        </p:grpSpPr>
        <p:sp>
          <p:nvSpPr>
            <p:cNvPr id="788" name="Google Shape;788;p37"/>
            <p:cNvSpPr/>
            <p:nvPr/>
          </p:nvSpPr>
          <p:spPr>
            <a:xfrm>
              <a:off x="4200475" y="1487375"/>
              <a:ext cx="680025" cy="988375"/>
            </a:xfrm>
            <a:custGeom>
              <a:avLst/>
              <a:gdLst/>
              <a:ahLst/>
              <a:cxnLst/>
              <a:rect l="l" t="t" r="r" b="b"/>
              <a:pathLst>
                <a:path w="27201" h="39535" extrusionOk="0">
                  <a:moveTo>
                    <a:pt x="13351" y="317"/>
                  </a:moveTo>
                  <a:cubicBezTo>
                    <a:pt x="14737" y="317"/>
                    <a:pt x="16122" y="675"/>
                    <a:pt x="17488" y="1373"/>
                  </a:cubicBezTo>
                  <a:lnTo>
                    <a:pt x="17465" y="1373"/>
                  </a:lnTo>
                  <a:cubicBezTo>
                    <a:pt x="18189" y="1746"/>
                    <a:pt x="18889" y="2167"/>
                    <a:pt x="19543" y="2657"/>
                  </a:cubicBezTo>
                  <a:cubicBezTo>
                    <a:pt x="17745" y="1700"/>
                    <a:pt x="15807" y="1046"/>
                    <a:pt x="13799" y="742"/>
                  </a:cubicBezTo>
                  <a:cubicBezTo>
                    <a:pt x="13260" y="652"/>
                    <a:pt x="12712" y="611"/>
                    <a:pt x="12166" y="611"/>
                  </a:cubicBezTo>
                  <a:cubicBezTo>
                    <a:pt x="11860" y="611"/>
                    <a:pt x="11556" y="624"/>
                    <a:pt x="11254" y="649"/>
                  </a:cubicBezTo>
                  <a:lnTo>
                    <a:pt x="10974" y="672"/>
                  </a:lnTo>
                  <a:cubicBezTo>
                    <a:pt x="11765" y="434"/>
                    <a:pt x="12558" y="317"/>
                    <a:pt x="13351" y="317"/>
                  </a:cubicBezTo>
                  <a:close/>
                  <a:moveTo>
                    <a:pt x="19403" y="3030"/>
                  </a:moveTo>
                  <a:lnTo>
                    <a:pt x="19403" y="3030"/>
                  </a:lnTo>
                  <a:cubicBezTo>
                    <a:pt x="20173" y="3451"/>
                    <a:pt x="20897" y="3918"/>
                    <a:pt x="21574" y="4431"/>
                  </a:cubicBezTo>
                  <a:cubicBezTo>
                    <a:pt x="21714" y="4548"/>
                    <a:pt x="21807" y="4665"/>
                    <a:pt x="21924" y="4805"/>
                  </a:cubicBezTo>
                  <a:cubicBezTo>
                    <a:pt x="21457" y="4455"/>
                    <a:pt x="20967" y="4128"/>
                    <a:pt x="20453" y="3848"/>
                  </a:cubicBezTo>
                  <a:cubicBezTo>
                    <a:pt x="20126" y="3567"/>
                    <a:pt x="19776" y="3287"/>
                    <a:pt x="19403" y="3030"/>
                  </a:cubicBezTo>
                  <a:close/>
                  <a:moveTo>
                    <a:pt x="14208" y="2447"/>
                  </a:moveTo>
                  <a:cubicBezTo>
                    <a:pt x="14885" y="2447"/>
                    <a:pt x="15562" y="2517"/>
                    <a:pt x="16227" y="2657"/>
                  </a:cubicBezTo>
                  <a:cubicBezTo>
                    <a:pt x="15872" y="2626"/>
                    <a:pt x="15517" y="2611"/>
                    <a:pt x="15164" y="2611"/>
                  </a:cubicBezTo>
                  <a:cubicBezTo>
                    <a:pt x="12309" y="2611"/>
                    <a:pt x="9531" y="3607"/>
                    <a:pt x="7308" y="5435"/>
                  </a:cubicBezTo>
                  <a:cubicBezTo>
                    <a:pt x="8616" y="4034"/>
                    <a:pt x="10320" y="3054"/>
                    <a:pt x="12188" y="2657"/>
                  </a:cubicBezTo>
                  <a:cubicBezTo>
                    <a:pt x="12853" y="2517"/>
                    <a:pt x="13531" y="2447"/>
                    <a:pt x="14208" y="2447"/>
                  </a:cubicBezTo>
                  <a:close/>
                  <a:moveTo>
                    <a:pt x="14963" y="2901"/>
                  </a:moveTo>
                  <a:cubicBezTo>
                    <a:pt x="16414" y="2901"/>
                    <a:pt x="17847" y="3178"/>
                    <a:pt x="19193" y="3731"/>
                  </a:cubicBezTo>
                  <a:lnTo>
                    <a:pt x="19193" y="3707"/>
                  </a:lnTo>
                  <a:cubicBezTo>
                    <a:pt x="19730" y="3988"/>
                    <a:pt x="20243" y="4291"/>
                    <a:pt x="20733" y="4641"/>
                  </a:cubicBezTo>
                  <a:cubicBezTo>
                    <a:pt x="21247" y="5155"/>
                    <a:pt x="21714" y="5739"/>
                    <a:pt x="22134" y="6322"/>
                  </a:cubicBezTo>
                  <a:cubicBezTo>
                    <a:pt x="20103" y="4385"/>
                    <a:pt x="17488" y="3217"/>
                    <a:pt x="14686" y="2984"/>
                  </a:cubicBezTo>
                  <a:cubicBezTo>
                    <a:pt x="14383" y="2960"/>
                    <a:pt x="14103" y="2960"/>
                    <a:pt x="13799" y="2960"/>
                  </a:cubicBezTo>
                  <a:cubicBezTo>
                    <a:pt x="14187" y="2921"/>
                    <a:pt x="14576" y="2901"/>
                    <a:pt x="14963" y="2901"/>
                  </a:cubicBezTo>
                  <a:close/>
                  <a:moveTo>
                    <a:pt x="23839" y="6579"/>
                  </a:moveTo>
                  <a:lnTo>
                    <a:pt x="23839" y="6579"/>
                  </a:lnTo>
                  <a:cubicBezTo>
                    <a:pt x="24399" y="7233"/>
                    <a:pt x="24866" y="7934"/>
                    <a:pt x="25263" y="8704"/>
                  </a:cubicBezTo>
                  <a:lnTo>
                    <a:pt x="25263" y="8681"/>
                  </a:lnTo>
                  <a:cubicBezTo>
                    <a:pt x="25403" y="8984"/>
                    <a:pt x="25567" y="9311"/>
                    <a:pt x="25683" y="9615"/>
                  </a:cubicBezTo>
                  <a:cubicBezTo>
                    <a:pt x="25380" y="8984"/>
                    <a:pt x="25053" y="8354"/>
                    <a:pt x="24656" y="7770"/>
                  </a:cubicBezTo>
                  <a:cubicBezTo>
                    <a:pt x="24422" y="7373"/>
                    <a:pt x="24166" y="6976"/>
                    <a:pt x="23862" y="6626"/>
                  </a:cubicBezTo>
                  <a:lnTo>
                    <a:pt x="23839" y="6579"/>
                  </a:lnTo>
                  <a:close/>
                  <a:moveTo>
                    <a:pt x="22485" y="6066"/>
                  </a:moveTo>
                  <a:cubicBezTo>
                    <a:pt x="23138" y="6719"/>
                    <a:pt x="23745" y="7443"/>
                    <a:pt x="24259" y="8237"/>
                  </a:cubicBezTo>
                  <a:cubicBezTo>
                    <a:pt x="24586" y="8704"/>
                    <a:pt x="24866" y="9218"/>
                    <a:pt x="25146" y="9755"/>
                  </a:cubicBezTo>
                  <a:cubicBezTo>
                    <a:pt x="25263" y="10152"/>
                    <a:pt x="25356" y="10549"/>
                    <a:pt x="25450" y="10969"/>
                  </a:cubicBezTo>
                  <a:lnTo>
                    <a:pt x="25310" y="10642"/>
                  </a:lnTo>
                  <a:cubicBezTo>
                    <a:pt x="24843" y="9708"/>
                    <a:pt x="24306" y="8821"/>
                    <a:pt x="23675" y="8004"/>
                  </a:cubicBezTo>
                  <a:cubicBezTo>
                    <a:pt x="23325" y="7326"/>
                    <a:pt x="22928" y="6673"/>
                    <a:pt x="22485" y="6066"/>
                  </a:cubicBezTo>
                  <a:close/>
                  <a:moveTo>
                    <a:pt x="25917" y="11833"/>
                  </a:moveTo>
                  <a:lnTo>
                    <a:pt x="25917" y="11833"/>
                  </a:lnTo>
                  <a:cubicBezTo>
                    <a:pt x="26057" y="12276"/>
                    <a:pt x="26150" y="12697"/>
                    <a:pt x="26244" y="13140"/>
                  </a:cubicBezTo>
                  <a:cubicBezTo>
                    <a:pt x="26150" y="12860"/>
                    <a:pt x="26057" y="12603"/>
                    <a:pt x="25963" y="12323"/>
                  </a:cubicBezTo>
                  <a:cubicBezTo>
                    <a:pt x="25963" y="12160"/>
                    <a:pt x="25940" y="11996"/>
                    <a:pt x="25917" y="11833"/>
                  </a:cubicBezTo>
                  <a:close/>
                  <a:moveTo>
                    <a:pt x="12116" y="988"/>
                  </a:moveTo>
                  <a:cubicBezTo>
                    <a:pt x="13087" y="988"/>
                    <a:pt x="14065" y="1121"/>
                    <a:pt x="15013" y="1349"/>
                  </a:cubicBezTo>
                  <a:cubicBezTo>
                    <a:pt x="15270" y="1396"/>
                    <a:pt x="15527" y="1466"/>
                    <a:pt x="15784" y="1559"/>
                  </a:cubicBezTo>
                  <a:cubicBezTo>
                    <a:pt x="16881" y="1910"/>
                    <a:pt x="17932" y="2423"/>
                    <a:pt x="18889" y="3077"/>
                  </a:cubicBezTo>
                  <a:cubicBezTo>
                    <a:pt x="18235" y="2797"/>
                    <a:pt x="17581" y="2540"/>
                    <a:pt x="16904" y="2307"/>
                  </a:cubicBezTo>
                  <a:cubicBezTo>
                    <a:pt x="15493" y="1786"/>
                    <a:pt x="13977" y="1410"/>
                    <a:pt x="12475" y="1410"/>
                  </a:cubicBezTo>
                  <a:cubicBezTo>
                    <a:pt x="11417" y="1410"/>
                    <a:pt x="10366" y="1596"/>
                    <a:pt x="9363" y="2050"/>
                  </a:cubicBezTo>
                  <a:cubicBezTo>
                    <a:pt x="5090" y="3988"/>
                    <a:pt x="2732" y="9008"/>
                    <a:pt x="2499" y="13560"/>
                  </a:cubicBezTo>
                  <a:cubicBezTo>
                    <a:pt x="2499" y="11576"/>
                    <a:pt x="2802" y="9591"/>
                    <a:pt x="3433" y="7700"/>
                  </a:cubicBezTo>
                  <a:cubicBezTo>
                    <a:pt x="4086" y="5739"/>
                    <a:pt x="5277" y="3988"/>
                    <a:pt x="6911" y="2680"/>
                  </a:cubicBezTo>
                  <a:cubicBezTo>
                    <a:pt x="7542" y="2260"/>
                    <a:pt x="8219" y="1886"/>
                    <a:pt x="8873" y="1559"/>
                  </a:cubicBezTo>
                  <a:cubicBezTo>
                    <a:pt x="9906" y="1161"/>
                    <a:pt x="11006" y="988"/>
                    <a:pt x="12116" y="988"/>
                  </a:cubicBezTo>
                  <a:close/>
                  <a:moveTo>
                    <a:pt x="12464" y="1770"/>
                  </a:moveTo>
                  <a:cubicBezTo>
                    <a:pt x="13526" y="1770"/>
                    <a:pt x="14600" y="1963"/>
                    <a:pt x="15644" y="2260"/>
                  </a:cubicBezTo>
                  <a:cubicBezTo>
                    <a:pt x="15163" y="2192"/>
                    <a:pt x="14681" y="2159"/>
                    <a:pt x="14199" y="2159"/>
                  </a:cubicBezTo>
                  <a:cubicBezTo>
                    <a:pt x="13181" y="2159"/>
                    <a:pt x="12166" y="2309"/>
                    <a:pt x="11184" y="2610"/>
                  </a:cubicBezTo>
                  <a:cubicBezTo>
                    <a:pt x="8686" y="3404"/>
                    <a:pt x="6771" y="5202"/>
                    <a:pt x="5394" y="7373"/>
                  </a:cubicBezTo>
                  <a:cubicBezTo>
                    <a:pt x="3970" y="9171"/>
                    <a:pt x="3129" y="11342"/>
                    <a:pt x="2966" y="13630"/>
                  </a:cubicBezTo>
                  <a:cubicBezTo>
                    <a:pt x="2919" y="13794"/>
                    <a:pt x="2896" y="13981"/>
                    <a:pt x="2849" y="14167"/>
                  </a:cubicBezTo>
                  <a:cubicBezTo>
                    <a:pt x="2896" y="9685"/>
                    <a:pt x="4974" y="4875"/>
                    <a:pt x="8989" y="2633"/>
                  </a:cubicBezTo>
                  <a:cubicBezTo>
                    <a:pt x="10090" y="2015"/>
                    <a:pt x="11269" y="1770"/>
                    <a:pt x="12464" y="1770"/>
                  </a:cubicBezTo>
                  <a:close/>
                  <a:moveTo>
                    <a:pt x="24469" y="9801"/>
                  </a:moveTo>
                  <a:cubicBezTo>
                    <a:pt x="24913" y="10549"/>
                    <a:pt x="25263" y="11342"/>
                    <a:pt x="25567" y="12136"/>
                  </a:cubicBezTo>
                  <a:cubicBezTo>
                    <a:pt x="25567" y="12183"/>
                    <a:pt x="25590" y="12206"/>
                    <a:pt x="25590" y="12253"/>
                  </a:cubicBezTo>
                  <a:cubicBezTo>
                    <a:pt x="25660" y="13023"/>
                    <a:pt x="25660" y="13817"/>
                    <a:pt x="25590" y="14611"/>
                  </a:cubicBezTo>
                  <a:cubicBezTo>
                    <a:pt x="25426" y="12977"/>
                    <a:pt x="25053" y="11366"/>
                    <a:pt x="24469" y="9825"/>
                  </a:cubicBezTo>
                  <a:lnTo>
                    <a:pt x="24469" y="9801"/>
                  </a:lnTo>
                  <a:close/>
                  <a:moveTo>
                    <a:pt x="20593" y="13841"/>
                  </a:moveTo>
                  <a:lnTo>
                    <a:pt x="20593" y="13841"/>
                  </a:lnTo>
                  <a:cubicBezTo>
                    <a:pt x="20967" y="14308"/>
                    <a:pt x="20570" y="14961"/>
                    <a:pt x="20103" y="15218"/>
                  </a:cubicBezTo>
                  <a:cubicBezTo>
                    <a:pt x="20056" y="15241"/>
                    <a:pt x="20033" y="15265"/>
                    <a:pt x="19986" y="15288"/>
                  </a:cubicBezTo>
                  <a:cubicBezTo>
                    <a:pt x="20243" y="14845"/>
                    <a:pt x="20453" y="14354"/>
                    <a:pt x="20593" y="13864"/>
                  </a:cubicBezTo>
                  <a:lnTo>
                    <a:pt x="20593" y="13841"/>
                  </a:lnTo>
                  <a:close/>
                  <a:moveTo>
                    <a:pt x="3736" y="11903"/>
                  </a:moveTo>
                  <a:cubicBezTo>
                    <a:pt x="3446" y="13421"/>
                    <a:pt x="3326" y="14981"/>
                    <a:pt x="3439" y="16523"/>
                  </a:cubicBezTo>
                  <a:lnTo>
                    <a:pt x="3439" y="16523"/>
                  </a:lnTo>
                  <a:cubicBezTo>
                    <a:pt x="3346" y="16006"/>
                    <a:pt x="3287" y="15474"/>
                    <a:pt x="3246" y="14961"/>
                  </a:cubicBezTo>
                  <a:cubicBezTo>
                    <a:pt x="3246" y="14611"/>
                    <a:pt x="3246" y="14238"/>
                    <a:pt x="3246" y="13887"/>
                  </a:cubicBezTo>
                  <a:cubicBezTo>
                    <a:pt x="3386" y="13234"/>
                    <a:pt x="3549" y="12556"/>
                    <a:pt x="3736" y="11903"/>
                  </a:cubicBezTo>
                  <a:close/>
                  <a:moveTo>
                    <a:pt x="14476" y="16199"/>
                  </a:moveTo>
                  <a:lnTo>
                    <a:pt x="14476" y="16199"/>
                  </a:lnTo>
                  <a:cubicBezTo>
                    <a:pt x="14289" y="16292"/>
                    <a:pt x="14103" y="16339"/>
                    <a:pt x="13939" y="16409"/>
                  </a:cubicBezTo>
                  <a:cubicBezTo>
                    <a:pt x="13169" y="16689"/>
                    <a:pt x="12025" y="17086"/>
                    <a:pt x="11137" y="17646"/>
                  </a:cubicBezTo>
                  <a:lnTo>
                    <a:pt x="11067" y="17576"/>
                  </a:lnTo>
                  <a:cubicBezTo>
                    <a:pt x="11955" y="16806"/>
                    <a:pt x="13192" y="16409"/>
                    <a:pt x="14476" y="16199"/>
                  </a:cubicBezTo>
                  <a:close/>
                  <a:moveTo>
                    <a:pt x="17942" y="15992"/>
                  </a:moveTo>
                  <a:cubicBezTo>
                    <a:pt x="18164" y="15992"/>
                    <a:pt x="18386" y="15999"/>
                    <a:pt x="18609" y="16012"/>
                  </a:cubicBezTo>
                  <a:lnTo>
                    <a:pt x="18749" y="16012"/>
                  </a:lnTo>
                  <a:cubicBezTo>
                    <a:pt x="18726" y="16152"/>
                    <a:pt x="18655" y="16292"/>
                    <a:pt x="18609" y="16432"/>
                  </a:cubicBezTo>
                  <a:lnTo>
                    <a:pt x="18632" y="16432"/>
                  </a:lnTo>
                  <a:cubicBezTo>
                    <a:pt x="17607" y="17357"/>
                    <a:pt x="16306" y="17849"/>
                    <a:pt x="14950" y="17849"/>
                  </a:cubicBezTo>
                  <a:cubicBezTo>
                    <a:pt x="14731" y="17849"/>
                    <a:pt x="14511" y="17836"/>
                    <a:pt x="14289" y="17810"/>
                  </a:cubicBezTo>
                  <a:cubicBezTo>
                    <a:pt x="13612" y="17716"/>
                    <a:pt x="12865" y="17483"/>
                    <a:pt x="12141" y="17483"/>
                  </a:cubicBezTo>
                  <a:cubicBezTo>
                    <a:pt x="12842" y="17156"/>
                    <a:pt x="13542" y="16923"/>
                    <a:pt x="14033" y="16736"/>
                  </a:cubicBezTo>
                  <a:cubicBezTo>
                    <a:pt x="15274" y="16235"/>
                    <a:pt x="16602" y="15992"/>
                    <a:pt x="17942" y="15992"/>
                  </a:cubicBezTo>
                  <a:close/>
                  <a:moveTo>
                    <a:pt x="7402" y="1910"/>
                  </a:moveTo>
                  <a:lnTo>
                    <a:pt x="7402" y="1910"/>
                  </a:lnTo>
                  <a:cubicBezTo>
                    <a:pt x="7238" y="2003"/>
                    <a:pt x="7075" y="2096"/>
                    <a:pt x="6935" y="2213"/>
                  </a:cubicBezTo>
                  <a:cubicBezTo>
                    <a:pt x="6608" y="2447"/>
                    <a:pt x="6281" y="2704"/>
                    <a:pt x="6001" y="2984"/>
                  </a:cubicBezTo>
                  <a:cubicBezTo>
                    <a:pt x="5114" y="3544"/>
                    <a:pt x="4320" y="4268"/>
                    <a:pt x="3643" y="5085"/>
                  </a:cubicBezTo>
                  <a:cubicBezTo>
                    <a:pt x="2008" y="7140"/>
                    <a:pt x="1822" y="10082"/>
                    <a:pt x="1728" y="12603"/>
                  </a:cubicBezTo>
                  <a:cubicBezTo>
                    <a:pt x="1635" y="15475"/>
                    <a:pt x="1938" y="18347"/>
                    <a:pt x="2662" y="21125"/>
                  </a:cubicBezTo>
                  <a:cubicBezTo>
                    <a:pt x="2522" y="20775"/>
                    <a:pt x="2382" y="20401"/>
                    <a:pt x="2242" y="20028"/>
                  </a:cubicBezTo>
                  <a:cubicBezTo>
                    <a:pt x="818" y="15732"/>
                    <a:pt x="537" y="10502"/>
                    <a:pt x="2639" y="6369"/>
                  </a:cubicBezTo>
                  <a:cubicBezTo>
                    <a:pt x="3643" y="4385"/>
                    <a:pt x="5324" y="2797"/>
                    <a:pt x="7402" y="1910"/>
                  </a:cubicBezTo>
                  <a:close/>
                  <a:moveTo>
                    <a:pt x="26010" y="13514"/>
                  </a:moveTo>
                  <a:cubicBezTo>
                    <a:pt x="26197" y="14144"/>
                    <a:pt x="26360" y="14798"/>
                    <a:pt x="26477" y="15452"/>
                  </a:cubicBezTo>
                  <a:lnTo>
                    <a:pt x="26477" y="15755"/>
                  </a:lnTo>
                  <a:cubicBezTo>
                    <a:pt x="26314" y="17646"/>
                    <a:pt x="25870" y="19514"/>
                    <a:pt x="25170" y="21265"/>
                  </a:cubicBezTo>
                  <a:cubicBezTo>
                    <a:pt x="25333" y="20542"/>
                    <a:pt x="25473" y="19794"/>
                    <a:pt x="25567" y="19024"/>
                  </a:cubicBezTo>
                  <a:cubicBezTo>
                    <a:pt x="25660" y="18300"/>
                    <a:pt x="25707" y="17553"/>
                    <a:pt x="25707" y="16829"/>
                  </a:cubicBezTo>
                  <a:cubicBezTo>
                    <a:pt x="25893" y="15732"/>
                    <a:pt x="26010" y="14634"/>
                    <a:pt x="26010" y="13514"/>
                  </a:cubicBezTo>
                  <a:close/>
                  <a:moveTo>
                    <a:pt x="3059" y="18744"/>
                  </a:moveTo>
                  <a:cubicBezTo>
                    <a:pt x="3386" y="20215"/>
                    <a:pt x="3876" y="21662"/>
                    <a:pt x="4483" y="23063"/>
                  </a:cubicBezTo>
                  <a:lnTo>
                    <a:pt x="4530" y="23203"/>
                  </a:lnTo>
                  <a:cubicBezTo>
                    <a:pt x="4296" y="22783"/>
                    <a:pt x="4063" y="22363"/>
                    <a:pt x="3876" y="21919"/>
                  </a:cubicBezTo>
                  <a:cubicBezTo>
                    <a:pt x="3549" y="20892"/>
                    <a:pt x="3269" y="19818"/>
                    <a:pt x="3059" y="18744"/>
                  </a:cubicBezTo>
                  <a:close/>
                  <a:moveTo>
                    <a:pt x="26150" y="20145"/>
                  </a:moveTo>
                  <a:lnTo>
                    <a:pt x="26150" y="20145"/>
                  </a:lnTo>
                  <a:cubicBezTo>
                    <a:pt x="25893" y="21102"/>
                    <a:pt x="25567" y="22036"/>
                    <a:pt x="25146" y="22923"/>
                  </a:cubicBezTo>
                  <a:cubicBezTo>
                    <a:pt x="24983" y="23180"/>
                    <a:pt x="24819" y="23437"/>
                    <a:pt x="24633" y="23694"/>
                  </a:cubicBezTo>
                  <a:cubicBezTo>
                    <a:pt x="24446" y="23927"/>
                    <a:pt x="24282" y="24137"/>
                    <a:pt x="24096" y="24371"/>
                  </a:cubicBezTo>
                  <a:cubicBezTo>
                    <a:pt x="24096" y="24324"/>
                    <a:pt x="24119" y="24277"/>
                    <a:pt x="24142" y="24231"/>
                  </a:cubicBezTo>
                  <a:cubicBezTo>
                    <a:pt x="24983" y="23040"/>
                    <a:pt x="25637" y="21709"/>
                    <a:pt x="26104" y="20308"/>
                  </a:cubicBezTo>
                  <a:cubicBezTo>
                    <a:pt x="26104" y="20261"/>
                    <a:pt x="26127" y="20215"/>
                    <a:pt x="26150" y="20145"/>
                  </a:cubicBezTo>
                  <a:close/>
                  <a:moveTo>
                    <a:pt x="4833" y="4291"/>
                  </a:moveTo>
                  <a:lnTo>
                    <a:pt x="4833" y="4291"/>
                  </a:lnTo>
                  <a:cubicBezTo>
                    <a:pt x="4063" y="5295"/>
                    <a:pt x="3479" y="6416"/>
                    <a:pt x="3082" y="7607"/>
                  </a:cubicBezTo>
                  <a:cubicBezTo>
                    <a:pt x="1775" y="11366"/>
                    <a:pt x="1915" y="15755"/>
                    <a:pt x="2849" y="19771"/>
                  </a:cubicBezTo>
                  <a:cubicBezTo>
                    <a:pt x="2942" y="20238"/>
                    <a:pt x="3059" y="20705"/>
                    <a:pt x="3222" y="21172"/>
                  </a:cubicBezTo>
                  <a:cubicBezTo>
                    <a:pt x="3526" y="22199"/>
                    <a:pt x="3876" y="23203"/>
                    <a:pt x="4296" y="24184"/>
                  </a:cubicBezTo>
                  <a:cubicBezTo>
                    <a:pt x="4437" y="24511"/>
                    <a:pt x="4577" y="24814"/>
                    <a:pt x="4740" y="25141"/>
                  </a:cubicBezTo>
                  <a:cubicBezTo>
                    <a:pt x="4390" y="24581"/>
                    <a:pt x="4016" y="23997"/>
                    <a:pt x="3713" y="23390"/>
                  </a:cubicBezTo>
                  <a:cubicBezTo>
                    <a:pt x="3386" y="22526"/>
                    <a:pt x="3152" y="21592"/>
                    <a:pt x="2919" y="20705"/>
                  </a:cubicBezTo>
                  <a:cubicBezTo>
                    <a:pt x="2288" y="18113"/>
                    <a:pt x="2008" y="15452"/>
                    <a:pt x="2078" y="12790"/>
                  </a:cubicBezTo>
                  <a:cubicBezTo>
                    <a:pt x="2148" y="10385"/>
                    <a:pt x="2312" y="7537"/>
                    <a:pt x="3759" y="5505"/>
                  </a:cubicBezTo>
                  <a:cubicBezTo>
                    <a:pt x="4063" y="5062"/>
                    <a:pt x="4437" y="4665"/>
                    <a:pt x="4833" y="4291"/>
                  </a:cubicBezTo>
                  <a:close/>
                  <a:moveTo>
                    <a:pt x="25193" y="19211"/>
                  </a:moveTo>
                  <a:cubicBezTo>
                    <a:pt x="24983" y="20798"/>
                    <a:pt x="24563" y="22339"/>
                    <a:pt x="23932" y="23810"/>
                  </a:cubicBezTo>
                  <a:cubicBezTo>
                    <a:pt x="23699" y="24207"/>
                    <a:pt x="23465" y="24581"/>
                    <a:pt x="23208" y="24954"/>
                  </a:cubicBezTo>
                  <a:lnTo>
                    <a:pt x="23045" y="25141"/>
                  </a:lnTo>
                  <a:cubicBezTo>
                    <a:pt x="23862" y="23647"/>
                    <a:pt x="24376" y="21989"/>
                    <a:pt x="24866" y="20378"/>
                  </a:cubicBezTo>
                  <a:cubicBezTo>
                    <a:pt x="24983" y="19981"/>
                    <a:pt x="25076" y="19584"/>
                    <a:pt x="25193" y="19211"/>
                  </a:cubicBezTo>
                  <a:close/>
                  <a:moveTo>
                    <a:pt x="18842" y="16666"/>
                  </a:moveTo>
                  <a:cubicBezTo>
                    <a:pt x="18842" y="16759"/>
                    <a:pt x="18842" y="16876"/>
                    <a:pt x="18819" y="16969"/>
                  </a:cubicBezTo>
                  <a:lnTo>
                    <a:pt x="18819" y="16946"/>
                  </a:lnTo>
                  <a:cubicBezTo>
                    <a:pt x="18189" y="19771"/>
                    <a:pt x="17885" y="22666"/>
                    <a:pt x="17955" y="25561"/>
                  </a:cubicBezTo>
                  <a:cubicBezTo>
                    <a:pt x="17722" y="23600"/>
                    <a:pt x="17768" y="21616"/>
                    <a:pt x="18095" y="19678"/>
                  </a:cubicBezTo>
                  <a:cubicBezTo>
                    <a:pt x="18282" y="18674"/>
                    <a:pt x="18539" y="17646"/>
                    <a:pt x="18842" y="16666"/>
                  </a:cubicBezTo>
                  <a:close/>
                  <a:moveTo>
                    <a:pt x="2989" y="15568"/>
                  </a:moveTo>
                  <a:cubicBezTo>
                    <a:pt x="3106" y="16642"/>
                    <a:pt x="3339" y="17693"/>
                    <a:pt x="3713" y="18697"/>
                  </a:cubicBezTo>
                  <a:cubicBezTo>
                    <a:pt x="4156" y="21242"/>
                    <a:pt x="5160" y="23647"/>
                    <a:pt x="6655" y="25748"/>
                  </a:cubicBezTo>
                  <a:cubicBezTo>
                    <a:pt x="6468" y="25561"/>
                    <a:pt x="6258" y="25375"/>
                    <a:pt x="6048" y="25165"/>
                  </a:cubicBezTo>
                  <a:lnTo>
                    <a:pt x="6048" y="25165"/>
                  </a:lnTo>
                  <a:lnTo>
                    <a:pt x="5884" y="25001"/>
                  </a:lnTo>
                  <a:cubicBezTo>
                    <a:pt x="5534" y="24417"/>
                    <a:pt x="5207" y="23834"/>
                    <a:pt x="4927" y="23203"/>
                  </a:cubicBezTo>
                  <a:cubicBezTo>
                    <a:pt x="3900" y="20938"/>
                    <a:pt x="3222" y="18534"/>
                    <a:pt x="2966" y="16082"/>
                  </a:cubicBezTo>
                  <a:cubicBezTo>
                    <a:pt x="2966" y="15919"/>
                    <a:pt x="2989" y="15755"/>
                    <a:pt x="2989" y="15568"/>
                  </a:cubicBezTo>
                  <a:close/>
                  <a:moveTo>
                    <a:pt x="22294" y="26639"/>
                  </a:moveTo>
                  <a:lnTo>
                    <a:pt x="22294" y="26639"/>
                  </a:lnTo>
                  <a:cubicBezTo>
                    <a:pt x="22217" y="26748"/>
                    <a:pt x="22141" y="26848"/>
                    <a:pt x="22064" y="26962"/>
                  </a:cubicBezTo>
                  <a:cubicBezTo>
                    <a:pt x="21971" y="27079"/>
                    <a:pt x="21761" y="27196"/>
                    <a:pt x="21621" y="27289"/>
                  </a:cubicBezTo>
                  <a:cubicBezTo>
                    <a:pt x="21851" y="27080"/>
                    <a:pt x="22081" y="26852"/>
                    <a:pt x="22294" y="26639"/>
                  </a:cubicBezTo>
                  <a:close/>
                  <a:moveTo>
                    <a:pt x="26781" y="19538"/>
                  </a:moveTo>
                  <a:cubicBezTo>
                    <a:pt x="26687" y="21779"/>
                    <a:pt x="26057" y="23950"/>
                    <a:pt x="24563" y="25561"/>
                  </a:cubicBezTo>
                  <a:lnTo>
                    <a:pt x="24539" y="25585"/>
                  </a:lnTo>
                  <a:cubicBezTo>
                    <a:pt x="23792" y="26355"/>
                    <a:pt x="22952" y="27032"/>
                    <a:pt x="21994" y="27569"/>
                  </a:cubicBezTo>
                  <a:cubicBezTo>
                    <a:pt x="22111" y="27453"/>
                    <a:pt x="22228" y="27336"/>
                    <a:pt x="22321" y="27196"/>
                  </a:cubicBezTo>
                  <a:cubicBezTo>
                    <a:pt x="23675" y="26028"/>
                    <a:pt x="24773" y="24581"/>
                    <a:pt x="25520" y="22946"/>
                  </a:cubicBezTo>
                  <a:cubicBezTo>
                    <a:pt x="26127" y="21896"/>
                    <a:pt x="26547" y="20728"/>
                    <a:pt x="26781" y="19538"/>
                  </a:cubicBezTo>
                  <a:close/>
                  <a:moveTo>
                    <a:pt x="18842" y="23904"/>
                  </a:moveTo>
                  <a:cubicBezTo>
                    <a:pt x="18982" y="25188"/>
                    <a:pt x="19193" y="26425"/>
                    <a:pt x="19473" y="27663"/>
                  </a:cubicBezTo>
                  <a:lnTo>
                    <a:pt x="19449" y="27686"/>
                  </a:lnTo>
                  <a:cubicBezTo>
                    <a:pt x="19076" y="27289"/>
                    <a:pt x="18982" y="26262"/>
                    <a:pt x="18936" y="25795"/>
                  </a:cubicBezTo>
                  <a:cubicBezTo>
                    <a:pt x="18866" y="25211"/>
                    <a:pt x="18842" y="24627"/>
                    <a:pt x="18842" y="24044"/>
                  </a:cubicBezTo>
                  <a:lnTo>
                    <a:pt x="18842" y="23904"/>
                  </a:lnTo>
                  <a:close/>
                  <a:moveTo>
                    <a:pt x="18655" y="19678"/>
                  </a:moveTo>
                  <a:lnTo>
                    <a:pt x="18655" y="19818"/>
                  </a:lnTo>
                  <a:cubicBezTo>
                    <a:pt x="18609" y="20261"/>
                    <a:pt x="18585" y="20705"/>
                    <a:pt x="18562" y="21149"/>
                  </a:cubicBezTo>
                  <a:cubicBezTo>
                    <a:pt x="18492" y="22596"/>
                    <a:pt x="18492" y="24044"/>
                    <a:pt x="18609" y="25515"/>
                  </a:cubicBezTo>
                  <a:lnTo>
                    <a:pt x="18609" y="25491"/>
                  </a:lnTo>
                  <a:cubicBezTo>
                    <a:pt x="18655" y="26168"/>
                    <a:pt x="18702" y="27219"/>
                    <a:pt x="19193" y="27779"/>
                  </a:cubicBezTo>
                  <a:lnTo>
                    <a:pt x="18819" y="27920"/>
                  </a:lnTo>
                  <a:lnTo>
                    <a:pt x="18469" y="28036"/>
                  </a:lnTo>
                  <a:cubicBezTo>
                    <a:pt x="18142" y="25258"/>
                    <a:pt x="18212" y="22456"/>
                    <a:pt x="18655" y="19678"/>
                  </a:cubicBezTo>
                  <a:close/>
                  <a:moveTo>
                    <a:pt x="19403" y="28083"/>
                  </a:moveTo>
                  <a:lnTo>
                    <a:pt x="19426" y="28106"/>
                  </a:lnTo>
                  <a:lnTo>
                    <a:pt x="19146" y="28246"/>
                  </a:lnTo>
                  <a:lnTo>
                    <a:pt x="19099" y="28223"/>
                  </a:lnTo>
                  <a:cubicBezTo>
                    <a:pt x="19099" y="28223"/>
                    <a:pt x="19076" y="28200"/>
                    <a:pt x="19076" y="28200"/>
                  </a:cubicBezTo>
                  <a:lnTo>
                    <a:pt x="19403" y="28083"/>
                  </a:lnTo>
                  <a:close/>
                  <a:moveTo>
                    <a:pt x="7098" y="26565"/>
                  </a:moveTo>
                  <a:cubicBezTo>
                    <a:pt x="7308" y="26752"/>
                    <a:pt x="7542" y="26916"/>
                    <a:pt x="7799" y="27056"/>
                  </a:cubicBezTo>
                  <a:cubicBezTo>
                    <a:pt x="8244" y="27524"/>
                    <a:pt x="8754" y="27949"/>
                    <a:pt x="9307" y="28332"/>
                  </a:cubicBezTo>
                  <a:lnTo>
                    <a:pt x="9307" y="28332"/>
                  </a:lnTo>
                  <a:cubicBezTo>
                    <a:pt x="9240" y="28290"/>
                    <a:pt x="9173" y="28257"/>
                    <a:pt x="9106" y="28223"/>
                  </a:cubicBezTo>
                  <a:cubicBezTo>
                    <a:pt x="8336" y="27756"/>
                    <a:pt x="7659" y="27196"/>
                    <a:pt x="7075" y="26565"/>
                  </a:cubicBezTo>
                  <a:close/>
                  <a:moveTo>
                    <a:pt x="4974" y="26168"/>
                  </a:moveTo>
                  <a:lnTo>
                    <a:pt x="4974" y="26168"/>
                  </a:lnTo>
                  <a:cubicBezTo>
                    <a:pt x="5557" y="26986"/>
                    <a:pt x="6211" y="27756"/>
                    <a:pt x="6911" y="28457"/>
                  </a:cubicBezTo>
                  <a:cubicBezTo>
                    <a:pt x="6421" y="28060"/>
                    <a:pt x="5954" y="27593"/>
                    <a:pt x="5581" y="27079"/>
                  </a:cubicBezTo>
                  <a:cubicBezTo>
                    <a:pt x="5370" y="26776"/>
                    <a:pt x="5160" y="26472"/>
                    <a:pt x="4974" y="26168"/>
                  </a:cubicBezTo>
                  <a:close/>
                  <a:moveTo>
                    <a:pt x="18936" y="28246"/>
                  </a:moveTo>
                  <a:lnTo>
                    <a:pt x="18936" y="28246"/>
                  </a:lnTo>
                  <a:cubicBezTo>
                    <a:pt x="18915" y="28287"/>
                    <a:pt x="18913" y="28310"/>
                    <a:pt x="18928" y="28346"/>
                  </a:cubicBezTo>
                  <a:lnTo>
                    <a:pt x="18928" y="28346"/>
                  </a:lnTo>
                  <a:cubicBezTo>
                    <a:pt x="18836" y="28413"/>
                    <a:pt x="18722" y="28458"/>
                    <a:pt x="18609" y="28503"/>
                  </a:cubicBezTo>
                  <a:lnTo>
                    <a:pt x="18539" y="28527"/>
                  </a:lnTo>
                  <a:cubicBezTo>
                    <a:pt x="18539" y="28480"/>
                    <a:pt x="18539" y="28433"/>
                    <a:pt x="18515" y="28387"/>
                  </a:cubicBezTo>
                  <a:cubicBezTo>
                    <a:pt x="18655" y="28340"/>
                    <a:pt x="18796" y="28293"/>
                    <a:pt x="18936" y="28246"/>
                  </a:cubicBezTo>
                  <a:close/>
                  <a:moveTo>
                    <a:pt x="4647" y="24020"/>
                  </a:moveTo>
                  <a:lnTo>
                    <a:pt x="4647" y="24020"/>
                  </a:lnTo>
                  <a:cubicBezTo>
                    <a:pt x="4950" y="24417"/>
                    <a:pt x="5254" y="24814"/>
                    <a:pt x="5604" y="25188"/>
                  </a:cubicBezTo>
                  <a:cubicBezTo>
                    <a:pt x="6351" y="26425"/>
                    <a:pt x="7378" y="27499"/>
                    <a:pt x="8592" y="28316"/>
                  </a:cubicBezTo>
                  <a:cubicBezTo>
                    <a:pt x="8709" y="28410"/>
                    <a:pt x="8826" y="28480"/>
                    <a:pt x="8966" y="28550"/>
                  </a:cubicBezTo>
                  <a:lnTo>
                    <a:pt x="8943" y="28550"/>
                  </a:lnTo>
                  <a:cubicBezTo>
                    <a:pt x="6771" y="27779"/>
                    <a:pt x="5511" y="26005"/>
                    <a:pt x="4647" y="24020"/>
                  </a:cubicBezTo>
                  <a:close/>
                  <a:moveTo>
                    <a:pt x="14756" y="26589"/>
                  </a:moveTo>
                  <a:cubicBezTo>
                    <a:pt x="14780" y="26869"/>
                    <a:pt x="14826" y="27149"/>
                    <a:pt x="14826" y="27429"/>
                  </a:cubicBezTo>
                  <a:cubicBezTo>
                    <a:pt x="14826" y="27560"/>
                    <a:pt x="14704" y="28306"/>
                    <a:pt x="14707" y="28611"/>
                  </a:cubicBezTo>
                  <a:lnTo>
                    <a:pt x="14707" y="28611"/>
                  </a:lnTo>
                  <a:cubicBezTo>
                    <a:pt x="14695" y="28377"/>
                    <a:pt x="14780" y="27821"/>
                    <a:pt x="14780" y="27709"/>
                  </a:cubicBezTo>
                  <a:cubicBezTo>
                    <a:pt x="14780" y="27336"/>
                    <a:pt x="14780" y="26962"/>
                    <a:pt x="14756" y="26589"/>
                  </a:cubicBezTo>
                  <a:close/>
                  <a:moveTo>
                    <a:pt x="14053" y="3277"/>
                  </a:moveTo>
                  <a:cubicBezTo>
                    <a:pt x="14712" y="3277"/>
                    <a:pt x="15384" y="3341"/>
                    <a:pt x="16064" y="3474"/>
                  </a:cubicBezTo>
                  <a:cubicBezTo>
                    <a:pt x="18819" y="4034"/>
                    <a:pt x="21294" y="5552"/>
                    <a:pt x="23068" y="7747"/>
                  </a:cubicBezTo>
                  <a:cubicBezTo>
                    <a:pt x="24563" y="10502"/>
                    <a:pt x="25356" y="13584"/>
                    <a:pt x="25356" y="16736"/>
                  </a:cubicBezTo>
                  <a:cubicBezTo>
                    <a:pt x="25146" y="17927"/>
                    <a:pt x="24866" y="19117"/>
                    <a:pt x="24516" y="20261"/>
                  </a:cubicBezTo>
                  <a:cubicBezTo>
                    <a:pt x="23909" y="22316"/>
                    <a:pt x="23232" y="24464"/>
                    <a:pt x="21924" y="26192"/>
                  </a:cubicBezTo>
                  <a:cubicBezTo>
                    <a:pt x="21854" y="26309"/>
                    <a:pt x="21784" y="26402"/>
                    <a:pt x="21691" y="26495"/>
                  </a:cubicBezTo>
                  <a:cubicBezTo>
                    <a:pt x="21060" y="26916"/>
                    <a:pt x="20360" y="27289"/>
                    <a:pt x="19659" y="27593"/>
                  </a:cubicBezTo>
                  <a:lnTo>
                    <a:pt x="19636" y="27616"/>
                  </a:lnTo>
                  <a:cubicBezTo>
                    <a:pt x="19122" y="25118"/>
                    <a:pt x="18866" y="22573"/>
                    <a:pt x="18912" y="20028"/>
                  </a:cubicBezTo>
                  <a:cubicBezTo>
                    <a:pt x="19006" y="18697"/>
                    <a:pt x="19193" y="17390"/>
                    <a:pt x="19426" y="16082"/>
                  </a:cubicBezTo>
                  <a:lnTo>
                    <a:pt x="19449" y="16059"/>
                  </a:lnTo>
                  <a:cubicBezTo>
                    <a:pt x="20150" y="16035"/>
                    <a:pt x="20827" y="15872"/>
                    <a:pt x="21317" y="15288"/>
                  </a:cubicBezTo>
                  <a:cubicBezTo>
                    <a:pt x="21807" y="14704"/>
                    <a:pt x="21948" y="14027"/>
                    <a:pt x="21504" y="13420"/>
                  </a:cubicBezTo>
                  <a:cubicBezTo>
                    <a:pt x="21468" y="13370"/>
                    <a:pt x="21416" y="13348"/>
                    <a:pt x="21365" y="13348"/>
                  </a:cubicBezTo>
                  <a:cubicBezTo>
                    <a:pt x="21252" y="13348"/>
                    <a:pt x="21143" y="13455"/>
                    <a:pt x="21224" y="13584"/>
                  </a:cubicBezTo>
                  <a:cubicBezTo>
                    <a:pt x="21714" y="14448"/>
                    <a:pt x="21084" y="15171"/>
                    <a:pt x="20313" y="15498"/>
                  </a:cubicBezTo>
                  <a:cubicBezTo>
                    <a:pt x="20477" y="15405"/>
                    <a:pt x="20640" y="15265"/>
                    <a:pt x="20757" y="15125"/>
                  </a:cubicBezTo>
                  <a:cubicBezTo>
                    <a:pt x="21224" y="14611"/>
                    <a:pt x="21130" y="13817"/>
                    <a:pt x="20570" y="13420"/>
                  </a:cubicBezTo>
                  <a:cubicBezTo>
                    <a:pt x="20545" y="13408"/>
                    <a:pt x="20518" y="13402"/>
                    <a:pt x="20492" y="13402"/>
                  </a:cubicBezTo>
                  <a:cubicBezTo>
                    <a:pt x="20421" y="13402"/>
                    <a:pt x="20354" y="13445"/>
                    <a:pt x="20337" y="13514"/>
                  </a:cubicBezTo>
                  <a:cubicBezTo>
                    <a:pt x="20196" y="14167"/>
                    <a:pt x="19940" y="14775"/>
                    <a:pt x="19566" y="15312"/>
                  </a:cubicBezTo>
                  <a:cubicBezTo>
                    <a:pt x="19776" y="14401"/>
                    <a:pt x="19986" y="13490"/>
                    <a:pt x="20243" y="12580"/>
                  </a:cubicBezTo>
                  <a:cubicBezTo>
                    <a:pt x="20262" y="12488"/>
                    <a:pt x="20193" y="12395"/>
                    <a:pt x="20105" y="12395"/>
                  </a:cubicBezTo>
                  <a:cubicBezTo>
                    <a:pt x="20082" y="12395"/>
                    <a:pt x="20057" y="12402"/>
                    <a:pt x="20033" y="12416"/>
                  </a:cubicBezTo>
                  <a:cubicBezTo>
                    <a:pt x="20080" y="12113"/>
                    <a:pt x="20150" y="11833"/>
                    <a:pt x="20196" y="11529"/>
                  </a:cubicBezTo>
                  <a:cubicBezTo>
                    <a:pt x="20210" y="11419"/>
                    <a:pt x="20126" y="11349"/>
                    <a:pt x="20041" y="11349"/>
                  </a:cubicBezTo>
                  <a:cubicBezTo>
                    <a:pt x="19982" y="11349"/>
                    <a:pt x="19922" y="11383"/>
                    <a:pt x="19893" y="11459"/>
                  </a:cubicBezTo>
                  <a:cubicBezTo>
                    <a:pt x="19589" y="12510"/>
                    <a:pt x="19333" y="13560"/>
                    <a:pt x="19146" y="14634"/>
                  </a:cubicBezTo>
                  <a:cubicBezTo>
                    <a:pt x="19052" y="14915"/>
                    <a:pt x="18959" y="15218"/>
                    <a:pt x="18889" y="15498"/>
                  </a:cubicBezTo>
                  <a:lnTo>
                    <a:pt x="18702" y="15522"/>
                  </a:lnTo>
                  <a:cubicBezTo>
                    <a:pt x="18422" y="15568"/>
                    <a:pt x="18142" y="15568"/>
                    <a:pt x="17862" y="15592"/>
                  </a:cubicBezTo>
                  <a:lnTo>
                    <a:pt x="17792" y="15592"/>
                  </a:lnTo>
                  <a:cubicBezTo>
                    <a:pt x="17395" y="15592"/>
                    <a:pt x="16998" y="15615"/>
                    <a:pt x="16601" y="15662"/>
                  </a:cubicBezTo>
                  <a:cubicBezTo>
                    <a:pt x="15363" y="15732"/>
                    <a:pt x="14103" y="15802"/>
                    <a:pt x="12935" y="16222"/>
                  </a:cubicBezTo>
                  <a:cubicBezTo>
                    <a:pt x="12188" y="16479"/>
                    <a:pt x="11511" y="16899"/>
                    <a:pt x="10927" y="17413"/>
                  </a:cubicBezTo>
                  <a:cubicBezTo>
                    <a:pt x="10460" y="16829"/>
                    <a:pt x="9947" y="16316"/>
                    <a:pt x="9386" y="15872"/>
                  </a:cubicBezTo>
                  <a:lnTo>
                    <a:pt x="9340" y="15825"/>
                  </a:lnTo>
                  <a:lnTo>
                    <a:pt x="9293" y="15825"/>
                  </a:lnTo>
                  <a:cubicBezTo>
                    <a:pt x="9129" y="15685"/>
                    <a:pt x="8943" y="15545"/>
                    <a:pt x="8756" y="15428"/>
                  </a:cubicBezTo>
                  <a:cubicBezTo>
                    <a:pt x="8729" y="15411"/>
                    <a:pt x="8704" y="15403"/>
                    <a:pt x="8680" y="15403"/>
                  </a:cubicBezTo>
                  <a:cubicBezTo>
                    <a:pt x="8579" y="15403"/>
                    <a:pt x="8517" y="15544"/>
                    <a:pt x="8592" y="15638"/>
                  </a:cubicBezTo>
                  <a:cubicBezTo>
                    <a:pt x="9200" y="16339"/>
                    <a:pt x="9853" y="17086"/>
                    <a:pt x="10507" y="17880"/>
                  </a:cubicBezTo>
                  <a:cubicBezTo>
                    <a:pt x="10017" y="18440"/>
                    <a:pt x="9713" y="19141"/>
                    <a:pt x="9620" y="19888"/>
                  </a:cubicBezTo>
                  <a:cubicBezTo>
                    <a:pt x="9620" y="19940"/>
                    <a:pt x="9672" y="19967"/>
                    <a:pt x="9718" y="19967"/>
                  </a:cubicBezTo>
                  <a:cubicBezTo>
                    <a:pt x="9734" y="19967"/>
                    <a:pt x="9748" y="19964"/>
                    <a:pt x="9760" y="19958"/>
                  </a:cubicBezTo>
                  <a:cubicBezTo>
                    <a:pt x="9760" y="20005"/>
                    <a:pt x="9760" y="20075"/>
                    <a:pt x="9783" y="20121"/>
                  </a:cubicBezTo>
                  <a:cubicBezTo>
                    <a:pt x="9807" y="20203"/>
                    <a:pt x="9877" y="20244"/>
                    <a:pt x="9947" y="20244"/>
                  </a:cubicBezTo>
                  <a:cubicBezTo>
                    <a:pt x="10017" y="20244"/>
                    <a:pt x="10087" y="20203"/>
                    <a:pt x="10110" y="20121"/>
                  </a:cubicBezTo>
                  <a:cubicBezTo>
                    <a:pt x="10227" y="19491"/>
                    <a:pt x="10390" y="18767"/>
                    <a:pt x="10834" y="18300"/>
                  </a:cubicBezTo>
                  <a:cubicBezTo>
                    <a:pt x="11114" y="18650"/>
                    <a:pt x="11394" y="19024"/>
                    <a:pt x="11651" y="19374"/>
                  </a:cubicBezTo>
                  <a:cubicBezTo>
                    <a:pt x="12772" y="21242"/>
                    <a:pt x="13589" y="23273"/>
                    <a:pt x="14056" y="25398"/>
                  </a:cubicBezTo>
                  <a:cubicBezTo>
                    <a:pt x="14196" y="26028"/>
                    <a:pt x="14313" y="26682"/>
                    <a:pt x="14383" y="27313"/>
                  </a:cubicBezTo>
                  <a:cubicBezTo>
                    <a:pt x="14313" y="27779"/>
                    <a:pt x="14219" y="28223"/>
                    <a:pt x="14079" y="28643"/>
                  </a:cubicBezTo>
                  <a:cubicBezTo>
                    <a:pt x="11955" y="28597"/>
                    <a:pt x="9853" y="27943"/>
                    <a:pt x="8055" y="26799"/>
                  </a:cubicBezTo>
                  <a:cubicBezTo>
                    <a:pt x="7005" y="25795"/>
                    <a:pt x="6164" y="24604"/>
                    <a:pt x="5534" y="23297"/>
                  </a:cubicBezTo>
                  <a:cubicBezTo>
                    <a:pt x="5044" y="22316"/>
                    <a:pt x="4647" y="21265"/>
                    <a:pt x="4343" y="20191"/>
                  </a:cubicBezTo>
                  <a:lnTo>
                    <a:pt x="4343" y="20191"/>
                  </a:lnTo>
                  <a:cubicBezTo>
                    <a:pt x="5417" y="22269"/>
                    <a:pt x="7075" y="23997"/>
                    <a:pt x="9083" y="25164"/>
                  </a:cubicBezTo>
                  <a:cubicBezTo>
                    <a:pt x="9104" y="25175"/>
                    <a:pt x="9125" y="25180"/>
                    <a:pt x="9144" y="25180"/>
                  </a:cubicBezTo>
                  <a:cubicBezTo>
                    <a:pt x="9252" y="25180"/>
                    <a:pt x="9318" y="25034"/>
                    <a:pt x="9200" y="24954"/>
                  </a:cubicBezTo>
                  <a:cubicBezTo>
                    <a:pt x="6818" y="23530"/>
                    <a:pt x="5020" y="21335"/>
                    <a:pt x="4040" y="18720"/>
                  </a:cubicBezTo>
                  <a:cubicBezTo>
                    <a:pt x="3409" y="15475"/>
                    <a:pt x="3619" y="12019"/>
                    <a:pt x="5020" y="9124"/>
                  </a:cubicBezTo>
                  <a:cubicBezTo>
                    <a:pt x="6776" y="5493"/>
                    <a:pt x="10185" y="3277"/>
                    <a:pt x="14053" y="3277"/>
                  </a:cubicBezTo>
                  <a:close/>
                  <a:moveTo>
                    <a:pt x="18445" y="16993"/>
                  </a:moveTo>
                  <a:lnTo>
                    <a:pt x="18445" y="16993"/>
                  </a:lnTo>
                  <a:cubicBezTo>
                    <a:pt x="18118" y="18067"/>
                    <a:pt x="17885" y="19187"/>
                    <a:pt x="17698" y="20285"/>
                  </a:cubicBezTo>
                  <a:cubicBezTo>
                    <a:pt x="17348" y="22923"/>
                    <a:pt x="17488" y="25585"/>
                    <a:pt x="18095" y="28153"/>
                  </a:cubicBezTo>
                  <a:cubicBezTo>
                    <a:pt x="17115" y="28433"/>
                    <a:pt x="16087" y="28597"/>
                    <a:pt x="15037" y="28643"/>
                  </a:cubicBezTo>
                  <a:cubicBezTo>
                    <a:pt x="15270" y="27966"/>
                    <a:pt x="15037" y="26869"/>
                    <a:pt x="14967" y="26402"/>
                  </a:cubicBezTo>
                  <a:cubicBezTo>
                    <a:pt x="14873" y="25935"/>
                    <a:pt x="14780" y="25491"/>
                    <a:pt x="14640" y="25048"/>
                  </a:cubicBezTo>
                  <a:cubicBezTo>
                    <a:pt x="14500" y="24207"/>
                    <a:pt x="14266" y="23390"/>
                    <a:pt x="13916" y="22643"/>
                  </a:cubicBezTo>
                  <a:cubicBezTo>
                    <a:pt x="13332" y="20938"/>
                    <a:pt x="12468" y="19374"/>
                    <a:pt x="11371" y="17973"/>
                  </a:cubicBezTo>
                  <a:lnTo>
                    <a:pt x="11464" y="17927"/>
                  </a:lnTo>
                  <a:cubicBezTo>
                    <a:pt x="11683" y="17846"/>
                    <a:pt x="11910" y="17816"/>
                    <a:pt x="12141" y="17816"/>
                  </a:cubicBezTo>
                  <a:cubicBezTo>
                    <a:pt x="12651" y="17816"/>
                    <a:pt x="13177" y="17963"/>
                    <a:pt x="13659" y="18043"/>
                  </a:cubicBezTo>
                  <a:cubicBezTo>
                    <a:pt x="14067" y="18136"/>
                    <a:pt x="14481" y="18181"/>
                    <a:pt x="14896" y="18181"/>
                  </a:cubicBezTo>
                  <a:cubicBezTo>
                    <a:pt x="15527" y="18181"/>
                    <a:pt x="16159" y="18077"/>
                    <a:pt x="16764" y="17880"/>
                  </a:cubicBezTo>
                  <a:cubicBezTo>
                    <a:pt x="17371" y="17670"/>
                    <a:pt x="17955" y="17366"/>
                    <a:pt x="18445" y="16993"/>
                  </a:cubicBezTo>
                  <a:close/>
                  <a:moveTo>
                    <a:pt x="18189" y="28480"/>
                  </a:moveTo>
                  <a:cubicBezTo>
                    <a:pt x="18189" y="28527"/>
                    <a:pt x="18212" y="28573"/>
                    <a:pt x="18235" y="28620"/>
                  </a:cubicBezTo>
                  <a:cubicBezTo>
                    <a:pt x="17395" y="28830"/>
                    <a:pt x="16531" y="28970"/>
                    <a:pt x="15667" y="28994"/>
                  </a:cubicBezTo>
                  <a:lnTo>
                    <a:pt x="14803" y="29040"/>
                  </a:lnTo>
                  <a:cubicBezTo>
                    <a:pt x="14803" y="29040"/>
                    <a:pt x="14826" y="29017"/>
                    <a:pt x="14826" y="29017"/>
                  </a:cubicBezTo>
                  <a:lnTo>
                    <a:pt x="14850" y="28994"/>
                  </a:lnTo>
                  <a:cubicBezTo>
                    <a:pt x="15970" y="28970"/>
                    <a:pt x="17091" y="28807"/>
                    <a:pt x="18189" y="28480"/>
                  </a:cubicBezTo>
                  <a:close/>
                  <a:moveTo>
                    <a:pt x="9550" y="27990"/>
                  </a:moveTo>
                  <a:cubicBezTo>
                    <a:pt x="10951" y="28597"/>
                    <a:pt x="12468" y="28947"/>
                    <a:pt x="14009" y="28994"/>
                  </a:cubicBezTo>
                  <a:lnTo>
                    <a:pt x="13963" y="29087"/>
                  </a:lnTo>
                  <a:cubicBezTo>
                    <a:pt x="13663" y="29097"/>
                    <a:pt x="13359" y="29102"/>
                    <a:pt x="13054" y="29102"/>
                  </a:cubicBezTo>
                  <a:cubicBezTo>
                    <a:pt x="12624" y="29102"/>
                    <a:pt x="12192" y="29091"/>
                    <a:pt x="11768" y="29064"/>
                  </a:cubicBezTo>
                  <a:cubicBezTo>
                    <a:pt x="10974" y="28807"/>
                    <a:pt x="10227" y="28457"/>
                    <a:pt x="9550" y="28013"/>
                  </a:cubicBezTo>
                  <a:lnTo>
                    <a:pt x="9550" y="27990"/>
                  </a:lnTo>
                  <a:close/>
                  <a:moveTo>
                    <a:pt x="15597" y="29414"/>
                  </a:moveTo>
                  <a:lnTo>
                    <a:pt x="15597" y="29414"/>
                  </a:lnTo>
                  <a:cubicBezTo>
                    <a:pt x="15177" y="29484"/>
                    <a:pt x="14733" y="29507"/>
                    <a:pt x="14313" y="29507"/>
                  </a:cubicBezTo>
                  <a:cubicBezTo>
                    <a:pt x="14733" y="29461"/>
                    <a:pt x="15177" y="29437"/>
                    <a:pt x="15597" y="29414"/>
                  </a:cubicBezTo>
                  <a:close/>
                  <a:moveTo>
                    <a:pt x="6818" y="27756"/>
                  </a:moveTo>
                  <a:lnTo>
                    <a:pt x="6818" y="27756"/>
                  </a:lnTo>
                  <a:cubicBezTo>
                    <a:pt x="7425" y="28246"/>
                    <a:pt x="8102" y="28643"/>
                    <a:pt x="8826" y="28877"/>
                  </a:cubicBezTo>
                  <a:cubicBezTo>
                    <a:pt x="9433" y="29087"/>
                    <a:pt x="10040" y="29250"/>
                    <a:pt x="10647" y="29344"/>
                  </a:cubicBezTo>
                  <a:cubicBezTo>
                    <a:pt x="11894" y="29783"/>
                    <a:pt x="13206" y="29997"/>
                    <a:pt x="14525" y="29997"/>
                  </a:cubicBezTo>
                  <a:cubicBezTo>
                    <a:pt x="14960" y="29997"/>
                    <a:pt x="15396" y="29974"/>
                    <a:pt x="15830" y="29928"/>
                  </a:cubicBezTo>
                  <a:lnTo>
                    <a:pt x="15830" y="29928"/>
                  </a:lnTo>
                  <a:cubicBezTo>
                    <a:pt x="15192" y="30048"/>
                    <a:pt x="14529" y="30118"/>
                    <a:pt x="13868" y="30118"/>
                  </a:cubicBezTo>
                  <a:cubicBezTo>
                    <a:pt x="13634" y="30118"/>
                    <a:pt x="13401" y="30109"/>
                    <a:pt x="13169" y="30091"/>
                  </a:cubicBezTo>
                  <a:cubicBezTo>
                    <a:pt x="13161" y="30090"/>
                    <a:pt x="13153" y="30090"/>
                    <a:pt x="13146" y="30090"/>
                  </a:cubicBezTo>
                  <a:cubicBezTo>
                    <a:pt x="12912" y="30090"/>
                    <a:pt x="12920" y="30442"/>
                    <a:pt x="13169" y="30465"/>
                  </a:cubicBezTo>
                  <a:cubicBezTo>
                    <a:pt x="13413" y="30481"/>
                    <a:pt x="13658" y="30490"/>
                    <a:pt x="13903" y="30490"/>
                  </a:cubicBezTo>
                  <a:cubicBezTo>
                    <a:pt x="15017" y="30490"/>
                    <a:pt x="16136" y="30314"/>
                    <a:pt x="17208" y="29951"/>
                  </a:cubicBezTo>
                  <a:lnTo>
                    <a:pt x="17208" y="29951"/>
                  </a:lnTo>
                  <a:cubicBezTo>
                    <a:pt x="16531" y="30231"/>
                    <a:pt x="15830" y="30465"/>
                    <a:pt x="15107" y="30651"/>
                  </a:cubicBezTo>
                  <a:cubicBezTo>
                    <a:pt x="14692" y="30695"/>
                    <a:pt x="14275" y="30716"/>
                    <a:pt x="13855" y="30716"/>
                  </a:cubicBezTo>
                  <a:cubicBezTo>
                    <a:pt x="13163" y="30716"/>
                    <a:pt x="12465" y="30660"/>
                    <a:pt x="11768" y="30558"/>
                  </a:cubicBezTo>
                  <a:cubicBezTo>
                    <a:pt x="11861" y="30465"/>
                    <a:pt x="11955" y="30371"/>
                    <a:pt x="12071" y="30278"/>
                  </a:cubicBezTo>
                  <a:cubicBezTo>
                    <a:pt x="12130" y="30239"/>
                    <a:pt x="12090" y="30150"/>
                    <a:pt x="12035" y="30150"/>
                  </a:cubicBezTo>
                  <a:cubicBezTo>
                    <a:pt x="12024" y="30150"/>
                    <a:pt x="12013" y="30153"/>
                    <a:pt x="12001" y="30161"/>
                  </a:cubicBezTo>
                  <a:cubicBezTo>
                    <a:pt x="11838" y="30254"/>
                    <a:pt x="11698" y="30371"/>
                    <a:pt x="11581" y="30511"/>
                  </a:cubicBezTo>
                  <a:lnTo>
                    <a:pt x="11371" y="30488"/>
                  </a:lnTo>
                  <a:cubicBezTo>
                    <a:pt x="11301" y="30324"/>
                    <a:pt x="11231" y="30161"/>
                    <a:pt x="11184" y="29998"/>
                  </a:cubicBezTo>
                  <a:cubicBezTo>
                    <a:pt x="11175" y="29960"/>
                    <a:pt x="11150" y="29945"/>
                    <a:pt x="11125" y="29945"/>
                  </a:cubicBezTo>
                  <a:cubicBezTo>
                    <a:pt x="11086" y="29945"/>
                    <a:pt x="11044" y="29979"/>
                    <a:pt x="11044" y="30021"/>
                  </a:cubicBezTo>
                  <a:cubicBezTo>
                    <a:pt x="11091" y="30161"/>
                    <a:pt x="11137" y="30301"/>
                    <a:pt x="11184" y="30441"/>
                  </a:cubicBezTo>
                  <a:cubicBezTo>
                    <a:pt x="10554" y="30301"/>
                    <a:pt x="9947" y="30114"/>
                    <a:pt x="9340" y="29881"/>
                  </a:cubicBezTo>
                  <a:cubicBezTo>
                    <a:pt x="8406" y="29297"/>
                    <a:pt x="7565" y="28573"/>
                    <a:pt x="6818" y="27756"/>
                  </a:cubicBezTo>
                  <a:close/>
                  <a:moveTo>
                    <a:pt x="11114" y="31025"/>
                  </a:moveTo>
                  <a:lnTo>
                    <a:pt x="11348" y="31095"/>
                  </a:lnTo>
                  <a:cubicBezTo>
                    <a:pt x="11305" y="31285"/>
                    <a:pt x="11282" y="31476"/>
                    <a:pt x="11295" y="31666"/>
                  </a:cubicBezTo>
                  <a:lnTo>
                    <a:pt x="11295" y="31666"/>
                  </a:lnTo>
                  <a:cubicBezTo>
                    <a:pt x="11196" y="31452"/>
                    <a:pt x="11135" y="31239"/>
                    <a:pt x="11114" y="31025"/>
                  </a:cubicBezTo>
                  <a:close/>
                  <a:moveTo>
                    <a:pt x="19730" y="29507"/>
                  </a:moveTo>
                  <a:cubicBezTo>
                    <a:pt x="19753" y="29601"/>
                    <a:pt x="19800" y="29671"/>
                    <a:pt x="19823" y="29764"/>
                  </a:cubicBezTo>
                  <a:cubicBezTo>
                    <a:pt x="19333" y="31025"/>
                    <a:pt x="17395" y="32146"/>
                    <a:pt x="16321" y="32449"/>
                  </a:cubicBezTo>
                  <a:cubicBezTo>
                    <a:pt x="15875" y="32579"/>
                    <a:pt x="15419" y="32643"/>
                    <a:pt x="14971" y="32643"/>
                  </a:cubicBezTo>
                  <a:cubicBezTo>
                    <a:pt x="13730" y="32643"/>
                    <a:pt x="12546" y="32149"/>
                    <a:pt x="11791" y="31188"/>
                  </a:cubicBezTo>
                  <a:lnTo>
                    <a:pt x="11791" y="31188"/>
                  </a:lnTo>
                  <a:cubicBezTo>
                    <a:pt x="12048" y="31235"/>
                    <a:pt x="12305" y="31258"/>
                    <a:pt x="12562" y="31258"/>
                  </a:cubicBezTo>
                  <a:cubicBezTo>
                    <a:pt x="12710" y="31266"/>
                    <a:pt x="12857" y="31270"/>
                    <a:pt x="13004" y="31270"/>
                  </a:cubicBezTo>
                  <a:cubicBezTo>
                    <a:pt x="13714" y="31270"/>
                    <a:pt x="14410" y="31180"/>
                    <a:pt x="15107" y="31025"/>
                  </a:cubicBezTo>
                  <a:cubicBezTo>
                    <a:pt x="16578" y="30885"/>
                    <a:pt x="18002" y="30465"/>
                    <a:pt x="19309" y="29764"/>
                  </a:cubicBezTo>
                  <a:lnTo>
                    <a:pt x="19286" y="29764"/>
                  </a:lnTo>
                  <a:cubicBezTo>
                    <a:pt x="19426" y="29671"/>
                    <a:pt x="19589" y="29601"/>
                    <a:pt x="19730" y="29507"/>
                  </a:cubicBezTo>
                  <a:close/>
                  <a:moveTo>
                    <a:pt x="19356" y="31959"/>
                  </a:moveTo>
                  <a:lnTo>
                    <a:pt x="19309" y="32029"/>
                  </a:lnTo>
                  <a:cubicBezTo>
                    <a:pt x="19006" y="32356"/>
                    <a:pt x="18655" y="32613"/>
                    <a:pt x="18259" y="32776"/>
                  </a:cubicBezTo>
                  <a:cubicBezTo>
                    <a:pt x="18655" y="32566"/>
                    <a:pt x="19029" y="32286"/>
                    <a:pt x="19356" y="31959"/>
                  </a:cubicBezTo>
                  <a:close/>
                  <a:moveTo>
                    <a:pt x="19893" y="30278"/>
                  </a:moveTo>
                  <a:cubicBezTo>
                    <a:pt x="19893" y="30511"/>
                    <a:pt x="19846" y="30721"/>
                    <a:pt x="19753" y="30931"/>
                  </a:cubicBezTo>
                  <a:cubicBezTo>
                    <a:pt x="19659" y="30931"/>
                    <a:pt x="19566" y="30955"/>
                    <a:pt x="19496" y="31025"/>
                  </a:cubicBezTo>
                  <a:cubicBezTo>
                    <a:pt x="19426" y="31048"/>
                    <a:pt x="19403" y="31142"/>
                    <a:pt x="19449" y="31188"/>
                  </a:cubicBezTo>
                  <a:lnTo>
                    <a:pt x="19473" y="31235"/>
                  </a:lnTo>
                  <a:cubicBezTo>
                    <a:pt x="19496" y="31258"/>
                    <a:pt x="19496" y="31282"/>
                    <a:pt x="19519" y="31282"/>
                  </a:cubicBezTo>
                  <a:cubicBezTo>
                    <a:pt x="19426" y="31422"/>
                    <a:pt x="19309" y="31562"/>
                    <a:pt x="19169" y="31679"/>
                  </a:cubicBezTo>
                  <a:cubicBezTo>
                    <a:pt x="18422" y="32402"/>
                    <a:pt x="17511" y="32916"/>
                    <a:pt x="16507" y="33150"/>
                  </a:cubicBezTo>
                  <a:cubicBezTo>
                    <a:pt x="16104" y="33246"/>
                    <a:pt x="15594" y="33303"/>
                    <a:pt x="15050" y="33303"/>
                  </a:cubicBezTo>
                  <a:cubicBezTo>
                    <a:pt x="14147" y="33303"/>
                    <a:pt x="13147" y="33146"/>
                    <a:pt x="12375" y="32753"/>
                  </a:cubicBezTo>
                  <a:cubicBezTo>
                    <a:pt x="12375" y="32706"/>
                    <a:pt x="12398" y="32683"/>
                    <a:pt x="12398" y="32659"/>
                  </a:cubicBezTo>
                  <a:cubicBezTo>
                    <a:pt x="12429" y="32597"/>
                    <a:pt x="12377" y="32555"/>
                    <a:pt x="12326" y="32555"/>
                  </a:cubicBezTo>
                  <a:cubicBezTo>
                    <a:pt x="12300" y="32555"/>
                    <a:pt x="12274" y="32566"/>
                    <a:pt x="12258" y="32589"/>
                  </a:cubicBezTo>
                  <a:lnTo>
                    <a:pt x="12235" y="32659"/>
                  </a:lnTo>
                  <a:cubicBezTo>
                    <a:pt x="12095" y="32589"/>
                    <a:pt x="11955" y="32496"/>
                    <a:pt x="11838" y="32402"/>
                  </a:cubicBezTo>
                  <a:cubicBezTo>
                    <a:pt x="11558" y="32052"/>
                    <a:pt x="11441" y="31585"/>
                    <a:pt x="11488" y="31142"/>
                  </a:cubicBezTo>
                  <a:lnTo>
                    <a:pt x="11534" y="31142"/>
                  </a:lnTo>
                  <a:cubicBezTo>
                    <a:pt x="12291" y="32339"/>
                    <a:pt x="13643" y="32909"/>
                    <a:pt x="15052" y="32909"/>
                  </a:cubicBezTo>
                  <a:cubicBezTo>
                    <a:pt x="15731" y="32909"/>
                    <a:pt x="16423" y="32777"/>
                    <a:pt x="17068" y="32519"/>
                  </a:cubicBezTo>
                  <a:cubicBezTo>
                    <a:pt x="18142" y="32076"/>
                    <a:pt x="19333" y="31305"/>
                    <a:pt x="19893" y="30278"/>
                  </a:cubicBezTo>
                  <a:close/>
                  <a:moveTo>
                    <a:pt x="19916" y="31679"/>
                  </a:moveTo>
                  <a:cubicBezTo>
                    <a:pt x="19963" y="31795"/>
                    <a:pt x="19986" y="31935"/>
                    <a:pt x="20033" y="32052"/>
                  </a:cubicBezTo>
                  <a:lnTo>
                    <a:pt x="20010" y="32099"/>
                  </a:lnTo>
                  <a:cubicBezTo>
                    <a:pt x="19986" y="32472"/>
                    <a:pt x="19823" y="32846"/>
                    <a:pt x="19543" y="33103"/>
                  </a:cubicBezTo>
                  <a:cubicBezTo>
                    <a:pt x="19286" y="33406"/>
                    <a:pt x="18982" y="33640"/>
                    <a:pt x="18655" y="33850"/>
                  </a:cubicBezTo>
                  <a:cubicBezTo>
                    <a:pt x="17955" y="34410"/>
                    <a:pt x="17185" y="34877"/>
                    <a:pt x="16344" y="35228"/>
                  </a:cubicBezTo>
                  <a:cubicBezTo>
                    <a:pt x="15877" y="35438"/>
                    <a:pt x="15387" y="35554"/>
                    <a:pt x="14873" y="35578"/>
                  </a:cubicBezTo>
                  <a:cubicBezTo>
                    <a:pt x="14266" y="35484"/>
                    <a:pt x="13682" y="35274"/>
                    <a:pt x="13169" y="34971"/>
                  </a:cubicBezTo>
                  <a:lnTo>
                    <a:pt x="13099" y="34901"/>
                  </a:lnTo>
                  <a:cubicBezTo>
                    <a:pt x="13169" y="34831"/>
                    <a:pt x="13262" y="34784"/>
                    <a:pt x="13355" y="34737"/>
                  </a:cubicBezTo>
                  <a:cubicBezTo>
                    <a:pt x="13419" y="34695"/>
                    <a:pt x="13367" y="34594"/>
                    <a:pt x="13304" y="34594"/>
                  </a:cubicBezTo>
                  <a:cubicBezTo>
                    <a:pt x="13298" y="34594"/>
                    <a:pt x="13292" y="34595"/>
                    <a:pt x="13285" y="34597"/>
                  </a:cubicBezTo>
                  <a:cubicBezTo>
                    <a:pt x="13169" y="34644"/>
                    <a:pt x="13052" y="34714"/>
                    <a:pt x="12959" y="34807"/>
                  </a:cubicBezTo>
                  <a:cubicBezTo>
                    <a:pt x="12795" y="34667"/>
                    <a:pt x="12632" y="34504"/>
                    <a:pt x="12492" y="34340"/>
                  </a:cubicBezTo>
                  <a:cubicBezTo>
                    <a:pt x="12328" y="34013"/>
                    <a:pt x="12235" y="33640"/>
                    <a:pt x="12281" y="33243"/>
                  </a:cubicBezTo>
                  <a:lnTo>
                    <a:pt x="12281" y="33243"/>
                  </a:lnTo>
                  <a:cubicBezTo>
                    <a:pt x="12863" y="33635"/>
                    <a:pt x="13609" y="33753"/>
                    <a:pt x="14359" y="33753"/>
                  </a:cubicBezTo>
                  <a:cubicBezTo>
                    <a:pt x="14995" y="33753"/>
                    <a:pt x="15634" y="33668"/>
                    <a:pt x="16181" y="33593"/>
                  </a:cubicBezTo>
                  <a:cubicBezTo>
                    <a:pt x="17558" y="33430"/>
                    <a:pt x="19239" y="33009"/>
                    <a:pt x="19916" y="31679"/>
                  </a:cubicBezTo>
                  <a:close/>
                  <a:moveTo>
                    <a:pt x="19986" y="33103"/>
                  </a:moveTo>
                  <a:lnTo>
                    <a:pt x="19986" y="33103"/>
                  </a:lnTo>
                  <a:cubicBezTo>
                    <a:pt x="19659" y="34340"/>
                    <a:pt x="18305" y="35251"/>
                    <a:pt x="16974" y="35554"/>
                  </a:cubicBezTo>
                  <a:cubicBezTo>
                    <a:pt x="16694" y="35601"/>
                    <a:pt x="16391" y="35648"/>
                    <a:pt x="16111" y="35648"/>
                  </a:cubicBezTo>
                  <a:cubicBezTo>
                    <a:pt x="16391" y="35554"/>
                    <a:pt x="16671" y="35438"/>
                    <a:pt x="16951" y="35321"/>
                  </a:cubicBezTo>
                  <a:cubicBezTo>
                    <a:pt x="17862" y="34854"/>
                    <a:pt x="19309" y="34107"/>
                    <a:pt x="19986" y="33103"/>
                  </a:cubicBezTo>
                  <a:close/>
                  <a:moveTo>
                    <a:pt x="19776" y="34224"/>
                  </a:moveTo>
                  <a:cubicBezTo>
                    <a:pt x="19776" y="34270"/>
                    <a:pt x="19776" y="34294"/>
                    <a:pt x="19800" y="34317"/>
                  </a:cubicBezTo>
                  <a:cubicBezTo>
                    <a:pt x="19193" y="35041"/>
                    <a:pt x="18352" y="35554"/>
                    <a:pt x="17441" y="35741"/>
                  </a:cubicBezTo>
                  <a:cubicBezTo>
                    <a:pt x="18329" y="35484"/>
                    <a:pt x="19146" y="34947"/>
                    <a:pt x="19776" y="34224"/>
                  </a:cubicBezTo>
                  <a:close/>
                  <a:moveTo>
                    <a:pt x="20360" y="34550"/>
                  </a:moveTo>
                  <a:cubicBezTo>
                    <a:pt x="20733" y="35321"/>
                    <a:pt x="20617" y="36232"/>
                    <a:pt x="20080" y="36885"/>
                  </a:cubicBezTo>
                  <a:cubicBezTo>
                    <a:pt x="20243" y="36418"/>
                    <a:pt x="20337" y="35905"/>
                    <a:pt x="20337" y="35414"/>
                  </a:cubicBezTo>
                  <a:lnTo>
                    <a:pt x="20313" y="35414"/>
                  </a:lnTo>
                  <a:cubicBezTo>
                    <a:pt x="20360" y="35134"/>
                    <a:pt x="20383" y="34831"/>
                    <a:pt x="20360" y="34550"/>
                  </a:cubicBezTo>
                  <a:close/>
                  <a:moveTo>
                    <a:pt x="19870" y="34714"/>
                  </a:moveTo>
                  <a:cubicBezTo>
                    <a:pt x="19893" y="34877"/>
                    <a:pt x="19916" y="35064"/>
                    <a:pt x="19916" y="35228"/>
                  </a:cubicBezTo>
                  <a:cubicBezTo>
                    <a:pt x="19753" y="36605"/>
                    <a:pt x="18889" y="37796"/>
                    <a:pt x="17301" y="38099"/>
                  </a:cubicBezTo>
                  <a:lnTo>
                    <a:pt x="17278" y="38123"/>
                  </a:lnTo>
                  <a:cubicBezTo>
                    <a:pt x="16980" y="38181"/>
                    <a:pt x="16677" y="38210"/>
                    <a:pt x="16374" y="38210"/>
                  </a:cubicBezTo>
                  <a:cubicBezTo>
                    <a:pt x="15704" y="38210"/>
                    <a:pt x="15033" y="38069"/>
                    <a:pt x="14406" y="37796"/>
                  </a:cubicBezTo>
                  <a:cubicBezTo>
                    <a:pt x="13869" y="37539"/>
                    <a:pt x="13426" y="37142"/>
                    <a:pt x="13075" y="36675"/>
                  </a:cubicBezTo>
                  <a:cubicBezTo>
                    <a:pt x="13075" y="36652"/>
                    <a:pt x="13052" y="36605"/>
                    <a:pt x="13052" y="36582"/>
                  </a:cubicBezTo>
                  <a:cubicBezTo>
                    <a:pt x="13075" y="36418"/>
                    <a:pt x="13122" y="36278"/>
                    <a:pt x="13192" y="36138"/>
                  </a:cubicBezTo>
                  <a:cubicBezTo>
                    <a:pt x="13223" y="36076"/>
                    <a:pt x="13182" y="36024"/>
                    <a:pt x="13137" y="36024"/>
                  </a:cubicBezTo>
                  <a:cubicBezTo>
                    <a:pt x="13114" y="36024"/>
                    <a:pt x="13091" y="36037"/>
                    <a:pt x="13075" y="36068"/>
                  </a:cubicBezTo>
                  <a:cubicBezTo>
                    <a:pt x="13029" y="36138"/>
                    <a:pt x="13005" y="36185"/>
                    <a:pt x="12982" y="36255"/>
                  </a:cubicBezTo>
                  <a:cubicBezTo>
                    <a:pt x="12959" y="36138"/>
                    <a:pt x="12935" y="36021"/>
                    <a:pt x="12935" y="35905"/>
                  </a:cubicBezTo>
                  <a:cubicBezTo>
                    <a:pt x="12935" y="35858"/>
                    <a:pt x="12894" y="35835"/>
                    <a:pt x="12853" y="35835"/>
                  </a:cubicBezTo>
                  <a:cubicBezTo>
                    <a:pt x="12813" y="35835"/>
                    <a:pt x="12772" y="35858"/>
                    <a:pt x="12772" y="35905"/>
                  </a:cubicBezTo>
                  <a:cubicBezTo>
                    <a:pt x="12772" y="35998"/>
                    <a:pt x="12772" y="36045"/>
                    <a:pt x="12772" y="36115"/>
                  </a:cubicBezTo>
                  <a:cubicBezTo>
                    <a:pt x="12655" y="35835"/>
                    <a:pt x="12678" y="35484"/>
                    <a:pt x="12818" y="35204"/>
                  </a:cubicBezTo>
                  <a:cubicBezTo>
                    <a:pt x="12842" y="35228"/>
                    <a:pt x="12865" y="35228"/>
                    <a:pt x="12889" y="35251"/>
                  </a:cubicBezTo>
                  <a:cubicBezTo>
                    <a:pt x="13332" y="35601"/>
                    <a:pt x="13869" y="35835"/>
                    <a:pt x="14453" y="35858"/>
                  </a:cubicBezTo>
                  <a:cubicBezTo>
                    <a:pt x="15082" y="36044"/>
                    <a:pt x="15738" y="36142"/>
                    <a:pt x="16392" y="36142"/>
                  </a:cubicBezTo>
                  <a:cubicBezTo>
                    <a:pt x="16807" y="36142"/>
                    <a:pt x="17221" y="36103"/>
                    <a:pt x="17628" y="36021"/>
                  </a:cubicBezTo>
                  <a:cubicBezTo>
                    <a:pt x="18492" y="35811"/>
                    <a:pt x="19263" y="35368"/>
                    <a:pt x="19870" y="34714"/>
                  </a:cubicBezTo>
                  <a:close/>
                  <a:moveTo>
                    <a:pt x="19706" y="36955"/>
                  </a:moveTo>
                  <a:cubicBezTo>
                    <a:pt x="19636" y="37142"/>
                    <a:pt x="19543" y="37329"/>
                    <a:pt x="19449" y="37492"/>
                  </a:cubicBezTo>
                  <a:lnTo>
                    <a:pt x="19449" y="37516"/>
                  </a:lnTo>
                  <a:cubicBezTo>
                    <a:pt x="18579" y="38179"/>
                    <a:pt x="17342" y="38580"/>
                    <a:pt x="16176" y="38580"/>
                  </a:cubicBezTo>
                  <a:cubicBezTo>
                    <a:pt x="15371" y="38580"/>
                    <a:pt x="14601" y="38389"/>
                    <a:pt x="14009" y="37959"/>
                  </a:cubicBezTo>
                  <a:lnTo>
                    <a:pt x="14009" y="37959"/>
                  </a:lnTo>
                  <a:cubicBezTo>
                    <a:pt x="14710" y="38310"/>
                    <a:pt x="15480" y="38496"/>
                    <a:pt x="16274" y="38520"/>
                  </a:cubicBezTo>
                  <a:cubicBezTo>
                    <a:pt x="16307" y="38520"/>
                    <a:pt x="16340" y="38521"/>
                    <a:pt x="16373" y="38521"/>
                  </a:cubicBezTo>
                  <a:cubicBezTo>
                    <a:pt x="17668" y="38521"/>
                    <a:pt x="18909" y="38072"/>
                    <a:pt x="19683" y="36979"/>
                  </a:cubicBezTo>
                  <a:cubicBezTo>
                    <a:pt x="19683" y="36979"/>
                    <a:pt x="19683" y="36955"/>
                    <a:pt x="19706" y="36955"/>
                  </a:cubicBezTo>
                  <a:close/>
                  <a:moveTo>
                    <a:pt x="13075" y="37189"/>
                  </a:moveTo>
                  <a:cubicBezTo>
                    <a:pt x="13099" y="37212"/>
                    <a:pt x="13122" y="37259"/>
                    <a:pt x="13145" y="37282"/>
                  </a:cubicBezTo>
                  <a:cubicBezTo>
                    <a:pt x="13760" y="38336"/>
                    <a:pt x="15062" y="38848"/>
                    <a:pt x="16356" y="38848"/>
                  </a:cubicBezTo>
                  <a:cubicBezTo>
                    <a:pt x="16781" y="38848"/>
                    <a:pt x="17206" y="38793"/>
                    <a:pt x="17605" y="38683"/>
                  </a:cubicBezTo>
                  <a:cubicBezTo>
                    <a:pt x="18118" y="38543"/>
                    <a:pt x="18609" y="38333"/>
                    <a:pt x="19052" y="38076"/>
                  </a:cubicBezTo>
                  <a:lnTo>
                    <a:pt x="19052" y="38076"/>
                  </a:lnTo>
                  <a:cubicBezTo>
                    <a:pt x="18702" y="38450"/>
                    <a:pt x="18282" y="38753"/>
                    <a:pt x="17815" y="38963"/>
                  </a:cubicBezTo>
                  <a:cubicBezTo>
                    <a:pt x="17302" y="39193"/>
                    <a:pt x="16759" y="39305"/>
                    <a:pt x="16215" y="39305"/>
                  </a:cubicBezTo>
                  <a:cubicBezTo>
                    <a:pt x="15818" y="39305"/>
                    <a:pt x="15421" y="39245"/>
                    <a:pt x="15037" y="39127"/>
                  </a:cubicBezTo>
                  <a:cubicBezTo>
                    <a:pt x="14149" y="38823"/>
                    <a:pt x="13239" y="38099"/>
                    <a:pt x="13075" y="37189"/>
                  </a:cubicBezTo>
                  <a:close/>
                  <a:moveTo>
                    <a:pt x="13235" y="1"/>
                  </a:moveTo>
                  <a:cubicBezTo>
                    <a:pt x="12098" y="1"/>
                    <a:pt x="10940" y="229"/>
                    <a:pt x="9783" y="742"/>
                  </a:cubicBezTo>
                  <a:lnTo>
                    <a:pt x="9410" y="906"/>
                  </a:lnTo>
                  <a:cubicBezTo>
                    <a:pt x="6094" y="1583"/>
                    <a:pt x="3316" y="3848"/>
                    <a:pt x="2008" y="6976"/>
                  </a:cubicBezTo>
                  <a:cubicBezTo>
                    <a:pt x="0" y="11646"/>
                    <a:pt x="607" y="17296"/>
                    <a:pt x="2592" y="21849"/>
                  </a:cubicBezTo>
                  <a:cubicBezTo>
                    <a:pt x="2825" y="22409"/>
                    <a:pt x="3082" y="22970"/>
                    <a:pt x="3386" y="23530"/>
                  </a:cubicBezTo>
                  <a:cubicBezTo>
                    <a:pt x="3876" y="25141"/>
                    <a:pt x="4693" y="26612"/>
                    <a:pt x="5767" y="27896"/>
                  </a:cubicBezTo>
                  <a:cubicBezTo>
                    <a:pt x="6725" y="28947"/>
                    <a:pt x="7915" y="29764"/>
                    <a:pt x="9223" y="30278"/>
                  </a:cubicBezTo>
                  <a:cubicBezTo>
                    <a:pt x="9760" y="30558"/>
                    <a:pt x="10344" y="30815"/>
                    <a:pt x="10927" y="30978"/>
                  </a:cubicBezTo>
                  <a:cubicBezTo>
                    <a:pt x="10904" y="31562"/>
                    <a:pt x="11137" y="32122"/>
                    <a:pt x="11581" y="32519"/>
                  </a:cubicBezTo>
                  <a:cubicBezTo>
                    <a:pt x="11651" y="32613"/>
                    <a:pt x="11698" y="32706"/>
                    <a:pt x="11791" y="32799"/>
                  </a:cubicBezTo>
                  <a:cubicBezTo>
                    <a:pt x="11885" y="32916"/>
                    <a:pt x="11978" y="33009"/>
                    <a:pt x="12095" y="33103"/>
                  </a:cubicBezTo>
                  <a:cubicBezTo>
                    <a:pt x="12071" y="33220"/>
                    <a:pt x="12071" y="33360"/>
                    <a:pt x="12071" y="33523"/>
                  </a:cubicBezTo>
                  <a:cubicBezTo>
                    <a:pt x="12071" y="33476"/>
                    <a:pt x="12048" y="33430"/>
                    <a:pt x="12025" y="33360"/>
                  </a:cubicBezTo>
                  <a:cubicBezTo>
                    <a:pt x="12025" y="33331"/>
                    <a:pt x="11998" y="33311"/>
                    <a:pt x="11972" y="33311"/>
                  </a:cubicBezTo>
                  <a:cubicBezTo>
                    <a:pt x="11956" y="33311"/>
                    <a:pt x="11940" y="33319"/>
                    <a:pt x="11931" y="33336"/>
                  </a:cubicBezTo>
                  <a:cubicBezTo>
                    <a:pt x="11861" y="33336"/>
                    <a:pt x="11815" y="33360"/>
                    <a:pt x="11838" y="33430"/>
                  </a:cubicBezTo>
                  <a:cubicBezTo>
                    <a:pt x="11885" y="33593"/>
                    <a:pt x="11931" y="33733"/>
                    <a:pt x="12001" y="33873"/>
                  </a:cubicBezTo>
                  <a:cubicBezTo>
                    <a:pt x="12071" y="34060"/>
                    <a:pt x="12165" y="34224"/>
                    <a:pt x="12281" y="34387"/>
                  </a:cubicBezTo>
                  <a:cubicBezTo>
                    <a:pt x="12398" y="34644"/>
                    <a:pt x="12538" y="34854"/>
                    <a:pt x="12725" y="35064"/>
                  </a:cubicBezTo>
                  <a:cubicBezTo>
                    <a:pt x="12468" y="35601"/>
                    <a:pt x="12492" y="36255"/>
                    <a:pt x="12818" y="36792"/>
                  </a:cubicBezTo>
                  <a:cubicBezTo>
                    <a:pt x="12592" y="38481"/>
                    <a:pt x="14892" y="39534"/>
                    <a:pt x="16543" y="39534"/>
                  </a:cubicBezTo>
                  <a:cubicBezTo>
                    <a:pt x="16763" y="39534"/>
                    <a:pt x="16972" y="39515"/>
                    <a:pt x="17161" y="39477"/>
                  </a:cubicBezTo>
                  <a:cubicBezTo>
                    <a:pt x="18282" y="39220"/>
                    <a:pt x="19216" y="38520"/>
                    <a:pt x="19776" y="37539"/>
                  </a:cubicBezTo>
                  <a:cubicBezTo>
                    <a:pt x="20850" y="36675"/>
                    <a:pt x="21504" y="35484"/>
                    <a:pt x="20500" y="34224"/>
                  </a:cubicBezTo>
                  <a:cubicBezTo>
                    <a:pt x="20477" y="34200"/>
                    <a:pt x="20447" y="34189"/>
                    <a:pt x="20421" y="34189"/>
                  </a:cubicBezTo>
                  <a:cubicBezTo>
                    <a:pt x="20395" y="34189"/>
                    <a:pt x="20372" y="34200"/>
                    <a:pt x="20360" y="34224"/>
                  </a:cubicBezTo>
                  <a:cubicBezTo>
                    <a:pt x="20360" y="34177"/>
                    <a:pt x="20337" y="34154"/>
                    <a:pt x="20337" y="34107"/>
                  </a:cubicBezTo>
                  <a:cubicBezTo>
                    <a:pt x="20897" y="33196"/>
                    <a:pt x="20990" y="32122"/>
                    <a:pt x="20173" y="31142"/>
                  </a:cubicBezTo>
                  <a:cubicBezTo>
                    <a:pt x="20150" y="31142"/>
                    <a:pt x="20150" y="31118"/>
                    <a:pt x="20126" y="31118"/>
                  </a:cubicBezTo>
                  <a:cubicBezTo>
                    <a:pt x="20196" y="30908"/>
                    <a:pt x="20220" y="30675"/>
                    <a:pt x="20220" y="30465"/>
                  </a:cubicBezTo>
                  <a:cubicBezTo>
                    <a:pt x="20243" y="30208"/>
                    <a:pt x="20220" y="29951"/>
                    <a:pt x="20150" y="29717"/>
                  </a:cubicBezTo>
                  <a:cubicBezTo>
                    <a:pt x="20196" y="29531"/>
                    <a:pt x="20220" y="29344"/>
                    <a:pt x="20220" y="29157"/>
                  </a:cubicBezTo>
                  <a:cubicBezTo>
                    <a:pt x="20570" y="28924"/>
                    <a:pt x="20897" y="28667"/>
                    <a:pt x="21200" y="28387"/>
                  </a:cubicBezTo>
                  <a:cubicBezTo>
                    <a:pt x="22975" y="27429"/>
                    <a:pt x="24703" y="26309"/>
                    <a:pt x="25777" y="24557"/>
                  </a:cubicBezTo>
                  <a:cubicBezTo>
                    <a:pt x="26967" y="22526"/>
                    <a:pt x="27201" y="20075"/>
                    <a:pt x="27061" y="17786"/>
                  </a:cubicBezTo>
                  <a:cubicBezTo>
                    <a:pt x="27084" y="17319"/>
                    <a:pt x="27108" y="16876"/>
                    <a:pt x="27108" y="16409"/>
                  </a:cubicBezTo>
                  <a:cubicBezTo>
                    <a:pt x="27084" y="15545"/>
                    <a:pt x="27037" y="14704"/>
                    <a:pt x="26897" y="13864"/>
                  </a:cubicBezTo>
                  <a:cubicBezTo>
                    <a:pt x="26874" y="11856"/>
                    <a:pt x="26337" y="9895"/>
                    <a:pt x="25380" y="8144"/>
                  </a:cubicBezTo>
                  <a:cubicBezTo>
                    <a:pt x="24446" y="6556"/>
                    <a:pt x="23185" y="5155"/>
                    <a:pt x="21691" y="4058"/>
                  </a:cubicBezTo>
                  <a:cubicBezTo>
                    <a:pt x="19374" y="1758"/>
                    <a:pt x="16388" y="1"/>
                    <a:pt x="1323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4283875" y="2289925"/>
              <a:ext cx="109875" cy="139250"/>
            </a:xfrm>
            <a:custGeom>
              <a:avLst/>
              <a:gdLst/>
              <a:ahLst/>
              <a:cxnLst/>
              <a:rect l="l" t="t" r="r" b="b"/>
              <a:pathLst>
                <a:path w="4395" h="5570" extrusionOk="0">
                  <a:moveTo>
                    <a:pt x="3507" y="370"/>
                  </a:moveTo>
                  <a:cubicBezTo>
                    <a:pt x="3588" y="370"/>
                    <a:pt x="3583" y="433"/>
                    <a:pt x="3505" y="557"/>
                  </a:cubicBezTo>
                  <a:cubicBezTo>
                    <a:pt x="3575" y="814"/>
                    <a:pt x="3038" y="1631"/>
                    <a:pt x="2922" y="1911"/>
                  </a:cubicBezTo>
                  <a:cubicBezTo>
                    <a:pt x="2828" y="2122"/>
                    <a:pt x="2712" y="2332"/>
                    <a:pt x="2595" y="2542"/>
                  </a:cubicBezTo>
                  <a:lnTo>
                    <a:pt x="2478" y="2729"/>
                  </a:lnTo>
                  <a:cubicBezTo>
                    <a:pt x="2058" y="3289"/>
                    <a:pt x="1567" y="3803"/>
                    <a:pt x="1054" y="4270"/>
                  </a:cubicBezTo>
                  <a:cubicBezTo>
                    <a:pt x="1544" y="3382"/>
                    <a:pt x="2011" y="2472"/>
                    <a:pt x="2455" y="1561"/>
                  </a:cubicBezTo>
                  <a:lnTo>
                    <a:pt x="2758" y="1164"/>
                  </a:lnTo>
                  <a:cubicBezTo>
                    <a:pt x="2922" y="907"/>
                    <a:pt x="3108" y="651"/>
                    <a:pt x="3319" y="417"/>
                  </a:cubicBezTo>
                  <a:cubicBezTo>
                    <a:pt x="3404" y="386"/>
                    <a:pt x="3466" y="370"/>
                    <a:pt x="3507" y="370"/>
                  </a:cubicBezTo>
                  <a:close/>
                  <a:moveTo>
                    <a:pt x="3684" y="1"/>
                  </a:moveTo>
                  <a:cubicBezTo>
                    <a:pt x="3350" y="1"/>
                    <a:pt x="3096" y="230"/>
                    <a:pt x="2875" y="511"/>
                  </a:cubicBezTo>
                  <a:cubicBezTo>
                    <a:pt x="2848" y="456"/>
                    <a:pt x="2789" y="418"/>
                    <a:pt x="2731" y="418"/>
                  </a:cubicBezTo>
                  <a:cubicBezTo>
                    <a:pt x="2689" y="418"/>
                    <a:pt x="2648" y="438"/>
                    <a:pt x="2618" y="487"/>
                  </a:cubicBezTo>
                  <a:cubicBezTo>
                    <a:pt x="2338" y="1118"/>
                    <a:pt x="2011" y="1725"/>
                    <a:pt x="1638" y="2308"/>
                  </a:cubicBezTo>
                  <a:lnTo>
                    <a:pt x="727" y="3569"/>
                  </a:lnTo>
                  <a:cubicBezTo>
                    <a:pt x="610" y="3733"/>
                    <a:pt x="493" y="3896"/>
                    <a:pt x="353" y="4036"/>
                  </a:cubicBezTo>
                  <a:cubicBezTo>
                    <a:pt x="330" y="4059"/>
                    <a:pt x="330" y="4106"/>
                    <a:pt x="330" y="4130"/>
                  </a:cubicBezTo>
                  <a:lnTo>
                    <a:pt x="50" y="4526"/>
                  </a:lnTo>
                  <a:cubicBezTo>
                    <a:pt x="0" y="4592"/>
                    <a:pt x="68" y="4659"/>
                    <a:pt x="136" y="4659"/>
                  </a:cubicBezTo>
                  <a:cubicBezTo>
                    <a:pt x="164" y="4659"/>
                    <a:pt x="193" y="4647"/>
                    <a:pt x="213" y="4620"/>
                  </a:cubicBezTo>
                  <a:lnTo>
                    <a:pt x="564" y="4153"/>
                  </a:lnTo>
                  <a:cubicBezTo>
                    <a:pt x="750" y="3966"/>
                    <a:pt x="914" y="3779"/>
                    <a:pt x="1077" y="3569"/>
                  </a:cubicBezTo>
                  <a:lnTo>
                    <a:pt x="1077" y="3569"/>
                  </a:lnTo>
                  <a:cubicBezTo>
                    <a:pt x="844" y="4013"/>
                    <a:pt x="610" y="4456"/>
                    <a:pt x="377" y="4853"/>
                  </a:cubicBezTo>
                  <a:cubicBezTo>
                    <a:pt x="291" y="4973"/>
                    <a:pt x="381" y="5093"/>
                    <a:pt x="491" y="5093"/>
                  </a:cubicBezTo>
                  <a:cubicBezTo>
                    <a:pt x="531" y="5093"/>
                    <a:pt x="573" y="5077"/>
                    <a:pt x="610" y="5040"/>
                  </a:cubicBezTo>
                  <a:cubicBezTo>
                    <a:pt x="960" y="4760"/>
                    <a:pt x="1287" y="4433"/>
                    <a:pt x="1614" y="4130"/>
                  </a:cubicBezTo>
                  <a:lnTo>
                    <a:pt x="1614" y="4130"/>
                  </a:lnTo>
                  <a:lnTo>
                    <a:pt x="867" y="5367"/>
                  </a:lnTo>
                  <a:cubicBezTo>
                    <a:pt x="803" y="5479"/>
                    <a:pt x="893" y="5570"/>
                    <a:pt x="986" y="5570"/>
                  </a:cubicBezTo>
                  <a:cubicBezTo>
                    <a:pt x="1028" y="5570"/>
                    <a:pt x="1071" y="5551"/>
                    <a:pt x="1101" y="5507"/>
                  </a:cubicBezTo>
                  <a:cubicBezTo>
                    <a:pt x="1684" y="4690"/>
                    <a:pt x="2221" y="3826"/>
                    <a:pt x="2688" y="2939"/>
                  </a:cubicBezTo>
                  <a:lnTo>
                    <a:pt x="2688" y="2915"/>
                  </a:lnTo>
                  <a:cubicBezTo>
                    <a:pt x="3342" y="2075"/>
                    <a:pt x="3902" y="1188"/>
                    <a:pt x="4346" y="230"/>
                  </a:cubicBezTo>
                  <a:cubicBezTo>
                    <a:pt x="4394" y="118"/>
                    <a:pt x="4310" y="28"/>
                    <a:pt x="4222" y="28"/>
                  </a:cubicBezTo>
                  <a:cubicBezTo>
                    <a:pt x="4182" y="28"/>
                    <a:pt x="4142" y="46"/>
                    <a:pt x="4112" y="90"/>
                  </a:cubicBezTo>
                  <a:lnTo>
                    <a:pt x="3739" y="674"/>
                  </a:lnTo>
                  <a:cubicBezTo>
                    <a:pt x="3809" y="511"/>
                    <a:pt x="3879" y="347"/>
                    <a:pt x="3949" y="160"/>
                  </a:cubicBezTo>
                  <a:cubicBezTo>
                    <a:pt x="3972" y="90"/>
                    <a:pt x="3926" y="20"/>
                    <a:pt x="3856" y="20"/>
                  </a:cubicBezTo>
                  <a:cubicBezTo>
                    <a:pt x="3796" y="7"/>
                    <a:pt x="3739" y="1"/>
                    <a:pt x="368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4024350" y="2081000"/>
              <a:ext cx="171850" cy="92900"/>
            </a:xfrm>
            <a:custGeom>
              <a:avLst/>
              <a:gdLst/>
              <a:ahLst/>
              <a:cxnLst/>
              <a:rect l="l" t="t" r="r" b="b"/>
              <a:pathLst>
                <a:path w="6874" h="3716" extrusionOk="0">
                  <a:moveTo>
                    <a:pt x="2376" y="2237"/>
                  </a:moveTo>
                  <a:lnTo>
                    <a:pt x="2376" y="2237"/>
                  </a:lnTo>
                  <a:cubicBezTo>
                    <a:pt x="1769" y="2517"/>
                    <a:pt x="1138" y="2774"/>
                    <a:pt x="508" y="3007"/>
                  </a:cubicBezTo>
                  <a:cubicBezTo>
                    <a:pt x="531" y="2960"/>
                    <a:pt x="578" y="2914"/>
                    <a:pt x="625" y="2890"/>
                  </a:cubicBezTo>
                  <a:lnTo>
                    <a:pt x="648" y="2890"/>
                  </a:lnTo>
                  <a:lnTo>
                    <a:pt x="1862" y="2377"/>
                  </a:lnTo>
                  <a:lnTo>
                    <a:pt x="2026" y="2330"/>
                  </a:lnTo>
                  <a:lnTo>
                    <a:pt x="2376" y="2237"/>
                  </a:lnTo>
                  <a:close/>
                  <a:moveTo>
                    <a:pt x="6294" y="1"/>
                  </a:moveTo>
                  <a:cubicBezTo>
                    <a:pt x="6265" y="1"/>
                    <a:pt x="6235" y="7"/>
                    <a:pt x="6205" y="19"/>
                  </a:cubicBezTo>
                  <a:lnTo>
                    <a:pt x="1605" y="2097"/>
                  </a:lnTo>
                  <a:cubicBezTo>
                    <a:pt x="928" y="2283"/>
                    <a:pt x="228" y="2517"/>
                    <a:pt x="41" y="3264"/>
                  </a:cubicBezTo>
                  <a:cubicBezTo>
                    <a:pt x="1" y="3345"/>
                    <a:pt x="82" y="3460"/>
                    <a:pt x="180" y="3460"/>
                  </a:cubicBezTo>
                  <a:cubicBezTo>
                    <a:pt x="196" y="3460"/>
                    <a:pt x="212" y="3457"/>
                    <a:pt x="228" y="3451"/>
                  </a:cubicBezTo>
                  <a:cubicBezTo>
                    <a:pt x="531" y="3357"/>
                    <a:pt x="811" y="3241"/>
                    <a:pt x="1115" y="3124"/>
                  </a:cubicBezTo>
                  <a:cubicBezTo>
                    <a:pt x="1132" y="3158"/>
                    <a:pt x="1174" y="3180"/>
                    <a:pt x="1223" y="3180"/>
                  </a:cubicBezTo>
                  <a:cubicBezTo>
                    <a:pt x="1241" y="3180"/>
                    <a:pt x="1260" y="3177"/>
                    <a:pt x="1278" y="3171"/>
                  </a:cubicBezTo>
                  <a:cubicBezTo>
                    <a:pt x="2889" y="2680"/>
                    <a:pt x="4407" y="1886"/>
                    <a:pt x="5738" y="859"/>
                  </a:cubicBezTo>
                  <a:lnTo>
                    <a:pt x="5761" y="836"/>
                  </a:lnTo>
                  <a:cubicBezTo>
                    <a:pt x="5808" y="812"/>
                    <a:pt x="5831" y="766"/>
                    <a:pt x="5831" y="719"/>
                  </a:cubicBezTo>
                  <a:lnTo>
                    <a:pt x="6228" y="556"/>
                  </a:lnTo>
                  <a:lnTo>
                    <a:pt x="6228" y="556"/>
                  </a:lnTo>
                  <a:cubicBezTo>
                    <a:pt x="5178" y="1770"/>
                    <a:pt x="3917" y="2774"/>
                    <a:pt x="2493" y="3544"/>
                  </a:cubicBezTo>
                  <a:cubicBezTo>
                    <a:pt x="2431" y="3585"/>
                    <a:pt x="2459" y="3716"/>
                    <a:pt x="2530" y="3716"/>
                  </a:cubicBezTo>
                  <a:cubicBezTo>
                    <a:pt x="2540" y="3716"/>
                    <a:pt x="2551" y="3713"/>
                    <a:pt x="2563" y="3708"/>
                  </a:cubicBezTo>
                  <a:lnTo>
                    <a:pt x="2703" y="3661"/>
                  </a:lnTo>
                  <a:cubicBezTo>
                    <a:pt x="2749" y="3661"/>
                    <a:pt x="2773" y="3614"/>
                    <a:pt x="2749" y="3568"/>
                  </a:cubicBezTo>
                  <a:lnTo>
                    <a:pt x="2749" y="3568"/>
                  </a:lnTo>
                  <a:cubicBezTo>
                    <a:pt x="2774" y="3574"/>
                    <a:pt x="2799" y="3577"/>
                    <a:pt x="2824" y="3577"/>
                  </a:cubicBezTo>
                  <a:cubicBezTo>
                    <a:pt x="2891" y="3577"/>
                    <a:pt x="2955" y="3555"/>
                    <a:pt x="3006" y="3521"/>
                  </a:cubicBezTo>
                  <a:cubicBezTo>
                    <a:pt x="3100" y="3474"/>
                    <a:pt x="3193" y="3427"/>
                    <a:pt x="3286" y="3381"/>
                  </a:cubicBezTo>
                  <a:cubicBezTo>
                    <a:pt x="3496" y="3241"/>
                    <a:pt x="3707" y="3124"/>
                    <a:pt x="3917" y="2984"/>
                  </a:cubicBezTo>
                  <a:cubicBezTo>
                    <a:pt x="4267" y="2750"/>
                    <a:pt x="4594" y="2517"/>
                    <a:pt x="4921" y="2260"/>
                  </a:cubicBezTo>
                  <a:cubicBezTo>
                    <a:pt x="5621" y="1676"/>
                    <a:pt x="6252" y="999"/>
                    <a:pt x="6812" y="275"/>
                  </a:cubicBezTo>
                  <a:cubicBezTo>
                    <a:pt x="6873" y="193"/>
                    <a:pt x="6791" y="57"/>
                    <a:pt x="6690" y="57"/>
                  </a:cubicBezTo>
                  <a:cubicBezTo>
                    <a:pt x="6677" y="57"/>
                    <a:pt x="6663" y="60"/>
                    <a:pt x="6648" y="65"/>
                  </a:cubicBezTo>
                  <a:lnTo>
                    <a:pt x="6462" y="135"/>
                  </a:lnTo>
                  <a:cubicBezTo>
                    <a:pt x="6444" y="49"/>
                    <a:pt x="6376" y="1"/>
                    <a:pt x="62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878850" y="1767150"/>
              <a:ext cx="210125" cy="74475"/>
            </a:xfrm>
            <a:custGeom>
              <a:avLst/>
              <a:gdLst/>
              <a:ahLst/>
              <a:cxnLst/>
              <a:rect l="l" t="t" r="r" b="b"/>
              <a:pathLst>
                <a:path w="8405" h="2979" extrusionOk="0">
                  <a:moveTo>
                    <a:pt x="7531" y="0"/>
                  </a:moveTo>
                  <a:cubicBezTo>
                    <a:pt x="7512" y="0"/>
                    <a:pt x="7492" y="4"/>
                    <a:pt x="7472" y="11"/>
                  </a:cubicBezTo>
                  <a:cubicBezTo>
                    <a:pt x="6468" y="245"/>
                    <a:pt x="5417" y="525"/>
                    <a:pt x="4343" y="782"/>
                  </a:cubicBezTo>
                  <a:cubicBezTo>
                    <a:pt x="3711" y="816"/>
                    <a:pt x="3066" y="838"/>
                    <a:pt x="2427" y="838"/>
                  </a:cubicBezTo>
                  <a:cubicBezTo>
                    <a:pt x="2193" y="838"/>
                    <a:pt x="1960" y="835"/>
                    <a:pt x="1728" y="828"/>
                  </a:cubicBezTo>
                  <a:cubicBezTo>
                    <a:pt x="1542" y="828"/>
                    <a:pt x="1495" y="1109"/>
                    <a:pt x="1682" y="1155"/>
                  </a:cubicBezTo>
                  <a:lnTo>
                    <a:pt x="1868" y="1155"/>
                  </a:lnTo>
                  <a:cubicBezTo>
                    <a:pt x="1588" y="1179"/>
                    <a:pt x="1314" y="1190"/>
                    <a:pt x="1042" y="1190"/>
                  </a:cubicBezTo>
                  <a:cubicBezTo>
                    <a:pt x="771" y="1190"/>
                    <a:pt x="503" y="1179"/>
                    <a:pt x="234" y="1155"/>
                  </a:cubicBezTo>
                  <a:cubicBezTo>
                    <a:pt x="227" y="1155"/>
                    <a:pt x="219" y="1154"/>
                    <a:pt x="212" y="1154"/>
                  </a:cubicBezTo>
                  <a:cubicBezTo>
                    <a:pt x="1" y="1154"/>
                    <a:pt x="8" y="1482"/>
                    <a:pt x="234" y="1482"/>
                  </a:cubicBezTo>
                  <a:cubicBezTo>
                    <a:pt x="939" y="1558"/>
                    <a:pt x="1644" y="1594"/>
                    <a:pt x="2349" y="1594"/>
                  </a:cubicBezTo>
                  <a:cubicBezTo>
                    <a:pt x="3161" y="1594"/>
                    <a:pt x="3974" y="1546"/>
                    <a:pt x="4787" y="1459"/>
                  </a:cubicBezTo>
                  <a:cubicBezTo>
                    <a:pt x="4834" y="1576"/>
                    <a:pt x="4880" y="1669"/>
                    <a:pt x="4974" y="1762"/>
                  </a:cubicBezTo>
                  <a:cubicBezTo>
                    <a:pt x="4997" y="1809"/>
                    <a:pt x="5020" y="1809"/>
                    <a:pt x="5067" y="1809"/>
                  </a:cubicBezTo>
                  <a:cubicBezTo>
                    <a:pt x="4180" y="2183"/>
                    <a:pt x="3293" y="2486"/>
                    <a:pt x="2405" y="2766"/>
                  </a:cubicBezTo>
                  <a:cubicBezTo>
                    <a:pt x="2274" y="2810"/>
                    <a:pt x="2307" y="2978"/>
                    <a:pt x="2429" y="2978"/>
                  </a:cubicBezTo>
                  <a:cubicBezTo>
                    <a:pt x="2436" y="2978"/>
                    <a:pt x="2444" y="2978"/>
                    <a:pt x="2452" y="2976"/>
                  </a:cubicBezTo>
                  <a:cubicBezTo>
                    <a:pt x="4273" y="2486"/>
                    <a:pt x="6024" y="1786"/>
                    <a:pt x="7682" y="875"/>
                  </a:cubicBezTo>
                  <a:cubicBezTo>
                    <a:pt x="7869" y="782"/>
                    <a:pt x="8056" y="688"/>
                    <a:pt x="8242" y="572"/>
                  </a:cubicBezTo>
                  <a:cubicBezTo>
                    <a:pt x="8405" y="511"/>
                    <a:pt x="8338" y="274"/>
                    <a:pt x="8195" y="274"/>
                  </a:cubicBezTo>
                  <a:cubicBezTo>
                    <a:pt x="8174" y="274"/>
                    <a:pt x="8150" y="279"/>
                    <a:pt x="8126" y="291"/>
                  </a:cubicBezTo>
                  <a:cubicBezTo>
                    <a:pt x="7822" y="338"/>
                    <a:pt x="7565" y="385"/>
                    <a:pt x="7285" y="432"/>
                  </a:cubicBezTo>
                  <a:lnTo>
                    <a:pt x="7612" y="291"/>
                  </a:lnTo>
                  <a:cubicBezTo>
                    <a:pt x="7758" y="229"/>
                    <a:pt x="7681" y="0"/>
                    <a:pt x="75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4014825" y="1434550"/>
              <a:ext cx="137650" cy="128400"/>
            </a:xfrm>
            <a:custGeom>
              <a:avLst/>
              <a:gdLst/>
              <a:ahLst/>
              <a:cxnLst/>
              <a:rect l="l" t="t" r="r" b="b"/>
              <a:pathLst>
                <a:path w="5506" h="5136" extrusionOk="0">
                  <a:moveTo>
                    <a:pt x="788" y="0"/>
                  </a:moveTo>
                  <a:cubicBezTo>
                    <a:pt x="669" y="0"/>
                    <a:pt x="564" y="191"/>
                    <a:pt x="679" y="287"/>
                  </a:cubicBezTo>
                  <a:cubicBezTo>
                    <a:pt x="1216" y="754"/>
                    <a:pt x="1729" y="1221"/>
                    <a:pt x="2243" y="1688"/>
                  </a:cubicBezTo>
                  <a:cubicBezTo>
                    <a:pt x="1613" y="1268"/>
                    <a:pt x="959" y="871"/>
                    <a:pt x="329" y="497"/>
                  </a:cubicBezTo>
                  <a:cubicBezTo>
                    <a:pt x="302" y="482"/>
                    <a:pt x="276" y="476"/>
                    <a:pt x="250" y="476"/>
                  </a:cubicBezTo>
                  <a:cubicBezTo>
                    <a:pt x="114" y="476"/>
                    <a:pt x="1" y="656"/>
                    <a:pt x="118" y="754"/>
                  </a:cubicBezTo>
                  <a:cubicBezTo>
                    <a:pt x="1496" y="1968"/>
                    <a:pt x="2874" y="3229"/>
                    <a:pt x="4274" y="4420"/>
                  </a:cubicBezTo>
                  <a:cubicBezTo>
                    <a:pt x="3831" y="4209"/>
                    <a:pt x="3387" y="3953"/>
                    <a:pt x="2944" y="3696"/>
                  </a:cubicBezTo>
                  <a:cubicBezTo>
                    <a:pt x="2596" y="3488"/>
                    <a:pt x="712" y="2430"/>
                    <a:pt x="793" y="2003"/>
                  </a:cubicBezTo>
                  <a:lnTo>
                    <a:pt x="793" y="2003"/>
                  </a:lnTo>
                  <a:cubicBezTo>
                    <a:pt x="788" y="2043"/>
                    <a:pt x="828" y="2073"/>
                    <a:pt x="864" y="2073"/>
                  </a:cubicBezTo>
                  <a:cubicBezTo>
                    <a:pt x="885" y="2073"/>
                    <a:pt x="904" y="2063"/>
                    <a:pt x="912" y="2038"/>
                  </a:cubicBezTo>
                  <a:lnTo>
                    <a:pt x="959" y="1968"/>
                  </a:lnTo>
                  <a:cubicBezTo>
                    <a:pt x="982" y="1945"/>
                    <a:pt x="982" y="1898"/>
                    <a:pt x="959" y="1875"/>
                  </a:cubicBezTo>
                  <a:cubicBezTo>
                    <a:pt x="874" y="1818"/>
                    <a:pt x="849" y="1787"/>
                    <a:pt x="801" y="1787"/>
                  </a:cubicBezTo>
                  <a:cubicBezTo>
                    <a:pt x="770" y="1787"/>
                    <a:pt x="729" y="1800"/>
                    <a:pt x="655" y="1828"/>
                  </a:cubicBezTo>
                  <a:cubicBezTo>
                    <a:pt x="632" y="1828"/>
                    <a:pt x="585" y="1851"/>
                    <a:pt x="609" y="1898"/>
                  </a:cubicBezTo>
                  <a:cubicBezTo>
                    <a:pt x="632" y="2552"/>
                    <a:pt x="1566" y="3019"/>
                    <a:pt x="2056" y="3369"/>
                  </a:cubicBezTo>
                  <a:cubicBezTo>
                    <a:pt x="3014" y="4046"/>
                    <a:pt x="4018" y="4630"/>
                    <a:pt x="5092" y="5120"/>
                  </a:cubicBezTo>
                  <a:cubicBezTo>
                    <a:pt x="5113" y="5131"/>
                    <a:pt x="5134" y="5135"/>
                    <a:pt x="5155" y="5135"/>
                  </a:cubicBezTo>
                  <a:cubicBezTo>
                    <a:pt x="5274" y="5135"/>
                    <a:pt x="5374" y="4986"/>
                    <a:pt x="5255" y="4887"/>
                  </a:cubicBezTo>
                  <a:cubicBezTo>
                    <a:pt x="4111" y="3836"/>
                    <a:pt x="2944" y="2809"/>
                    <a:pt x="1776" y="1781"/>
                  </a:cubicBezTo>
                  <a:lnTo>
                    <a:pt x="1776" y="1781"/>
                  </a:lnTo>
                  <a:cubicBezTo>
                    <a:pt x="2477" y="2225"/>
                    <a:pt x="3154" y="2692"/>
                    <a:pt x="3807" y="3182"/>
                  </a:cubicBezTo>
                  <a:cubicBezTo>
                    <a:pt x="4204" y="3579"/>
                    <a:pt x="4601" y="3999"/>
                    <a:pt x="5022" y="4396"/>
                  </a:cubicBezTo>
                  <a:cubicBezTo>
                    <a:pt x="5051" y="4433"/>
                    <a:pt x="5088" y="4449"/>
                    <a:pt x="5124" y="4449"/>
                  </a:cubicBezTo>
                  <a:cubicBezTo>
                    <a:pt x="5202" y="4449"/>
                    <a:pt x="5278" y="4375"/>
                    <a:pt x="5278" y="4280"/>
                  </a:cubicBezTo>
                  <a:cubicBezTo>
                    <a:pt x="5287" y="4281"/>
                    <a:pt x="5295" y="4281"/>
                    <a:pt x="5303" y="4281"/>
                  </a:cubicBezTo>
                  <a:cubicBezTo>
                    <a:pt x="5449" y="4281"/>
                    <a:pt x="5506" y="4088"/>
                    <a:pt x="5395" y="3999"/>
                  </a:cubicBezTo>
                  <a:cubicBezTo>
                    <a:pt x="3994" y="2598"/>
                    <a:pt x="2500" y="1268"/>
                    <a:pt x="936" y="53"/>
                  </a:cubicBezTo>
                  <a:lnTo>
                    <a:pt x="912" y="53"/>
                  </a:lnTo>
                  <a:lnTo>
                    <a:pt x="866" y="30"/>
                  </a:lnTo>
                  <a:cubicBezTo>
                    <a:pt x="841" y="9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4457875" y="1206600"/>
              <a:ext cx="28625" cy="181050"/>
            </a:xfrm>
            <a:custGeom>
              <a:avLst/>
              <a:gdLst/>
              <a:ahLst/>
              <a:cxnLst/>
              <a:rect l="l" t="t" r="r" b="b"/>
              <a:pathLst>
                <a:path w="1145" h="7242" extrusionOk="0">
                  <a:moveTo>
                    <a:pt x="673" y="1"/>
                  </a:moveTo>
                  <a:cubicBezTo>
                    <a:pt x="595" y="1"/>
                    <a:pt x="515" y="48"/>
                    <a:pt x="515" y="136"/>
                  </a:cubicBezTo>
                  <a:cubicBezTo>
                    <a:pt x="561" y="393"/>
                    <a:pt x="561" y="673"/>
                    <a:pt x="585" y="930"/>
                  </a:cubicBezTo>
                  <a:cubicBezTo>
                    <a:pt x="211" y="2657"/>
                    <a:pt x="1" y="4432"/>
                    <a:pt x="1" y="6206"/>
                  </a:cubicBezTo>
                  <a:cubicBezTo>
                    <a:pt x="1" y="6253"/>
                    <a:pt x="30" y="6276"/>
                    <a:pt x="59" y="6276"/>
                  </a:cubicBezTo>
                  <a:cubicBezTo>
                    <a:pt x="88" y="6276"/>
                    <a:pt x="118" y="6253"/>
                    <a:pt x="118" y="6206"/>
                  </a:cubicBezTo>
                  <a:cubicBezTo>
                    <a:pt x="188" y="4805"/>
                    <a:pt x="328" y="3381"/>
                    <a:pt x="608" y="2004"/>
                  </a:cubicBezTo>
                  <a:lnTo>
                    <a:pt x="608" y="2004"/>
                  </a:lnTo>
                  <a:cubicBezTo>
                    <a:pt x="561" y="3708"/>
                    <a:pt x="515" y="5389"/>
                    <a:pt x="468" y="7093"/>
                  </a:cubicBezTo>
                  <a:cubicBezTo>
                    <a:pt x="468" y="7187"/>
                    <a:pt x="551" y="7242"/>
                    <a:pt x="627" y="7242"/>
                  </a:cubicBezTo>
                  <a:cubicBezTo>
                    <a:pt x="685" y="7242"/>
                    <a:pt x="738" y="7210"/>
                    <a:pt x="748" y="7140"/>
                  </a:cubicBezTo>
                  <a:cubicBezTo>
                    <a:pt x="841" y="6697"/>
                    <a:pt x="888" y="6253"/>
                    <a:pt x="958" y="5786"/>
                  </a:cubicBezTo>
                  <a:cubicBezTo>
                    <a:pt x="982" y="5693"/>
                    <a:pt x="1028" y="5599"/>
                    <a:pt x="1075" y="5482"/>
                  </a:cubicBezTo>
                  <a:cubicBezTo>
                    <a:pt x="1098" y="5412"/>
                    <a:pt x="1052" y="5342"/>
                    <a:pt x="982" y="5342"/>
                  </a:cubicBezTo>
                  <a:cubicBezTo>
                    <a:pt x="1145" y="3591"/>
                    <a:pt x="1098" y="1840"/>
                    <a:pt x="818" y="112"/>
                  </a:cubicBezTo>
                  <a:cubicBezTo>
                    <a:pt x="807" y="36"/>
                    <a:pt x="741" y="1"/>
                    <a:pt x="67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4818625" y="1328750"/>
              <a:ext cx="101425" cy="159400"/>
            </a:xfrm>
            <a:custGeom>
              <a:avLst/>
              <a:gdLst/>
              <a:ahLst/>
              <a:cxnLst/>
              <a:rect l="l" t="t" r="r" b="b"/>
              <a:pathLst>
                <a:path w="4057" h="6376" extrusionOk="0">
                  <a:moveTo>
                    <a:pt x="3848" y="0"/>
                  </a:moveTo>
                  <a:cubicBezTo>
                    <a:pt x="3799" y="0"/>
                    <a:pt x="3749" y="25"/>
                    <a:pt x="3712" y="83"/>
                  </a:cubicBezTo>
                  <a:lnTo>
                    <a:pt x="3456" y="480"/>
                  </a:lnTo>
                  <a:cubicBezTo>
                    <a:pt x="2662" y="1460"/>
                    <a:pt x="1915" y="2441"/>
                    <a:pt x="1214" y="3468"/>
                  </a:cubicBezTo>
                  <a:cubicBezTo>
                    <a:pt x="607" y="4356"/>
                    <a:pt x="0" y="5173"/>
                    <a:pt x="47" y="6270"/>
                  </a:cubicBezTo>
                  <a:cubicBezTo>
                    <a:pt x="47" y="6340"/>
                    <a:pt x="93" y="6375"/>
                    <a:pt x="140" y="6375"/>
                  </a:cubicBezTo>
                  <a:cubicBezTo>
                    <a:pt x="187" y="6375"/>
                    <a:pt x="233" y="6340"/>
                    <a:pt x="233" y="6270"/>
                  </a:cubicBezTo>
                  <a:cubicBezTo>
                    <a:pt x="210" y="5476"/>
                    <a:pt x="584" y="4799"/>
                    <a:pt x="1004" y="4145"/>
                  </a:cubicBezTo>
                  <a:cubicBezTo>
                    <a:pt x="1027" y="4169"/>
                    <a:pt x="1027" y="4192"/>
                    <a:pt x="1051" y="4239"/>
                  </a:cubicBezTo>
                  <a:cubicBezTo>
                    <a:pt x="1051" y="4262"/>
                    <a:pt x="1074" y="4262"/>
                    <a:pt x="1097" y="4285"/>
                  </a:cubicBezTo>
                  <a:lnTo>
                    <a:pt x="514" y="5219"/>
                  </a:lnTo>
                  <a:cubicBezTo>
                    <a:pt x="449" y="5348"/>
                    <a:pt x="552" y="5455"/>
                    <a:pt x="660" y="5455"/>
                  </a:cubicBezTo>
                  <a:cubicBezTo>
                    <a:pt x="708" y="5455"/>
                    <a:pt x="758" y="5433"/>
                    <a:pt x="794" y="5383"/>
                  </a:cubicBezTo>
                  <a:cubicBezTo>
                    <a:pt x="1938" y="3725"/>
                    <a:pt x="3012" y="1997"/>
                    <a:pt x="3993" y="246"/>
                  </a:cubicBezTo>
                  <a:cubicBezTo>
                    <a:pt x="4057" y="118"/>
                    <a:pt x="3955" y="0"/>
                    <a:pt x="384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4947625" y="1682150"/>
              <a:ext cx="152200" cy="51575"/>
            </a:xfrm>
            <a:custGeom>
              <a:avLst/>
              <a:gdLst/>
              <a:ahLst/>
              <a:cxnLst/>
              <a:rect l="l" t="t" r="r" b="b"/>
              <a:pathLst>
                <a:path w="6088" h="2063" extrusionOk="0">
                  <a:moveTo>
                    <a:pt x="5904" y="1"/>
                  </a:moveTo>
                  <a:cubicBezTo>
                    <a:pt x="5898" y="1"/>
                    <a:pt x="5891" y="1"/>
                    <a:pt x="5884" y="2"/>
                  </a:cubicBezTo>
                  <a:cubicBezTo>
                    <a:pt x="4880" y="72"/>
                    <a:pt x="3899" y="353"/>
                    <a:pt x="3012" y="773"/>
                  </a:cubicBezTo>
                  <a:cubicBezTo>
                    <a:pt x="2883" y="837"/>
                    <a:pt x="2951" y="1059"/>
                    <a:pt x="3090" y="1059"/>
                  </a:cubicBezTo>
                  <a:cubicBezTo>
                    <a:pt x="3102" y="1059"/>
                    <a:pt x="3115" y="1057"/>
                    <a:pt x="3129" y="1053"/>
                  </a:cubicBezTo>
                  <a:cubicBezTo>
                    <a:pt x="3666" y="843"/>
                    <a:pt x="4203" y="656"/>
                    <a:pt x="4763" y="516"/>
                  </a:cubicBezTo>
                  <a:lnTo>
                    <a:pt x="4763" y="516"/>
                  </a:lnTo>
                  <a:cubicBezTo>
                    <a:pt x="3292" y="1100"/>
                    <a:pt x="1751" y="1473"/>
                    <a:pt x="187" y="1660"/>
                  </a:cubicBezTo>
                  <a:cubicBezTo>
                    <a:pt x="7" y="1683"/>
                    <a:pt x="0" y="1942"/>
                    <a:pt x="165" y="1942"/>
                  </a:cubicBezTo>
                  <a:cubicBezTo>
                    <a:pt x="172" y="1942"/>
                    <a:pt x="179" y="1941"/>
                    <a:pt x="187" y="1940"/>
                  </a:cubicBezTo>
                  <a:cubicBezTo>
                    <a:pt x="397" y="1917"/>
                    <a:pt x="677" y="1917"/>
                    <a:pt x="911" y="1894"/>
                  </a:cubicBezTo>
                  <a:cubicBezTo>
                    <a:pt x="911" y="1917"/>
                    <a:pt x="934" y="1940"/>
                    <a:pt x="934" y="1964"/>
                  </a:cubicBezTo>
                  <a:cubicBezTo>
                    <a:pt x="1020" y="2035"/>
                    <a:pt x="1053" y="2063"/>
                    <a:pt x="1103" y="2063"/>
                  </a:cubicBezTo>
                  <a:cubicBezTo>
                    <a:pt x="1135" y="2063"/>
                    <a:pt x="1174" y="2052"/>
                    <a:pt x="1237" y="2034"/>
                  </a:cubicBezTo>
                  <a:cubicBezTo>
                    <a:pt x="1284" y="2034"/>
                    <a:pt x="1307" y="1964"/>
                    <a:pt x="1307" y="1917"/>
                  </a:cubicBezTo>
                  <a:lnTo>
                    <a:pt x="1307" y="1870"/>
                  </a:lnTo>
                  <a:cubicBezTo>
                    <a:pt x="2078" y="1777"/>
                    <a:pt x="2825" y="1613"/>
                    <a:pt x="3549" y="1357"/>
                  </a:cubicBezTo>
                  <a:lnTo>
                    <a:pt x="3642" y="1357"/>
                  </a:lnTo>
                  <a:cubicBezTo>
                    <a:pt x="4366" y="1123"/>
                    <a:pt x="5066" y="820"/>
                    <a:pt x="5744" y="446"/>
                  </a:cubicBezTo>
                  <a:cubicBezTo>
                    <a:pt x="5767" y="423"/>
                    <a:pt x="5790" y="399"/>
                    <a:pt x="5790" y="376"/>
                  </a:cubicBezTo>
                  <a:lnTo>
                    <a:pt x="5954" y="283"/>
                  </a:lnTo>
                  <a:cubicBezTo>
                    <a:pt x="6088" y="238"/>
                    <a:pt x="6051" y="1"/>
                    <a:pt x="59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4939650" y="2053300"/>
              <a:ext cx="146325" cy="33425"/>
            </a:xfrm>
            <a:custGeom>
              <a:avLst/>
              <a:gdLst/>
              <a:ahLst/>
              <a:cxnLst/>
              <a:rect l="l" t="t" r="r" b="b"/>
              <a:pathLst>
                <a:path w="5853" h="1337" extrusionOk="0">
                  <a:moveTo>
                    <a:pt x="2026" y="0"/>
                  </a:moveTo>
                  <a:cubicBezTo>
                    <a:pt x="1866" y="0"/>
                    <a:pt x="1778" y="226"/>
                    <a:pt x="1907" y="333"/>
                  </a:cubicBezTo>
                  <a:lnTo>
                    <a:pt x="1860" y="333"/>
                  </a:lnTo>
                  <a:cubicBezTo>
                    <a:pt x="1486" y="286"/>
                    <a:pt x="1113" y="263"/>
                    <a:pt x="739" y="263"/>
                  </a:cubicBezTo>
                  <a:cubicBezTo>
                    <a:pt x="730" y="260"/>
                    <a:pt x="720" y="258"/>
                    <a:pt x="711" y="258"/>
                  </a:cubicBezTo>
                  <a:cubicBezTo>
                    <a:pt x="651" y="258"/>
                    <a:pt x="596" y="319"/>
                    <a:pt x="576" y="379"/>
                  </a:cubicBezTo>
                  <a:lnTo>
                    <a:pt x="179" y="309"/>
                  </a:lnTo>
                  <a:cubicBezTo>
                    <a:pt x="171" y="308"/>
                    <a:pt x="163" y="307"/>
                    <a:pt x="155" y="307"/>
                  </a:cubicBezTo>
                  <a:cubicBezTo>
                    <a:pt x="34" y="307"/>
                    <a:pt x="0" y="474"/>
                    <a:pt x="132" y="496"/>
                  </a:cubicBezTo>
                  <a:cubicBezTo>
                    <a:pt x="1930" y="916"/>
                    <a:pt x="3798" y="1197"/>
                    <a:pt x="5642" y="1337"/>
                  </a:cubicBezTo>
                  <a:cubicBezTo>
                    <a:pt x="5829" y="1337"/>
                    <a:pt x="5852" y="1057"/>
                    <a:pt x="5689" y="1010"/>
                  </a:cubicBezTo>
                  <a:lnTo>
                    <a:pt x="5666" y="1010"/>
                  </a:lnTo>
                  <a:cubicBezTo>
                    <a:pt x="5759" y="916"/>
                    <a:pt x="5712" y="753"/>
                    <a:pt x="5596" y="730"/>
                  </a:cubicBezTo>
                  <a:cubicBezTo>
                    <a:pt x="5292" y="660"/>
                    <a:pt x="5012" y="590"/>
                    <a:pt x="4732" y="520"/>
                  </a:cubicBezTo>
                  <a:cubicBezTo>
                    <a:pt x="4685" y="520"/>
                    <a:pt x="4638" y="543"/>
                    <a:pt x="4615" y="566"/>
                  </a:cubicBezTo>
                  <a:cubicBezTo>
                    <a:pt x="3751" y="426"/>
                    <a:pt x="2887" y="239"/>
                    <a:pt x="2070" y="6"/>
                  </a:cubicBezTo>
                  <a:cubicBezTo>
                    <a:pt x="2055" y="2"/>
                    <a:pt x="2040" y="0"/>
                    <a:pt x="202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4845675" y="2199300"/>
              <a:ext cx="129225" cy="90725"/>
            </a:xfrm>
            <a:custGeom>
              <a:avLst/>
              <a:gdLst/>
              <a:ahLst/>
              <a:cxnLst/>
              <a:rect l="l" t="t" r="r" b="b"/>
              <a:pathLst>
                <a:path w="5169" h="3629" extrusionOk="0">
                  <a:moveTo>
                    <a:pt x="248" y="1"/>
                  </a:moveTo>
                  <a:cubicBezTo>
                    <a:pt x="117" y="1"/>
                    <a:pt x="0" y="173"/>
                    <a:pt x="132" y="283"/>
                  </a:cubicBezTo>
                  <a:lnTo>
                    <a:pt x="576" y="657"/>
                  </a:lnTo>
                  <a:lnTo>
                    <a:pt x="389" y="657"/>
                  </a:lnTo>
                  <a:cubicBezTo>
                    <a:pt x="342" y="657"/>
                    <a:pt x="319" y="703"/>
                    <a:pt x="319" y="750"/>
                  </a:cubicBezTo>
                  <a:cubicBezTo>
                    <a:pt x="319" y="890"/>
                    <a:pt x="319" y="890"/>
                    <a:pt x="436" y="960"/>
                  </a:cubicBezTo>
                  <a:cubicBezTo>
                    <a:pt x="459" y="972"/>
                    <a:pt x="476" y="978"/>
                    <a:pt x="494" y="978"/>
                  </a:cubicBezTo>
                  <a:cubicBezTo>
                    <a:pt x="512" y="978"/>
                    <a:pt x="529" y="972"/>
                    <a:pt x="552" y="960"/>
                  </a:cubicBezTo>
                  <a:lnTo>
                    <a:pt x="576" y="913"/>
                  </a:lnTo>
                  <a:cubicBezTo>
                    <a:pt x="599" y="890"/>
                    <a:pt x="599" y="867"/>
                    <a:pt x="599" y="843"/>
                  </a:cubicBezTo>
                  <a:cubicBezTo>
                    <a:pt x="1089" y="1147"/>
                    <a:pt x="1556" y="1474"/>
                    <a:pt x="2000" y="1824"/>
                  </a:cubicBezTo>
                  <a:cubicBezTo>
                    <a:pt x="2747" y="2431"/>
                    <a:pt x="3518" y="3015"/>
                    <a:pt x="4288" y="3599"/>
                  </a:cubicBezTo>
                  <a:cubicBezTo>
                    <a:pt x="4313" y="3619"/>
                    <a:pt x="4338" y="3628"/>
                    <a:pt x="4361" y="3628"/>
                  </a:cubicBezTo>
                  <a:cubicBezTo>
                    <a:pt x="4469" y="3628"/>
                    <a:pt x="4543" y="3438"/>
                    <a:pt x="4428" y="3342"/>
                  </a:cubicBezTo>
                  <a:cubicBezTo>
                    <a:pt x="3237" y="2431"/>
                    <a:pt x="2070" y="1497"/>
                    <a:pt x="903" y="517"/>
                  </a:cubicBezTo>
                  <a:lnTo>
                    <a:pt x="903" y="517"/>
                  </a:lnTo>
                  <a:cubicBezTo>
                    <a:pt x="1556" y="703"/>
                    <a:pt x="2163" y="937"/>
                    <a:pt x="2770" y="1240"/>
                  </a:cubicBezTo>
                  <a:cubicBezTo>
                    <a:pt x="3424" y="1824"/>
                    <a:pt x="4148" y="2361"/>
                    <a:pt x="4942" y="2781"/>
                  </a:cubicBezTo>
                  <a:cubicBezTo>
                    <a:pt x="4952" y="2783"/>
                    <a:pt x="4962" y="2784"/>
                    <a:pt x="4972" y="2784"/>
                  </a:cubicBezTo>
                  <a:cubicBezTo>
                    <a:pt x="5095" y="2784"/>
                    <a:pt x="5168" y="2656"/>
                    <a:pt x="5082" y="2548"/>
                  </a:cubicBezTo>
                  <a:lnTo>
                    <a:pt x="4872" y="2408"/>
                  </a:lnTo>
                  <a:cubicBezTo>
                    <a:pt x="4942" y="2338"/>
                    <a:pt x="4965" y="2221"/>
                    <a:pt x="4895" y="2128"/>
                  </a:cubicBezTo>
                  <a:cubicBezTo>
                    <a:pt x="4031" y="1310"/>
                    <a:pt x="3097" y="633"/>
                    <a:pt x="2047" y="73"/>
                  </a:cubicBezTo>
                  <a:cubicBezTo>
                    <a:pt x="2011" y="46"/>
                    <a:pt x="1975" y="35"/>
                    <a:pt x="1941" y="35"/>
                  </a:cubicBezTo>
                  <a:cubicBezTo>
                    <a:pt x="1794" y="35"/>
                    <a:pt x="1685" y="244"/>
                    <a:pt x="1837" y="376"/>
                  </a:cubicBezTo>
                  <a:lnTo>
                    <a:pt x="2023" y="540"/>
                  </a:lnTo>
                  <a:cubicBezTo>
                    <a:pt x="1440" y="330"/>
                    <a:pt x="879" y="143"/>
                    <a:pt x="272" y="3"/>
                  </a:cubicBezTo>
                  <a:cubicBezTo>
                    <a:pt x="264" y="2"/>
                    <a:pt x="256" y="1"/>
                    <a:pt x="2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4711225" y="1383875"/>
              <a:ext cx="6425" cy="4200"/>
            </a:xfrm>
            <a:custGeom>
              <a:avLst/>
              <a:gdLst/>
              <a:ahLst/>
              <a:cxnLst/>
              <a:rect l="l" t="t" r="r" b="b"/>
              <a:pathLst>
                <a:path w="257" h="168" extrusionOk="0">
                  <a:moveTo>
                    <a:pt x="159" y="0"/>
                  </a:moveTo>
                  <a:cubicBezTo>
                    <a:pt x="153" y="0"/>
                    <a:pt x="147" y="1"/>
                    <a:pt x="140" y="2"/>
                  </a:cubicBezTo>
                  <a:cubicBezTo>
                    <a:pt x="8" y="2"/>
                    <a:pt x="0" y="168"/>
                    <a:pt x="117" y="168"/>
                  </a:cubicBezTo>
                  <a:cubicBezTo>
                    <a:pt x="124" y="168"/>
                    <a:pt x="132" y="167"/>
                    <a:pt x="140" y="166"/>
                  </a:cubicBezTo>
                  <a:cubicBezTo>
                    <a:pt x="250" y="166"/>
                    <a:pt x="256" y="0"/>
                    <a:pt x="1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7"/>
          <p:cNvSpPr txBox="1">
            <a:spLocks noGrp="1"/>
          </p:cNvSpPr>
          <p:nvPr>
            <p:ph type="title" idx="4"/>
          </p:nvPr>
        </p:nvSpPr>
        <p:spPr>
          <a:xfrm>
            <a:off x="2393006" y="415248"/>
            <a:ext cx="3667418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LABEL ENCODING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78" y="1252822"/>
            <a:ext cx="5486876" cy="3456732"/>
          </a:xfrm>
          <a:prstGeom prst="rect">
            <a:avLst/>
          </a:prstGeom>
        </p:spPr>
      </p:pic>
      <p:sp>
        <p:nvSpPr>
          <p:cNvPr id="25" name="Google Shape;731;p34"/>
          <p:cNvSpPr/>
          <p:nvPr/>
        </p:nvSpPr>
        <p:spPr>
          <a:xfrm rot="3761405">
            <a:off x="6544649" y="1397616"/>
            <a:ext cx="729212" cy="70647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6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DESCRIPTION</a:t>
            </a:r>
            <a:endParaRPr dirty="0"/>
          </a:p>
        </p:txBody>
      </p:sp>
      <p:sp>
        <p:nvSpPr>
          <p:cNvPr id="771" name="Google Shape;771;p36"/>
          <p:cNvSpPr txBox="1">
            <a:spLocks noGrp="1"/>
          </p:cNvSpPr>
          <p:nvPr>
            <p:ph type="body" idx="1"/>
          </p:nvPr>
        </p:nvSpPr>
        <p:spPr>
          <a:xfrm>
            <a:off x="1027776" y="1647724"/>
            <a:ext cx="7362245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 smtClean="0"/>
              <a:t>Age		: </a:t>
            </a:r>
            <a:r>
              <a:rPr lang="en-US" sz="2000" dirty="0" err="1" smtClean="0"/>
              <a:t>Usia</a:t>
            </a:r>
            <a:r>
              <a:rPr lang="en-US" sz="2000" dirty="0" smtClean="0"/>
              <a:t> </a:t>
            </a:r>
            <a:r>
              <a:rPr lang="en-US" sz="2000" dirty="0" err="1" smtClean="0"/>
              <a:t>nasabah</a:t>
            </a:r>
            <a:endParaRPr lang="en-US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 smtClean="0"/>
              <a:t>Sex		: </a:t>
            </a:r>
            <a:r>
              <a:rPr lang="en-US" sz="2000" dirty="0" smtClean="0"/>
              <a:t>Male </a:t>
            </a:r>
            <a:r>
              <a:rPr lang="en-US" sz="2000" dirty="0" smtClean="0"/>
              <a:t>= </a:t>
            </a:r>
            <a:r>
              <a:rPr lang="en-US" sz="2000" dirty="0" smtClean="0"/>
              <a:t>1, Female </a:t>
            </a:r>
            <a:r>
              <a:rPr lang="en-US" sz="2000" dirty="0" smtClean="0"/>
              <a:t>= </a:t>
            </a:r>
            <a:r>
              <a:rPr lang="en-US" sz="2000" dirty="0" smtClean="0"/>
              <a:t>0</a:t>
            </a:r>
            <a:endParaRPr lang="en-US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 smtClean="0"/>
              <a:t>BMI		: </a:t>
            </a:r>
            <a:r>
              <a:rPr lang="en-US" sz="2000" dirty="0" err="1" smtClean="0"/>
              <a:t>Indeks</a:t>
            </a:r>
            <a:r>
              <a:rPr lang="en-US" sz="2000" dirty="0" smtClean="0"/>
              <a:t> Massa </a:t>
            </a:r>
            <a:r>
              <a:rPr lang="en-US" sz="2000" dirty="0" err="1" smtClean="0"/>
              <a:t>Tubuh</a:t>
            </a:r>
            <a:r>
              <a:rPr lang="en-US" sz="2000" dirty="0"/>
              <a:t> </a:t>
            </a:r>
            <a:r>
              <a:rPr lang="en-US" sz="2000" dirty="0" smtClean="0"/>
              <a:t>(kg/(m ** 2))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 smtClean="0"/>
              <a:t>Children	: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anak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ditanggung</a:t>
            </a:r>
            <a:r>
              <a:rPr lang="en-US" sz="2000" dirty="0"/>
              <a:t> </a:t>
            </a:r>
            <a:r>
              <a:rPr lang="en-US" sz="2000" dirty="0" err="1" smtClean="0"/>
              <a:t>asuransi</a:t>
            </a:r>
            <a:endParaRPr lang="en-US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 smtClean="0"/>
              <a:t>Smoker	: Yes = 1, No = 0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 smtClean="0"/>
              <a:t>Chargers	: Medical Cost yang </a:t>
            </a:r>
            <a:r>
              <a:rPr lang="en-US" sz="2000" dirty="0" err="1" smtClean="0"/>
              <a:t>ditagih</a:t>
            </a:r>
            <a:r>
              <a:rPr lang="en-US" sz="2000" dirty="0" smtClean="0"/>
              <a:t> </a:t>
            </a:r>
            <a:r>
              <a:rPr lang="en-US" sz="2000" dirty="0" err="1" smtClean="0"/>
              <a:t>asuransi</a:t>
            </a:r>
            <a:r>
              <a:rPr lang="en-US" sz="2000" dirty="0"/>
              <a:t> </a:t>
            </a:r>
            <a:r>
              <a:rPr lang="en-US" sz="2000" dirty="0" err="1" smtClean="0"/>
              <a:t>kesehatan</a:t>
            </a:r>
            <a:endParaRPr sz="2000" dirty="0"/>
          </a:p>
        </p:txBody>
      </p:sp>
      <p:sp>
        <p:nvSpPr>
          <p:cNvPr id="772" name="Google Shape;772;p36"/>
          <p:cNvSpPr/>
          <p:nvPr/>
        </p:nvSpPr>
        <p:spPr>
          <a:xfrm rot="548498">
            <a:off x="392295" y="798912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80;p66"/>
          <p:cNvSpPr/>
          <p:nvPr/>
        </p:nvSpPr>
        <p:spPr>
          <a:xfrm>
            <a:off x="7552450" y="3783490"/>
            <a:ext cx="837571" cy="768318"/>
          </a:xfrm>
          <a:custGeom>
            <a:avLst/>
            <a:gdLst/>
            <a:ahLst/>
            <a:cxnLst/>
            <a:rect l="l" t="t" r="r" b="b"/>
            <a:pathLst>
              <a:path w="38992" h="35768" extrusionOk="0">
                <a:moveTo>
                  <a:pt x="27995" y="1169"/>
                </a:moveTo>
                <a:cubicBezTo>
                  <a:pt x="28018" y="1893"/>
                  <a:pt x="28018" y="2593"/>
                  <a:pt x="27971" y="3317"/>
                </a:cubicBezTo>
                <a:cubicBezTo>
                  <a:pt x="27948" y="2663"/>
                  <a:pt x="27878" y="2010"/>
                  <a:pt x="27808" y="1356"/>
                </a:cubicBezTo>
                <a:lnTo>
                  <a:pt x="27994" y="1169"/>
                </a:lnTo>
                <a:close/>
                <a:moveTo>
                  <a:pt x="8522" y="6329"/>
                </a:moveTo>
                <a:lnTo>
                  <a:pt x="8826" y="6469"/>
                </a:lnTo>
                <a:cubicBezTo>
                  <a:pt x="8826" y="6492"/>
                  <a:pt x="8826" y="6516"/>
                  <a:pt x="8826" y="6539"/>
                </a:cubicBezTo>
                <a:cubicBezTo>
                  <a:pt x="8896" y="6726"/>
                  <a:pt x="8966" y="6889"/>
                  <a:pt x="9036" y="7076"/>
                </a:cubicBezTo>
                <a:cubicBezTo>
                  <a:pt x="8896" y="6843"/>
                  <a:pt x="8709" y="6586"/>
                  <a:pt x="8522" y="6329"/>
                </a:cubicBezTo>
                <a:close/>
                <a:moveTo>
                  <a:pt x="17114" y="2500"/>
                </a:moveTo>
                <a:cubicBezTo>
                  <a:pt x="16227" y="4508"/>
                  <a:pt x="15457" y="6586"/>
                  <a:pt x="14779" y="8687"/>
                </a:cubicBezTo>
                <a:lnTo>
                  <a:pt x="14756" y="8687"/>
                </a:lnTo>
                <a:cubicBezTo>
                  <a:pt x="15293" y="6516"/>
                  <a:pt x="16087" y="4438"/>
                  <a:pt x="17114" y="2500"/>
                </a:cubicBezTo>
                <a:close/>
                <a:moveTo>
                  <a:pt x="31520" y="7286"/>
                </a:moveTo>
                <a:cubicBezTo>
                  <a:pt x="30143" y="7823"/>
                  <a:pt x="28812" y="8454"/>
                  <a:pt x="27528" y="9131"/>
                </a:cubicBezTo>
                <a:cubicBezTo>
                  <a:pt x="27551" y="9014"/>
                  <a:pt x="27574" y="8897"/>
                  <a:pt x="27598" y="8781"/>
                </a:cubicBezTo>
                <a:cubicBezTo>
                  <a:pt x="28882" y="8220"/>
                  <a:pt x="30189" y="7730"/>
                  <a:pt x="31520" y="7286"/>
                </a:cubicBezTo>
                <a:close/>
                <a:moveTo>
                  <a:pt x="25917" y="3387"/>
                </a:moveTo>
                <a:lnTo>
                  <a:pt x="25870" y="3457"/>
                </a:lnTo>
                <a:cubicBezTo>
                  <a:pt x="24469" y="5512"/>
                  <a:pt x="23068" y="7590"/>
                  <a:pt x="21644" y="9644"/>
                </a:cubicBezTo>
                <a:cubicBezTo>
                  <a:pt x="21620" y="9598"/>
                  <a:pt x="21597" y="9574"/>
                  <a:pt x="21574" y="9528"/>
                </a:cubicBezTo>
                <a:cubicBezTo>
                  <a:pt x="21550" y="9411"/>
                  <a:pt x="21504" y="9294"/>
                  <a:pt x="21480" y="9177"/>
                </a:cubicBezTo>
                <a:cubicBezTo>
                  <a:pt x="22811" y="7146"/>
                  <a:pt x="24282" y="5232"/>
                  <a:pt x="25893" y="3410"/>
                </a:cubicBezTo>
                <a:lnTo>
                  <a:pt x="25917" y="3387"/>
                </a:lnTo>
                <a:close/>
                <a:moveTo>
                  <a:pt x="13075" y="8664"/>
                </a:moveTo>
                <a:lnTo>
                  <a:pt x="13075" y="8664"/>
                </a:lnTo>
                <a:cubicBezTo>
                  <a:pt x="13472" y="8897"/>
                  <a:pt x="13869" y="9131"/>
                  <a:pt x="14266" y="9364"/>
                </a:cubicBezTo>
                <a:cubicBezTo>
                  <a:pt x="14242" y="9481"/>
                  <a:pt x="14219" y="9598"/>
                  <a:pt x="14196" y="9738"/>
                </a:cubicBezTo>
                <a:cubicBezTo>
                  <a:pt x="13846" y="9364"/>
                  <a:pt x="13472" y="9014"/>
                  <a:pt x="13075" y="8664"/>
                </a:cubicBezTo>
                <a:close/>
                <a:moveTo>
                  <a:pt x="29979" y="8337"/>
                </a:moveTo>
                <a:lnTo>
                  <a:pt x="29979" y="8337"/>
                </a:lnTo>
                <a:cubicBezTo>
                  <a:pt x="29069" y="8804"/>
                  <a:pt x="28135" y="9294"/>
                  <a:pt x="27224" y="9761"/>
                </a:cubicBezTo>
                <a:cubicBezTo>
                  <a:pt x="27201" y="9738"/>
                  <a:pt x="27224" y="9691"/>
                  <a:pt x="27224" y="9668"/>
                </a:cubicBezTo>
                <a:cubicBezTo>
                  <a:pt x="27271" y="9668"/>
                  <a:pt x="27317" y="9668"/>
                  <a:pt x="27364" y="9644"/>
                </a:cubicBezTo>
                <a:cubicBezTo>
                  <a:pt x="28228" y="9177"/>
                  <a:pt x="29092" y="8734"/>
                  <a:pt x="29979" y="8337"/>
                </a:cubicBezTo>
                <a:close/>
                <a:moveTo>
                  <a:pt x="9736" y="6889"/>
                </a:moveTo>
                <a:cubicBezTo>
                  <a:pt x="10297" y="7169"/>
                  <a:pt x="10880" y="7450"/>
                  <a:pt x="11441" y="7777"/>
                </a:cubicBezTo>
                <a:lnTo>
                  <a:pt x="11464" y="7777"/>
                </a:lnTo>
                <a:cubicBezTo>
                  <a:pt x="12445" y="8477"/>
                  <a:pt x="13379" y="9271"/>
                  <a:pt x="14266" y="10135"/>
                </a:cubicBezTo>
                <a:cubicBezTo>
                  <a:pt x="12655" y="9177"/>
                  <a:pt x="11137" y="8080"/>
                  <a:pt x="9736" y="6889"/>
                </a:cubicBezTo>
                <a:close/>
                <a:moveTo>
                  <a:pt x="4436" y="9971"/>
                </a:moveTo>
                <a:lnTo>
                  <a:pt x="4436" y="9971"/>
                </a:lnTo>
                <a:cubicBezTo>
                  <a:pt x="5090" y="10041"/>
                  <a:pt x="5767" y="10158"/>
                  <a:pt x="6398" y="10368"/>
                </a:cubicBezTo>
                <a:cubicBezTo>
                  <a:pt x="5884" y="10251"/>
                  <a:pt x="5347" y="10158"/>
                  <a:pt x="4810" y="10135"/>
                </a:cubicBezTo>
                <a:cubicBezTo>
                  <a:pt x="4740" y="10135"/>
                  <a:pt x="4670" y="10181"/>
                  <a:pt x="4646" y="10275"/>
                </a:cubicBezTo>
                <a:cubicBezTo>
                  <a:pt x="4576" y="10181"/>
                  <a:pt x="4506" y="10088"/>
                  <a:pt x="4436" y="9971"/>
                </a:cubicBezTo>
                <a:close/>
                <a:moveTo>
                  <a:pt x="16764" y="4134"/>
                </a:moveTo>
                <a:lnTo>
                  <a:pt x="16764" y="4134"/>
                </a:lnTo>
                <a:cubicBezTo>
                  <a:pt x="16134" y="6259"/>
                  <a:pt x="15550" y="8407"/>
                  <a:pt x="14990" y="10578"/>
                </a:cubicBezTo>
                <a:lnTo>
                  <a:pt x="14639" y="10368"/>
                </a:lnTo>
                <a:cubicBezTo>
                  <a:pt x="14686" y="10321"/>
                  <a:pt x="14686" y="10228"/>
                  <a:pt x="14639" y="10181"/>
                </a:cubicBezTo>
                <a:lnTo>
                  <a:pt x="14616" y="10158"/>
                </a:lnTo>
                <a:cubicBezTo>
                  <a:pt x="14663" y="9995"/>
                  <a:pt x="14709" y="9831"/>
                  <a:pt x="14779" y="9668"/>
                </a:cubicBezTo>
                <a:lnTo>
                  <a:pt x="14990" y="9808"/>
                </a:lnTo>
                <a:cubicBezTo>
                  <a:pt x="14997" y="9810"/>
                  <a:pt x="15005" y="9812"/>
                  <a:pt x="15012" y="9812"/>
                </a:cubicBezTo>
                <a:cubicBezTo>
                  <a:pt x="15069" y="9812"/>
                  <a:pt x="15101" y="9735"/>
                  <a:pt x="15060" y="9714"/>
                </a:cubicBezTo>
                <a:lnTo>
                  <a:pt x="14826" y="9528"/>
                </a:lnTo>
                <a:cubicBezTo>
                  <a:pt x="15410" y="7706"/>
                  <a:pt x="16040" y="5885"/>
                  <a:pt x="16764" y="4134"/>
                </a:cubicBezTo>
                <a:close/>
                <a:moveTo>
                  <a:pt x="34252" y="6492"/>
                </a:moveTo>
                <a:lnTo>
                  <a:pt x="34252" y="6492"/>
                </a:lnTo>
                <a:cubicBezTo>
                  <a:pt x="33154" y="8570"/>
                  <a:pt x="31683" y="10462"/>
                  <a:pt x="29956" y="12049"/>
                </a:cubicBezTo>
                <a:cubicBezTo>
                  <a:pt x="31427" y="10345"/>
                  <a:pt x="32804" y="8570"/>
                  <a:pt x="34065" y="6703"/>
                </a:cubicBezTo>
                <a:cubicBezTo>
                  <a:pt x="34088" y="6656"/>
                  <a:pt x="34088" y="6586"/>
                  <a:pt x="34065" y="6539"/>
                </a:cubicBezTo>
                <a:lnTo>
                  <a:pt x="34252" y="6492"/>
                </a:lnTo>
                <a:close/>
                <a:moveTo>
                  <a:pt x="11020" y="10812"/>
                </a:moveTo>
                <a:cubicBezTo>
                  <a:pt x="11324" y="11419"/>
                  <a:pt x="11674" y="12026"/>
                  <a:pt x="12024" y="12610"/>
                </a:cubicBezTo>
                <a:lnTo>
                  <a:pt x="11698" y="12446"/>
                </a:lnTo>
                <a:cubicBezTo>
                  <a:pt x="11464" y="11909"/>
                  <a:pt x="11231" y="11372"/>
                  <a:pt x="10997" y="10835"/>
                </a:cubicBezTo>
                <a:lnTo>
                  <a:pt x="11020" y="10812"/>
                </a:lnTo>
                <a:close/>
                <a:moveTo>
                  <a:pt x="10764" y="12470"/>
                </a:moveTo>
                <a:lnTo>
                  <a:pt x="11254" y="12773"/>
                </a:lnTo>
                <a:lnTo>
                  <a:pt x="11324" y="12936"/>
                </a:lnTo>
                <a:cubicBezTo>
                  <a:pt x="11161" y="12773"/>
                  <a:pt x="10950" y="12610"/>
                  <a:pt x="10764" y="12470"/>
                </a:cubicBezTo>
                <a:close/>
                <a:moveTo>
                  <a:pt x="32846" y="12814"/>
                </a:moveTo>
                <a:cubicBezTo>
                  <a:pt x="34662" y="12814"/>
                  <a:pt x="36477" y="12993"/>
                  <a:pt x="38268" y="13357"/>
                </a:cubicBezTo>
                <a:lnTo>
                  <a:pt x="37544" y="13800"/>
                </a:lnTo>
                <a:lnTo>
                  <a:pt x="37567" y="13777"/>
                </a:lnTo>
                <a:cubicBezTo>
                  <a:pt x="37731" y="13684"/>
                  <a:pt x="37661" y="13427"/>
                  <a:pt x="37450" y="13403"/>
                </a:cubicBezTo>
                <a:lnTo>
                  <a:pt x="28555" y="13357"/>
                </a:lnTo>
                <a:cubicBezTo>
                  <a:pt x="28648" y="13263"/>
                  <a:pt x="28718" y="13170"/>
                  <a:pt x="28812" y="13053"/>
                </a:cubicBezTo>
                <a:cubicBezTo>
                  <a:pt x="28825" y="13094"/>
                  <a:pt x="28870" y="13119"/>
                  <a:pt x="28915" y="13119"/>
                </a:cubicBezTo>
                <a:cubicBezTo>
                  <a:pt x="28947" y="13119"/>
                  <a:pt x="28979" y="13106"/>
                  <a:pt x="28998" y="13077"/>
                </a:cubicBezTo>
                <a:lnTo>
                  <a:pt x="29069" y="12983"/>
                </a:lnTo>
                <a:cubicBezTo>
                  <a:pt x="29088" y="13021"/>
                  <a:pt x="29138" y="13059"/>
                  <a:pt x="29181" y="13059"/>
                </a:cubicBezTo>
                <a:cubicBezTo>
                  <a:pt x="29191" y="13059"/>
                  <a:pt x="29200" y="13058"/>
                  <a:pt x="29209" y="13053"/>
                </a:cubicBezTo>
                <a:cubicBezTo>
                  <a:pt x="30416" y="12894"/>
                  <a:pt x="31631" y="12814"/>
                  <a:pt x="32846" y="12814"/>
                </a:cubicBezTo>
                <a:close/>
                <a:moveTo>
                  <a:pt x="37567" y="14221"/>
                </a:moveTo>
                <a:cubicBezTo>
                  <a:pt x="37637" y="14221"/>
                  <a:pt x="37731" y="14244"/>
                  <a:pt x="37824" y="14267"/>
                </a:cubicBezTo>
                <a:lnTo>
                  <a:pt x="35162" y="15645"/>
                </a:lnTo>
                <a:lnTo>
                  <a:pt x="37567" y="14221"/>
                </a:lnTo>
                <a:close/>
                <a:moveTo>
                  <a:pt x="7985" y="14244"/>
                </a:moveTo>
                <a:lnTo>
                  <a:pt x="7985" y="14244"/>
                </a:lnTo>
                <a:cubicBezTo>
                  <a:pt x="8522" y="14804"/>
                  <a:pt x="9083" y="15341"/>
                  <a:pt x="9643" y="15855"/>
                </a:cubicBezTo>
                <a:lnTo>
                  <a:pt x="9503" y="15878"/>
                </a:lnTo>
                <a:cubicBezTo>
                  <a:pt x="8966" y="15341"/>
                  <a:pt x="8475" y="14804"/>
                  <a:pt x="7985" y="14244"/>
                </a:cubicBezTo>
                <a:close/>
                <a:moveTo>
                  <a:pt x="37030" y="14104"/>
                </a:moveTo>
                <a:cubicBezTo>
                  <a:pt x="35162" y="15271"/>
                  <a:pt x="33271" y="16415"/>
                  <a:pt x="31403" y="17583"/>
                </a:cubicBezTo>
                <a:cubicBezTo>
                  <a:pt x="31193" y="17676"/>
                  <a:pt x="30960" y="17746"/>
                  <a:pt x="30750" y="17816"/>
                </a:cubicBezTo>
                <a:cubicBezTo>
                  <a:pt x="30516" y="17746"/>
                  <a:pt x="30283" y="17653"/>
                  <a:pt x="30049" y="17583"/>
                </a:cubicBezTo>
                <a:cubicBezTo>
                  <a:pt x="30027" y="17576"/>
                  <a:pt x="30006" y="17573"/>
                  <a:pt x="29986" y="17573"/>
                </a:cubicBezTo>
                <a:cubicBezTo>
                  <a:pt x="29805" y="17573"/>
                  <a:pt x="29766" y="17844"/>
                  <a:pt x="29956" y="17886"/>
                </a:cubicBezTo>
                <a:lnTo>
                  <a:pt x="30119" y="17956"/>
                </a:lnTo>
                <a:cubicBezTo>
                  <a:pt x="29862" y="17980"/>
                  <a:pt x="29629" y="17980"/>
                  <a:pt x="29372" y="17980"/>
                </a:cubicBezTo>
                <a:cubicBezTo>
                  <a:pt x="29279" y="17980"/>
                  <a:pt x="29209" y="18026"/>
                  <a:pt x="29209" y="18120"/>
                </a:cubicBezTo>
                <a:lnTo>
                  <a:pt x="28905" y="17980"/>
                </a:lnTo>
                <a:cubicBezTo>
                  <a:pt x="31683" y="16859"/>
                  <a:pt x="34392" y="15575"/>
                  <a:pt x="37007" y="14104"/>
                </a:cubicBezTo>
                <a:close/>
                <a:moveTo>
                  <a:pt x="30843" y="18190"/>
                </a:moveTo>
                <a:cubicBezTo>
                  <a:pt x="31870" y="18540"/>
                  <a:pt x="32898" y="18937"/>
                  <a:pt x="33878" y="19357"/>
                </a:cubicBezTo>
                <a:cubicBezTo>
                  <a:pt x="32734" y="18960"/>
                  <a:pt x="31567" y="18610"/>
                  <a:pt x="30399" y="18260"/>
                </a:cubicBezTo>
                <a:cubicBezTo>
                  <a:pt x="30469" y="18260"/>
                  <a:pt x="30539" y="18237"/>
                  <a:pt x="30609" y="18213"/>
                </a:cubicBezTo>
                <a:cubicBezTo>
                  <a:pt x="30623" y="18241"/>
                  <a:pt x="30653" y="18252"/>
                  <a:pt x="30680" y="18252"/>
                </a:cubicBezTo>
                <a:cubicBezTo>
                  <a:pt x="30699" y="18252"/>
                  <a:pt x="30717" y="18246"/>
                  <a:pt x="30726" y="18237"/>
                </a:cubicBezTo>
                <a:lnTo>
                  <a:pt x="30843" y="18190"/>
                </a:lnTo>
                <a:close/>
                <a:moveTo>
                  <a:pt x="2008" y="18540"/>
                </a:moveTo>
                <a:cubicBezTo>
                  <a:pt x="3175" y="19100"/>
                  <a:pt x="4343" y="19637"/>
                  <a:pt x="5557" y="20151"/>
                </a:cubicBezTo>
                <a:cubicBezTo>
                  <a:pt x="4320" y="19707"/>
                  <a:pt x="3129" y="19170"/>
                  <a:pt x="1985" y="18540"/>
                </a:cubicBezTo>
                <a:close/>
                <a:moveTo>
                  <a:pt x="1938" y="17863"/>
                </a:moveTo>
                <a:lnTo>
                  <a:pt x="8802" y="21015"/>
                </a:lnTo>
                <a:lnTo>
                  <a:pt x="8405" y="20922"/>
                </a:lnTo>
                <a:cubicBezTo>
                  <a:pt x="6094" y="20034"/>
                  <a:pt x="3829" y="19030"/>
                  <a:pt x="1611" y="17933"/>
                </a:cubicBezTo>
                <a:lnTo>
                  <a:pt x="1635" y="17933"/>
                </a:lnTo>
                <a:lnTo>
                  <a:pt x="1938" y="17863"/>
                </a:lnTo>
                <a:close/>
                <a:moveTo>
                  <a:pt x="30143" y="18563"/>
                </a:moveTo>
                <a:cubicBezTo>
                  <a:pt x="32384" y="19217"/>
                  <a:pt x="34579" y="19941"/>
                  <a:pt x="36773" y="20758"/>
                </a:cubicBezTo>
                <a:lnTo>
                  <a:pt x="37217" y="20992"/>
                </a:lnTo>
                <a:lnTo>
                  <a:pt x="37194" y="21015"/>
                </a:lnTo>
                <a:lnTo>
                  <a:pt x="37170" y="21015"/>
                </a:lnTo>
                <a:cubicBezTo>
                  <a:pt x="34742" y="20431"/>
                  <a:pt x="32407" y="19614"/>
                  <a:pt x="30143" y="18563"/>
                </a:cubicBezTo>
                <a:close/>
                <a:moveTo>
                  <a:pt x="9059" y="21132"/>
                </a:moveTo>
                <a:lnTo>
                  <a:pt x="9339" y="21272"/>
                </a:lnTo>
                <a:lnTo>
                  <a:pt x="9269" y="21272"/>
                </a:lnTo>
                <a:lnTo>
                  <a:pt x="9246" y="21248"/>
                </a:lnTo>
                <a:lnTo>
                  <a:pt x="9083" y="21202"/>
                </a:lnTo>
                <a:cubicBezTo>
                  <a:pt x="9083" y="21178"/>
                  <a:pt x="9059" y="21155"/>
                  <a:pt x="9059" y="21132"/>
                </a:cubicBezTo>
                <a:close/>
                <a:moveTo>
                  <a:pt x="37591" y="21225"/>
                </a:moveTo>
                <a:lnTo>
                  <a:pt x="37894" y="21389"/>
                </a:lnTo>
                <a:cubicBezTo>
                  <a:pt x="36797" y="21809"/>
                  <a:pt x="35653" y="22159"/>
                  <a:pt x="34485" y="22393"/>
                </a:cubicBezTo>
                <a:cubicBezTo>
                  <a:pt x="35559" y="22089"/>
                  <a:pt x="36610" y="21692"/>
                  <a:pt x="37591" y="21225"/>
                </a:cubicBezTo>
                <a:close/>
                <a:moveTo>
                  <a:pt x="1681" y="24751"/>
                </a:moveTo>
                <a:cubicBezTo>
                  <a:pt x="1728" y="24797"/>
                  <a:pt x="1775" y="24821"/>
                  <a:pt x="1821" y="24821"/>
                </a:cubicBezTo>
                <a:cubicBezTo>
                  <a:pt x="2833" y="24892"/>
                  <a:pt x="3848" y="24928"/>
                  <a:pt x="4867" y="24928"/>
                </a:cubicBezTo>
                <a:cubicBezTo>
                  <a:pt x="6176" y="24928"/>
                  <a:pt x="7489" y="24869"/>
                  <a:pt x="8802" y="24751"/>
                </a:cubicBezTo>
                <a:lnTo>
                  <a:pt x="8802" y="24751"/>
                </a:lnTo>
                <a:cubicBezTo>
                  <a:pt x="7531" y="25000"/>
                  <a:pt x="6240" y="25123"/>
                  <a:pt x="4946" y="25123"/>
                </a:cubicBezTo>
                <a:cubicBezTo>
                  <a:pt x="3817" y="25123"/>
                  <a:pt x="2686" y="25029"/>
                  <a:pt x="1564" y="24844"/>
                </a:cubicBezTo>
                <a:lnTo>
                  <a:pt x="1588" y="24844"/>
                </a:lnTo>
                <a:lnTo>
                  <a:pt x="1681" y="24751"/>
                </a:lnTo>
                <a:close/>
                <a:moveTo>
                  <a:pt x="1191" y="25148"/>
                </a:moveTo>
                <a:cubicBezTo>
                  <a:pt x="2475" y="25358"/>
                  <a:pt x="3759" y="25474"/>
                  <a:pt x="5043" y="25474"/>
                </a:cubicBezTo>
                <a:cubicBezTo>
                  <a:pt x="3921" y="25565"/>
                  <a:pt x="2785" y="25599"/>
                  <a:pt x="1656" y="25599"/>
                </a:cubicBezTo>
                <a:cubicBezTo>
                  <a:pt x="1329" y="25599"/>
                  <a:pt x="1003" y="25596"/>
                  <a:pt x="677" y="25591"/>
                </a:cubicBezTo>
                <a:cubicBezTo>
                  <a:pt x="841" y="25451"/>
                  <a:pt x="1004" y="25288"/>
                  <a:pt x="1191" y="25148"/>
                </a:cubicBezTo>
                <a:close/>
                <a:moveTo>
                  <a:pt x="14242" y="25965"/>
                </a:moveTo>
                <a:cubicBezTo>
                  <a:pt x="14242" y="25988"/>
                  <a:pt x="14242" y="26011"/>
                  <a:pt x="14219" y="26035"/>
                </a:cubicBezTo>
                <a:lnTo>
                  <a:pt x="14242" y="26035"/>
                </a:lnTo>
                <a:lnTo>
                  <a:pt x="13355" y="26572"/>
                </a:lnTo>
                <a:lnTo>
                  <a:pt x="13355" y="26572"/>
                </a:lnTo>
                <a:lnTo>
                  <a:pt x="14242" y="25965"/>
                </a:lnTo>
                <a:close/>
                <a:moveTo>
                  <a:pt x="23558" y="25941"/>
                </a:moveTo>
                <a:lnTo>
                  <a:pt x="24352" y="26338"/>
                </a:lnTo>
                <a:cubicBezTo>
                  <a:pt x="24329" y="26432"/>
                  <a:pt x="24329" y="26525"/>
                  <a:pt x="24306" y="26595"/>
                </a:cubicBezTo>
                <a:lnTo>
                  <a:pt x="23535" y="26198"/>
                </a:lnTo>
                <a:lnTo>
                  <a:pt x="23558" y="25941"/>
                </a:lnTo>
                <a:close/>
                <a:moveTo>
                  <a:pt x="14639" y="26198"/>
                </a:moveTo>
                <a:lnTo>
                  <a:pt x="14639" y="26198"/>
                </a:lnTo>
                <a:cubicBezTo>
                  <a:pt x="14616" y="26432"/>
                  <a:pt x="14593" y="26665"/>
                  <a:pt x="14569" y="26875"/>
                </a:cubicBezTo>
                <a:lnTo>
                  <a:pt x="14593" y="26222"/>
                </a:lnTo>
                <a:lnTo>
                  <a:pt x="14639" y="26198"/>
                </a:lnTo>
                <a:close/>
                <a:moveTo>
                  <a:pt x="27784" y="23000"/>
                </a:moveTo>
                <a:lnTo>
                  <a:pt x="28461" y="23023"/>
                </a:lnTo>
                <a:cubicBezTo>
                  <a:pt x="29232" y="24354"/>
                  <a:pt x="30049" y="25661"/>
                  <a:pt x="30890" y="26945"/>
                </a:cubicBezTo>
                <a:lnTo>
                  <a:pt x="30866" y="26945"/>
                </a:lnTo>
                <a:cubicBezTo>
                  <a:pt x="31357" y="27833"/>
                  <a:pt x="31800" y="28720"/>
                  <a:pt x="32244" y="29607"/>
                </a:cubicBezTo>
                <a:cubicBezTo>
                  <a:pt x="31006" y="27249"/>
                  <a:pt x="29512" y="25031"/>
                  <a:pt x="27784" y="23000"/>
                </a:cubicBezTo>
                <a:close/>
                <a:moveTo>
                  <a:pt x="11301" y="24470"/>
                </a:moveTo>
                <a:lnTo>
                  <a:pt x="11301" y="24470"/>
                </a:lnTo>
                <a:cubicBezTo>
                  <a:pt x="9923" y="26198"/>
                  <a:pt x="8546" y="27903"/>
                  <a:pt x="7191" y="29630"/>
                </a:cubicBezTo>
                <a:cubicBezTo>
                  <a:pt x="8219" y="28019"/>
                  <a:pt x="9386" y="26478"/>
                  <a:pt x="10624" y="25008"/>
                </a:cubicBezTo>
                <a:cubicBezTo>
                  <a:pt x="10717" y="24914"/>
                  <a:pt x="10670" y="24751"/>
                  <a:pt x="10553" y="24727"/>
                </a:cubicBezTo>
                <a:lnTo>
                  <a:pt x="10553" y="24704"/>
                </a:lnTo>
                <a:cubicBezTo>
                  <a:pt x="10600" y="24657"/>
                  <a:pt x="10624" y="24611"/>
                  <a:pt x="10624" y="24564"/>
                </a:cubicBezTo>
                <a:lnTo>
                  <a:pt x="11301" y="24470"/>
                </a:lnTo>
                <a:close/>
                <a:moveTo>
                  <a:pt x="30960" y="29420"/>
                </a:moveTo>
                <a:lnTo>
                  <a:pt x="31917" y="29817"/>
                </a:lnTo>
                <a:lnTo>
                  <a:pt x="31987" y="29911"/>
                </a:lnTo>
                <a:cubicBezTo>
                  <a:pt x="31637" y="29747"/>
                  <a:pt x="31310" y="29584"/>
                  <a:pt x="30960" y="29420"/>
                </a:cubicBezTo>
                <a:close/>
                <a:moveTo>
                  <a:pt x="24819" y="26572"/>
                </a:moveTo>
                <a:cubicBezTo>
                  <a:pt x="25169" y="26759"/>
                  <a:pt x="25543" y="26945"/>
                  <a:pt x="25917" y="27109"/>
                </a:cubicBezTo>
                <a:cubicBezTo>
                  <a:pt x="27995" y="28346"/>
                  <a:pt x="30143" y="29467"/>
                  <a:pt x="32337" y="30494"/>
                </a:cubicBezTo>
                <a:cubicBezTo>
                  <a:pt x="32359" y="30501"/>
                  <a:pt x="32380" y="30505"/>
                  <a:pt x="32401" y="30505"/>
                </a:cubicBezTo>
                <a:cubicBezTo>
                  <a:pt x="32516" y="30505"/>
                  <a:pt x="32614" y="30403"/>
                  <a:pt x="32594" y="30284"/>
                </a:cubicBezTo>
                <a:lnTo>
                  <a:pt x="32594" y="30284"/>
                </a:lnTo>
                <a:lnTo>
                  <a:pt x="32734" y="30564"/>
                </a:lnTo>
                <a:cubicBezTo>
                  <a:pt x="32694" y="30567"/>
                  <a:pt x="32654" y="30569"/>
                  <a:pt x="32613" y="30569"/>
                </a:cubicBezTo>
                <a:cubicBezTo>
                  <a:pt x="31708" y="30569"/>
                  <a:pt x="30691" y="29846"/>
                  <a:pt x="29909" y="29444"/>
                </a:cubicBezTo>
                <a:cubicBezTo>
                  <a:pt x="29209" y="29093"/>
                  <a:pt x="28485" y="28743"/>
                  <a:pt x="27784" y="28370"/>
                </a:cubicBezTo>
                <a:cubicBezTo>
                  <a:pt x="26780" y="27879"/>
                  <a:pt x="25800" y="27366"/>
                  <a:pt x="24819" y="26852"/>
                </a:cubicBezTo>
                <a:lnTo>
                  <a:pt x="24819" y="26572"/>
                </a:lnTo>
                <a:close/>
                <a:moveTo>
                  <a:pt x="10040" y="25124"/>
                </a:moveTo>
                <a:cubicBezTo>
                  <a:pt x="8499" y="26969"/>
                  <a:pt x="7121" y="28930"/>
                  <a:pt x="5907" y="31008"/>
                </a:cubicBezTo>
                <a:cubicBezTo>
                  <a:pt x="6748" y="28720"/>
                  <a:pt x="8149" y="26712"/>
                  <a:pt x="10016" y="25148"/>
                </a:cubicBezTo>
                <a:lnTo>
                  <a:pt x="10016" y="25124"/>
                </a:lnTo>
                <a:close/>
                <a:moveTo>
                  <a:pt x="13612" y="26829"/>
                </a:moveTo>
                <a:lnTo>
                  <a:pt x="13612" y="26829"/>
                </a:lnTo>
                <a:cubicBezTo>
                  <a:pt x="11604" y="29117"/>
                  <a:pt x="8966" y="30775"/>
                  <a:pt x="6024" y="31592"/>
                </a:cubicBezTo>
                <a:lnTo>
                  <a:pt x="8546" y="29841"/>
                </a:lnTo>
                <a:lnTo>
                  <a:pt x="13612" y="26829"/>
                </a:lnTo>
                <a:close/>
                <a:moveTo>
                  <a:pt x="24469" y="27763"/>
                </a:moveTo>
                <a:lnTo>
                  <a:pt x="24469" y="27763"/>
                </a:lnTo>
                <a:cubicBezTo>
                  <a:pt x="24376" y="29374"/>
                  <a:pt x="24142" y="30961"/>
                  <a:pt x="23745" y="32526"/>
                </a:cubicBezTo>
                <a:cubicBezTo>
                  <a:pt x="24002" y="30961"/>
                  <a:pt x="24235" y="29350"/>
                  <a:pt x="24469" y="27763"/>
                </a:cubicBezTo>
                <a:close/>
                <a:moveTo>
                  <a:pt x="18142" y="1029"/>
                </a:moveTo>
                <a:cubicBezTo>
                  <a:pt x="18212" y="1146"/>
                  <a:pt x="18282" y="1239"/>
                  <a:pt x="18352" y="1356"/>
                </a:cubicBezTo>
                <a:lnTo>
                  <a:pt x="18772" y="2477"/>
                </a:lnTo>
                <a:cubicBezTo>
                  <a:pt x="19332" y="4928"/>
                  <a:pt x="20150" y="7310"/>
                  <a:pt x="21200" y="9598"/>
                </a:cubicBezTo>
                <a:lnTo>
                  <a:pt x="21364" y="10135"/>
                </a:lnTo>
                <a:cubicBezTo>
                  <a:pt x="21393" y="10209"/>
                  <a:pt x="21470" y="10254"/>
                  <a:pt x="21545" y="10254"/>
                </a:cubicBezTo>
                <a:cubicBezTo>
                  <a:pt x="21589" y="10254"/>
                  <a:pt x="21633" y="10239"/>
                  <a:pt x="21667" y="10205"/>
                </a:cubicBezTo>
                <a:cubicBezTo>
                  <a:pt x="23465" y="8010"/>
                  <a:pt x="25053" y="5675"/>
                  <a:pt x="26454" y="3200"/>
                </a:cubicBezTo>
                <a:cubicBezTo>
                  <a:pt x="26687" y="2850"/>
                  <a:pt x="26920" y="2500"/>
                  <a:pt x="27177" y="2150"/>
                </a:cubicBezTo>
                <a:lnTo>
                  <a:pt x="27177" y="2150"/>
                </a:lnTo>
                <a:cubicBezTo>
                  <a:pt x="27457" y="4811"/>
                  <a:pt x="27107" y="7473"/>
                  <a:pt x="26757" y="10111"/>
                </a:cubicBezTo>
                <a:cubicBezTo>
                  <a:pt x="26740" y="10232"/>
                  <a:pt x="26850" y="10302"/>
                  <a:pt x="26956" y="10302"/>
                </a:cubicBezTo>
                <a:cubicBezTo>
                  <a:pt x="26993" y="10302"/>
                  <a:pt x="27030" y="10293"/>
                  <a:pt x="27061" y="10275"/>
                </a:cubicBezTo>
                <a:lnTo>
                  <a:pt x="33038" y="7216"/>
                </a:lnTo>
                <a:lnTo>
                  <a:pt x="33038" y="7216"/>
                </a:lnTo>
                <a:cubicBezTo>
                  <a:pt x="31497" y="9388"/>
                  <a:pt x="29792" y="11442"/>
                  <a:pt x="27995" y="13403"/>
                </a:cubicBezTo>
                <a:cubicBezTo>
                  <a:pt x="27878" y="13520"/>
                  <a:pt x="27948" y="13730"/>
                  <a:pt x="28135" y="13730"/>
                </a:cubicBezTo>
                <a:lnTo>
                  <a:pt x="28438" y="13730"/>
                </a:lnTo>
                <a:cubicBezTo>
                  <a:pt x="28438" y="13824"/>
                  <a:pt x="28532" y="13894"/>
                  <a:pt x="28625" y="13894"/>
                </a:cubicBezTo>
                <a:cubicBezTo>
                  <a:pt x="29875" y="13837"/>
                  <a:pt x="31136" y="13786"/>
                  <a:pt x="32394" y="13786"/>
                </a:cubicBezTo>
                <a:cubicBezTo>
                  <a:pt x="33722" y="13786"/>
                  <a:pt x="35047" y="13843"/>
                  <a:pt x="36353" y="14011"/>
                </a:cubicBezTo>
                <a:cubicBezTo>
                  <a:pt x="33785" y="15435"/>
                  <a:pt x="31123" y="16696"/>
                  <a:pt x="28368" y="17770"/>
                </a:cubicBezTo>
                <a:cubicBezTo>
                  <a:pt x="28228" y="17840"/>
                  <a:pt x="28158" y="18050"/>
                  <a:pt x="28321" y="18143"/>
                </a:cubicBezTo>
                <a:cubicBezTo>
                  <a:pt x="30936" y="19474"/>
                  <a:pt x="33668" y="20501"/>
                  <a:pt x="36493" y="21248"/>
                </a:cubicBezTo>
                <a:cubicBezTo>
                  <a:pt x="33994" y="22168"/>
                  <a:pt x="31357" y="22643"/>
                  <a:pt x="28701" y="22643"/>
                </a:cubicBezTo>
                <a:cubicBezTo>
                  <a:pt x="28256" y="22643"/>
                  <a:pt x="27810" y="22629"/>
                  <a:pt x="27364" y="22603"/>
                </a:cubicBezTo>
                <a:cubicBezTo>
                  <a:pt x="27201" y="22603"/>
                  <a:pt x="27131" y="22789"/>
                  <a:pt x="27247" y="22906"/>
                </a:cubicBezTo>
                <a:cubicBezTo>
                  <a:pt x="28952" y="24914"/>
                  <a:pt x="30446" y="27085"/>
                  <a:pt x="31707" y="29397"/>
                </a:cubicBezTo>
                <a:cubicBezTo>
                  <a:pt x="30236" y="28813"/>
                  <a:pt x="28812" y="28183"/>
                  <a:pt x="27387" y="27529"/>
                </a:cubicBezTo>
                <a:cubicBezTo>
                  <a:pt x="26500" y="27039"/>
                  <a:pt x="25636" y="26525"/>
                  <a:pt x="24772" y="26011"/>
                </a:cubicBezTo>
                <a:lnTo>
                  <a:pt x="24772" y="25918"/>
                </a:lnTo>
                <a:cubicBezTo>
                  <a:pt x="24758" y="25815"/>
                  <a:pt x="24660" y="25750"/>
                  <a:pt x="24572" y="25750"/>
                </a:cubicBezTo>
                <a:cubicBezTo>
                  <a:pt x="24520" y="25750"/>
                  <a:pt x="24472" y="25773"/>
                  <a:pt x="24446" y="25825"/>
                </a:cubicBezTo>
                <a:lnTo>
                  <a:pt x="23512" y="25241"/>
                </a:lnTo>
                <a:cubicBezTo>
                  <a:pt x="23473" y="25215"/>
                  <a:pt x="23433" y="25204"/>
                  <a:pt x="23395" y="25204"/>
                </a:cubicBezTo>
                <a:cubicBezTo>
                  <a:pt x="23294" y="25204"/>
                  <a:pt x="23208" y="25286"/>
                  <a:pt x="23208" y="25404"/>
                </a:cubicBezTo>
                <a:cubicBezTo>
                  <a:pt x="23208" y="25428"/>
                  <a:pt x="23208" y="25451"/>
                  <a:pt x="23208" y="25498"/>
                </a:cubicBezTo>
                <a:lnTo>
                  <a:pt x="23208" y="25521"/>
                </a:lnTo>
                <a:lnTo>
                  <a:pt x="23208" y="25638"/>
                </a:lnTo>
                <a:cubicBezTo>
                  <a:pt x="23185" y="25661"/>
                  <a:pt x="23185" y="25708"/>
                  <a:pt x="23208" y="25731"/>
                </a:cubicBezTo>
                <a:cubicBezTo>
                  <a:pt x="23045" y="28346"/>
                  <a:pt x="22835" y="30938"/>
                  <a:pt x="22601" y="33553"/>
                </a:cubicBezTo>
                <a:cubicBezTo>
                  <a:pt x="21364" y="31498"/>
                  <a:pt x="20383" y="29280"/>
                  <a:pt x="19729" y="26969"/>
                </a:cubicBezTo>
                <a:lnTo>
                  <a:pt x="19729" y="26455"/>
                </a:lnTo>
                <a:cubicBezTo>
                  <a:pt x="19729" y="26362"/>
                  <a:pt x="19659" y="26268"/>
                  <a:pt x="19542" y="26268"/>
                </a:cubicBezTo>
                <a:cubicBezTo>
                  <a:pt x="19519" y="26198"/>
                  <a:pt x="19519" y="26128"/>
                  <a:pt x="19496" y="26035"/>
                </a:cubicBezTo>
                <a:cubicBezTo>
                  <a:pt x="19470" y="25944"/>
                  <a:pt x="19393" y="25896"/>
                  <a:pt x="19314" y="25896"/>
                </a:cubicBezTo>
                <a:cubicBezTo>
                  <a:pt x="19251" y="25896"/>
                  <a:pt x="19187" y="25926"/>
                  <a:pt x="19146" y="25988"/>
                </a:cubicBezTo>
                <a:cubicBezTo>
                  <a:pt x="17675" y="28206"/>
                  <a:pt x="16297" y="30494"/>
                  <a:pt x="15060" y="32876"/>
                </a:cubicBezTo>
                <a:lnTo>
                  <a:pt x="15036" y="32479"/>
                </a:lnTo>
                <a:lnTo>
                  <a:pt x="14826" y="30424"/>
                </a:lnTo>
                <a:lnTo>
                  <a:pt x="14686" y="28930"/>
                </a:lnTo>
                <a:cubicBezTo>
                  <a:pt x="14779" y="27926"/>
                  <a:pt x="14896" y="26922"/>
                  <a:pt x="15036" y="25918"/>
                </a:cubicBezTo>
                <a:cubicBezTo>
                  <a:pt x="15055" y="25788"/>
                  <a:pt x="14955" y="25687"/>
                  <a:pt x="14843" y="25687"/>
                </a:cubicBezTo>
                <a:cubicBezTo>
                  <a:pt x="14814" y="25687"/>
                  <a:pt x="14785" y="25694"/>
                  <a:pt x="14756" y="25708"/>
                </a:cubicBezTo>
                <a:lnTo>
                  <a:pt x="14616" y="25801"/>
                </a:lnTo>
                <a:lnTo>
                  <a:pt x="14616" y="25568"/>
                </a:lnTo>
                <a:cubicBezTo>
                  <a:pt x="14616" y="25461"/>
                  <a:pt x="14520" y="25381"/>
                  <a:pt x="14412" y="25381"/>
                </a:cubicBezTo>
                <a:cubicBezTo>
                  <a:pt x="14379" y="25381"/>
                  <a:pt x="14345" y="25388"/>
                  <a:pt x="14313" y="25404"/>
                </a:cubicBezTo>
                <a:lnTo>
                  <a:pt x="8289" y="29537"/>
                </a:lnTo>
                <a:lnTo>
                  <a:pt x="7191" y="30214"/>
                </a:lnTo>
                <a:cubicBezTo>
                  <a:pt x="8732" y="28276"/>
                  <a:pt x="10297" y="26315"/>
                  <a:pt x="11861" y="24377"/>
                </a:cubicBezTo>
                <a:cubicBezTo>
                  <a:pt x="11963" y="24255"/>
                  <a:pt x="11887" y="24061"/>
                  <a:pt x="11741" y="24061"/>
                </a:cubicBezTo>
                <a:cubicBezTo>
                  <a:pt x="11720" y="24061"/>
                  <a:pt x="11698" y="24065"/>
                  <a:pt x="11674" y="24074"/>
                </a:cubicBezTo>
                <a:cubicBezTo>
                  <a:pt x="9422" y="24398"/>
                  <a:pt x="7157" y="24560"/>
                  <a:pt x="4898" y="24560"/>
                </a:cubicBezTo>
                <a:cubicBezTo>
                  <a:pt x="4066" y="24560"/>
                  <a:pt x="3235" y="24538"/>
                  <a:pt x="2405" y="24494"/>
                </a:cubicBezTo>
                <a:cubicBezTo>
                  <a:pt x="4693" y="23023"/>
                  <a:pt x="7261" y="22019"/>
                  <a:pt x="9946" y="21505"/>
                </a:cubicBezTo>
                <a:cubicBezTo>
                  <a:pt x="10110" y="21459"/>
                  <a:pt x="10133" y="21272"/>
                  <a:pt x="9993" y="21178"/>
                </a:cubicBezTo>
                <a:cubicBezTo>
                  <a:pt x="7495" y="20034"/>
                  <a:pt x="4997" y="18890"/>
                  <a:pt x="2522" y="17723"/>
                </a:cubicBezTo>
                <a:cubicBezTo>
                  <a:pt x="4320" y="17326"/>
                  <a:pt x="6117" y="16906"/>
                  <a:pt x="7915" y="16485"/>
                </a:cubicBezTo>
                <a:cubicBezTo>
                  <a:pt x="8686" y="16415"/>
                  <a:pt x="9433" y="16369"/>
                  <a:pt x="10180" y="16369"/>
                </a:cubicBezTo>
                <a:cubicBezTo>
                  <a:pt x="10219" y="16398"/>
                  <a:pt x="10262" y="16411"/>
                  <a:pt x="10303" y="16411"/>
                </a:cubicBezTo>
                <a:cubicBezTo>
                  <a:pt x="10359" y="16411"/>
                  <a:pt x="10410" y="16386"/>
                  <a:pt x="10437" y="16345"/>
                </a:cubicBezTo>
                <a:cubicBezTo>
                  <a:pt x="10530" y="16299"/>
                  <a:pt x="10577" y="16182"/>
                  <a:pt x="10530" y="16112"/>
                </a:cubicBezTo>
                <a:cubicBezTo>
                  <a:pt x="10624" y="16018"/>
                  <a:pt x="10577" y="15878"/>
                  <a:pt x="10460" y="15878"/>
                </a:cubicBezTo>
                <a:lnTo>
                  <a:pt x="10343" y="15878"/>
                </a:lnTo>
                <a:lnTo>
                  <a:pt x="5814" y="11325"/>
                </a:lnTo>
                <a:cubicBezTo>
                  <a:pt x="5650" y="11115"/>
                  <a:pt x="5487" y="10905"/>
                  <a:pt x="5324" y="10718"/>
                </a:cubicBezTo>
                <a:lnTo>
                  <a:pt x="5324" y="10718"/>
                </a:lnTo>
                <a:cubicBezTo>
                  <a:pt x="6561" y="10929"/>
                  <a:pt x="7752" y="11255"/>
                  <a:pt x="8942" y="11676"/>
                </a:cubicBezTo>
                <a:cubicBezTo>
                  <a:pt x="9946" y="12213"/>
                  <a:pt x="10857" y="12913"/>
                  <a:pt x="11651" y="13777"/>
                </a:cubicBezTo>
                <a:cubicBezTo>
                  <a:pt x="11683" y="13809"/>
                  <a:pt x="11726" y="13824"/>
                  <a:pt x="11770" y="13824"/>
                </a:cubicBezTo>
                <a:cubicBezTo>
                  <a:pt x="11885" y="13824"/>
                  <a:pt x="12005" y="13725"/>
                  <a:pt x="11954" y="13590"/>
                </a:cubicBezTo>
                <a:cubicBezTo>
                  <a:pt x="11884" y="13427"/>
                  <a:pt x="11791" y="13193"/>
                  <a:pt x="11721" y="13007"/>
                </a:cubicBezTo>
                <a:cubicBezTo>
                  <a:pt x="11768" y="13007"/>
                  <a:pt x="11791" y="12983"/>
                  <a:pt x="11838" y="12936"/>
                </a:cubicBezTo>
                <a:cubicBezTo>
                  <a:pt x="12024" y="13030"/>
                  <a:pt x="12211" y="13123"/>
                  <a:pt x="12398" y="13217"/>
                </a:cubicBezTo>
                <a:cubicBezTo>
                  <a:pt x="12426" y="13236"/>
                  <a:pt x="12457" y="13244"/>
                  <a:pt x="12486" y="13244"/>
                </a:cubicBezTo>
                <a:cubicBezTo>
                  <a:pt x="12602" y="13244"/>
                  <a:pt x="12706" y="13114"/>
                  <a:pt x="12631" y="12983"/>
                </a:cubicBezTo>
                <a:cubicBezTo>
                  <a:pt x="11534" y="11185"/>
                  <a:pt x="10553" y="9294"/>
                  <a:pt x="9713" y="7356"/>
                </a:cubicBezTo>
                <a:lnTo>
                  <a:pt x="9713" y="7356"/>
                </a:lnTo>
                <a:cubicBezTo>
                  <a:pt x="11371" y="8734"/>
                  <a:pt x="13145" y="9948"/>
                  <a:pt x="15013" y="10999"/>
                </a:cubicBezTo>
                <a:cubicBezTo>
                  <a:pt x="15037" y="11011"/>
                  <a:pt x="15064" y="11016"/>
                  <a:pt x="15092" y="11016"/>
                </a:cubicBezTo>
                <a:cubicBezTo>
                  <a:pt x="15171" y="11016"/>
                  <a:pt x="15252" y="10968"/>
                  <a:pt x="15270" y="10882"/>
                </a:cubicBezTo>
                <a:cubicBezTo>
                  <a:pt x="16087" y="7683"/>
                  <a:pt x="16974" y="4508"/>
                  <a:pt x="17978" y="1356"/>
                </a:cubicBezTo>
                <a:cubicBezTo>
                  <a:pt x="18025" y="1239"/>
                  <a:pt x="18095" y="1146"/>
                  <a:pt x="18142" y="1029"/>
                </a:cubicBezTo>
                <a:close/>
                <a:moveTo>
                  <a:pt x="14569" y="31265"/>
                </a:moveTo>
                <a:lnTo>
                  <a:pt x="14569" y="31358"/>
                </a:lnTo>
                <a:cubicBezTo>
                  <a:pt x="14639" y="32059"/>
                  <a:pt x="14686" y="32782"/>
                  <a:pt x="14756" y="33483"/>
                </a:cubicBezTo>
                <a:cubicBezTo>
                  <a:pt x="14693" y="33588"/>
                  <a:pt x="14630" y="33712"/>
                  <a:pt x="14567" y="33839"/>
                </a:cubicBezTo>
                <a:lnTo>
                  <a:pt x="14567" y="33839"/>
                </a:lnTo>
                <a:cubicBezTo>
                  <a:pt x="14544" y="33500"/>
                  <a:pt x="14523" y="33142"/>
                  <a:pt x="14523" y="32806"/>
                </a:cubicBezTo>
                <a:cubicBezTo>
                  <a:pt x="14523" y="32292"/>
                  <a:pt x="14546" y="31778"/>
                  <a:pt x="14569" y="31265"/>
                </a:cubicBezTo>
                <a:close/>
                <a:moveTo>
                  <a:pt x="19192" y="26525"/>
                </a:moveTo>
                <a:lnTo>
                  <a:pt x="19216" y="26619"/>
                </a:lnTo>
                <a:cubicBezTo>
                  <a:pt x="19169" y="26735"/>
                  <a:pt x="19146" y="26805"/>
                  <a:pt x="19099" y="26899"/>
                </a:cubicBezTo>
                <a:cubicBezTo>
                  <a:pt x="19029" y="26899"/>
                  <a:pt x="18959" y="26922"/>
                  <a:pt x="18935" y="26969"/>
                </a:cubicBezTo>
                <a:lnTo>
                  <a:pt x="16040" y="32689"/>
                </a:lnTo>
                <a:cubicBezTo>
                  <a:pt x="15994" y="32759"/>
                  <a:pt x="15830" y="33016"/>
                  <a:pt x="15667" y="33319"/>
                </a:cubicBezTo>
                <a:cubicBezTo>
                  <a:pt x="15503" y="33553"/>
                  <a:pt x="15316" y="33810"/>
                  <a:pt x="15153" y="34043"/>
                </a:cubicBezTo>
                <a:cubicBezTo>
                  <a:pt x="15153" y="33856"/>
                  <a:pt x="15130" y="33670"/>
                  <a:pt x="15130" y="33553"/>
                </a:cubicBezTo>
                <a:cubicBezTo>
                  <a:pt x="16367" y="31148"/>
                  <a:pt x="17721" y="28813"/>
                  <a:pt x="19192" y="26525"/>
                </a:cubicBezTo>
                <a:close/>
                <a:moveTo>
                  <a:pt x="19846" y="28720"/>
                </a:moveTo>
                <a:cubicBezTo>
                  <a:pt x="20523" y="30634"/>
                  <a:pt x="21410" y="32456"/>
                  <a:pt x="22484" y="34183"/>
                </a:cubicBezTo>
                <a:cubicBezTo>
                  <a:pt x="22484" y="34323"/>
                  <a:pt x="22484" y="34440"/>
                  <a:pt x="22461" y="34580"/>
                </a:cubicBezTo>
                <a:cubicBezTo>
                  <a:pt x="21644" y="33483"/>
                  <a:pt x="20967" y="32292"/>
                  <a:pt x="20406" y="31031"/>
                </a:cubicBezTo>
                <a:cubicBezTo>
                  <a:pt x="20173" y="30284"/>
                  <a:pt x="19986" y="29514"/>
                  <a:pt x="19846" y="28720"/>
                </a:cubicBezTo>
                <a:close/>
                <a:moveTo>
                  <a:pt x="14826" y="34183"/>
                </a:moveTo>
                <a:cubicBezTo>
                  <a:pt x="14826" y="34277"/>
                  <a:pt x="14850" y="34370"/>
                  <a:pt x="14850" y="34464"/>
                </a:cubicBezTo>
                <a:cubicBezTo>
                  <a:pt x="14779" y="34580"/>
                  <a:pt x="14686" y="34697"/>
                  <a:pt x="14616" y="34790"/>
                </a:cubicBezTo>
                <a:lnTo>
                  <a:pt x="14593" y="34790"/>
                </a:lnTo>
                <a:lnTo>
                  <a:pt x="14593" y="34627"/>
                </a:lnTo>
                <a:lnTo>
                  <a:pt x="14826" y="34183"/>
                </a:lnTo>
                <a:close/>
                <a:moveTo>
                  <a:pt x="23535" y="26432"/>
                </a:moveTo>
                <a:lnTo>
                  <a:pt x="24259" y="26829"/>
                </a:lnTo>
                <a:cubicBezTo>
                  <a:pt x="23862" y="29304"/>
                  <a:pt x="23395" y="31755"/>
                  <a:pt x="23138" y="34230"/>
                </a:cubicBezTo>
                <a:cubicBezTo>
                  <a:pt x="23115" y="34300"/>
                  <a:pt x="23161" y="34347"/>
                  <a:pt x="23231" y="34347"/>
                </a:cubicBezTo>
                <a:cubicBezTo>
                  <a:pt x="23161" y="34650"/>
                  <a:pt x="23068" y="34954"/>
                  <a:pt x="22975" y="35257"/>
                </a:cubicBezTo>
                <a:cubicBezTo>
                  <a:pt x="22928" y="35187"/>
                  <a:pt x="22858" y="35094"/>
                  <a:pt x="22788" y="35024"/>
                </a:cubicBezTo>
                <a:cubicBezTo>
                  <a:pt x="22811" y="34860"/>
                  <a:pt x="22835" y="34720"/>
                  <a:pt x="22835" y="34557"/>
                </a:cubicBezTo>
                <a:cubicBezTo>
                  <a:pt x="22951" y="34557"/>
                  <a:pt x="23021" y="34464"/>
                  <a:pt x="23045" y="34370"/>
                </a:cubicBezTo>
                <a:lnTo>
                  <a:pt x="23535" y="26432"/>
                </a:lnTo>
                <a:close/>
                <a:moveTo>
                  <a:pt x="18357" y="1"/>
                </a:moveTo>
                <a:cubicBezTo>
                  <a:pt x="18300" y="1"/>
                  <a:pt x="18244" y="31"/>
                  <a:pt x="18212" y="95"/>
                </a:cubicBezTo>
                <a:cubicBezTo>
                  <a:pt x="18188" y="118"/>
                  <a:pt x="18188" y="165"/>
                  <a:pt x="18165" y="188"/>
                </a:cubicBezTo>
                <a:cubicBezTo>
                  <a:pt x="18118" y="188"/>
                  <a:pt x="18072" y="235"/>
                  <a:pt x="18048" y="282"/>
                </a:cubicBezTo>
                <a:lnTo>
                  <a:pt x="17908" y="469"/>
                </a:lnTo>
                <a:cubicBezTo>
                  <a:pt x="17885" y="492"/>
                  <a:pt x="17861" y="515"/>
                  <a:pt x="17861" y="562"/>
                </a:cubicBezTo>
                <a:cubicBezTo>
                  <a:pt x="16180" y="3200"/>
                  <a:pt x="14990" y="6095"/>
                  <a:pt x="14313" y="9154"/>
                </a:cubicBezTo>
                <a:cubicBezTo>
                  <a:pt x="13379" y="8477"/>
                  <a:pt x="12398" y="7870"/>
                  <a:pt x="11394" y="7333"/>
                </a:cubicBezTo>
                <a:cubicBezTo>
                  <a:pt x="10647" y="6819"/>
                  <a:pt x="9853" y="6329"/>
                  <a:pt x="9059" y="5885"/>
                </a:cubicBezTo>
                <a:cubicBezTo>
                  <a:pt x="9035" y="5871"/>
                  <a:pt x="9008" y="5864"/>
                  <a:pt x="8981" y="5864"/>
                </a:cubicBezTo>
                <a:cubicBezTo>
                  <a:pt x="8875" y="5864"/>
                  <a:pt x="8765" y="5961"/>
                  <a:pt x="8802" y="6072"/>
                </a:cubicBezTo>
                <a:lnTo>
                  <a:pt x="8802" y="6119"/>
                </a:lnTo>
                <a:cubicBezTo>
                  <a:pt x="8546" y="6002"/>
                  <a:pt x="8289" y="5885"/>
                  <a:pt x="8032" y="5792"/>
                </a:cubicBezTo>
                <a:cubicBezTo>
                  <a:pt x="8011" y="5783"/>
                  <a:pt x="7992" y="5779"/>
                  <a:pt x="7975" y="5779"/>
                </a:cubicBezTo>
                <a:cubicBezTo>
                  <a:pt x="7853" y="5779"/>
                  <a:pt x="7810" y="5970"/>
                  <a:pt x="7892" y="6072"/>
                </a:cubicBezTo>
                <a:cubicBezTo>
                  <a:pt x="8569" y="6936"/>
                  <a:pt x="9199" y="7870"/>
                  <a:pt x="9713" y="8851"/>
                </a:cubicBezTo>
                <a:cubicBezTo>
                  <a:pt x="10133" y="9948"/>
                  <a:pt x="10553" y="11045"/>
                  <a:pt x="10974" y="12119"/>
                </a:cubicBezTo>
                <a:cubicBezTo>
                  <a:pt x="10787" y="12026"/>
                  <a:pt x="10577" y="11956"/>
                  <a:pt x="10367" y="11862"/>
                </a:cubicBezTo>
                <a:cubicBezTo>
                  <a:pt x="8405" y="10695"/>
                  <a:pt x="6327" y="9738"/>
                  <a:pt x="4039" y="9644"/>
                </a:cubicBezTo>
                <a:cubicBezTo>
                  <a:pt x="4031" y="9643"/>
                  <a:pt x="4023" y="9643"/>
                  <a:pt x="4015" y="9643"/>
                </a:cubicBezTo>
                <a:cubicBezTo>
                  <a:pt x="3869" y="9643"/>
                  <a:pt x="3812" y="9836"/>
                  <a:pt x="3923" y="9925"/>
                </a:cubicBezTo>
                <a:cubicBezTo>
                  <a:pt x="5557" y="12003"/>
                  <a:pt x="7308" y="14011"/>
                  <a:pt x="9129" y="15972"/>
                </a:cubicBezTo>
                <a:lnTo>
                  <a:pt x="8989" y="15995"/>
                </a:lnTo>
                <a:cubicBezTo>
                  <a:pt x="8265" y="16042"/>
                  <a:pt x="7542" y="16135"/>
                  <a:pt x="6818" y="16229"/>
                </a:cubicBezTo>
                <a:cubicBezTo>
                  <a:pt x="6398" y="16299"/>
                  <a:pt x="6001" y="16369"/>
                  <a:pt x="5580" y="16462"/>
                </a:cubicBezTo>
                <a:cubicBezTo>
                  <a:pt x="4016" y="16742"/>
                  <a:pt x="2452" y="17139"/>
                  <a:pt x="934" y="17653"/>
                </a:cubicBezTo>
                <a:cubicBezTo>
                  <a:pt x="887" y="17676"/>
                  <a:pt x="841" y="17700"/>
                  <a:pt x="817" y="17770"/>
                </a:cubicBezTo>
                <a:lnTo>
                  <a:pt x="677" y="17793"/>
                </a:lnTo>
                <a:cubicBezTo>
                  <a:pt x="537" y="17840"/>
                  <a:pt x="490" y="18026"/>
                  <a:pt x="631" y="18120"/>
                </a:cubicBezTo>
                <a:cubicBezTo>
                  <a:pt x="2919" y="19591"/>
                  <a:pt x="5464" y="20641"/>
                  <a:pt x="8125" y="21225"/>
                </a:cubicBezTo>
                <a:cubicBezTo>
                  <a:pt x="6888" y="21552"/>
                  <a:pt x="5697" y="21996"/>
                  <a:pt x="4553" y="22579"/>
                </a:cubicBezTo>
                <a:cubicBezTo>
                  <a:pt x="3129" y="23140"/>
                  <a:pt x="1775" y="23863"/>
                  <a:pt x="490" y="24681"/>
                </a:cubicBezTo>
                <a:cubicBezTo>
                  <a:pt x="350" y="24774"/>
                  <a:pt x="374" y="24984"/>
                  <a:pt x="537" y="25031"/>
                </a:cubicBezTo>
                <a:lnTo>
                  <a:pt x="747" y="25078"/>
                </a:lnTo>
                <a:cubicBezTo>
                  <a:pt x="537" y="25264"/>
                  <a:pt x="327" y="25451"/>
                  <a:pt x="94" y="25661"/>
                </a:cubicBezTo>
                <a:cubicBezTo>
                  <a:pt x="0" y="25755"/>
                  <a:pt x="70" y="25941"/>
                  <a:pt x="234" y="25941"/>
                </a:cubicBezTo>
                <a:cubicBezTo>
                  <a:pt x="698" y="25956"/>
                  <a:pt x="1163" y="25963"/>
                  <a:pt x="1628" y="25963"/>
                </a:cubicBezTo>
                <a:cubicBezTo>
                  <a:pt x="4203" y="25963"/>
                  <a:pt x="6788" y="25743"/>
                  <a:pt x="9339" y="25288"/>
                </a:cubicBezTo>
                <a:lnTo>
                  <a:pt x="9339" y="25288"/>
                </a:lnTo>
                <a:cubicBezTo>
                  <a:pt x="7425" y="27015"/>
                  <a:pt x="6047" y="29234"/>
                  <a:pt x="5300" y="31685"/>
                </a:cubicBezTo>
                <a:cubicBezTo>
                  <a:pt x="5277" y="31802"/>
                  <a:pt x="5347" y="31895"/>
                  <a:pt x="5440" y="31919"/>
                </a:cubicBezTo>
                <a:cubicBezTo>
                  <a:pt x="5460" y="32016"/>
                  <a:pt x="5528" y="32064"/>
                  <a:pt x="5618" y="32064"/>
                </a:cubicBezTo>
                <a:cubicBezTo>
                  <a:pt x="5635" y="32064"/>
                  <a:pt x="5654" y="32063"/>
                  <a:pt x="5674" y="32059"/>
                </a:cubicBezTo>
                <a:cubicBezTo>
                  <a:pt x="8989" y="31265"/>
                  <a:pt x="11954" y="29397"/>
                  <a:pt x="14126" y="26782"/>
                </a:cubicBezTo>
                <a:lnTo>
                  <a:pt x="14172" y="27132"/>
                </a:lnTo>
                <a:cubicBezTo>
                  <a:pt x="14079" y="29117"/>
                  <a:pt x="14056" y="31101"/>
                  <a:pt x="14126" y="33086"/>
                </a:cubicBezTo>
                <a:lnTo>
                  <a:pt x="14126" y="34767"/>
                </a:lnTo>
                <a:cubicBezTo>
                  <a:pt x="14126" y="34837"/>
                  <a:pt x="14172" y="34884"/>
                  <a:pt x="14219" y="34930"/>
                </a:cubicBezTo>
                <a:cubicBezTo>
                  <a:pt x="14219" y="35071"/>
                  <a:pt x="14242" y="35187"/>
                  <a:pt x="14242" y="35327"/>
                </a:cubicBezTo>
                <a:cubicBezTo>
                  <a:pt x="14259" y="35426"/>
                  <a:pt x="14357" y="35526"/>
                  <a:pt x="14455" y="35526"/>
                </a:cubicBezTo>
                <a:cubicBezTo>
                  <a:pt x="14495" y="35526"/>
                  <a:pt x="14535" y="35509"/>
                  <a:pt x="14569" y="35467"/>
                </a:cubicBezTo>
                <a:cubicBezTo>
                  <a:pt x="14686" y="35327"/>
                  <a:pt x="14873" y="35094"/>
                  <a:pt x="14990" y="34907"/>
                </a:cubicBezTo>
                <a:cubicBezTo>
                  <a:pt x="15013" y="34954"/>
                  <a:pt x="15036" y="34977"/>
                  <a:pt x="15083" y="35001"/>
                </a:cubicBezTo>
                <a:cubicBezTo>
                  <a:pt x="15106" y="35047"/>
                  <a:pt x="15130" y="35047"/>
                  <a:pt x="15176" y="35071"/>
                </a:cubicBezTo>
                <a:cubicBezTo>
                  <a:pt x="15246" y="35141"/>
                  <a:pt x="15340" y="35187"/>
                  <a:pt x="15433" y="35187"/>
                </a:cubicBezTo>
                <a:cubicBezTo>
                  <a:pt x="15441" y="35189"/>
                  <a:pt x="15448" y="35190"/>
                  <a:pt x="15455" y="35190"/>
                </a:cubicBezTo>
                <a:cubicBezTo>
                  <a:pt x="15555" y="35190"/>
                  <a:pt x="15589" y="35044"/>
                  <a:pt x="15480" y="35001"/>
                </a:cubicBezTo>
                <a:cubicBezTo>
                  <a:pt x="15457" y="35001"/>
                  <a:pt x="15433" y="35001"/>
                  <a:pt x="15410" y="34977"/>
                </a:cubicBezTo>
                <a:cubicBezTo>
                  <a:pt x="15480" y="34930"/>
                  <a:pt x="15503" y="34860"/>
                  <a:pt x="15527" y="34790"/>
                </a:cubicBezTo>
                <a:cubicBezTo>
                  <a:pt x="15550" y="34720"/>
                  <a:pt x="15527" y="34650"/>
                  <a:pt x="15480" y="34604"/>
                </a:cubicBezTo>
                <a:cubicBezTo>
                  <a:pt x="15457" y="34604"/>
                  <a:pt x="15457" y="34580"/>
                  <a:pt x="15433" y="34580"/>
                </a:cubicBezTo>
                <a:cubicBezTo>
                  <a:pt x="15503" y="34370"/>
                  <a:pt x="15573" y="34183"/>
                  <a:pt x="15667" y="33997"/>
                </a:cubicBezTo>
                <a:cubicBezTo>
                  <a:pt x="17021" y="32105"/>
                  <a:pt x="18165" y="30074"/>
                  <a:pt x="19076" y="27926"/>
                </a:cubicBezTo>
                <a:cubicBezTo>
                  <a:pt x="19286" y="28813"/>
                  <a:pt x="19542" y="29677"/>
                  <a:pt x="19869" y="30541"/>
                </a:cubicBezTo>
                <a:cubicBezTo>
                  <a:pt x="20383" y="32386"/>
                  <a:pt x="21247" y="34113"/>
                  <a:pt x="22391" y="35631"/>
                </a:cubicBezTo>
                <a:cubicBezTo>
                  <a:pt x="22427" y="35694"/>
                  <a:pt x="22488" y="35723"/>
                  <a:pt x="22549" y="35723"/>
                </a:cubicBezTo>
                <a:cubicBezTo>
                  <a:pt x="22645" y="35723"/>
                  <a:pt x="22741" y="35652"/>
                  <a:pt x="22741" y="35538"/>
                </a:cubicBezTo>
                <a:lnTo>
                  <a:pt x="22741" y="35491"/>
                </a:lnTo>
                <a:cubicBezTo>
                  <a:pt x="22811" y="35561"/>
                  <a:pt x="22881" y="35631"/>
                  <a:pt x="22928" y="35701"/>
                </a:cubicBezTo>
                <a:cubicBezTo>
                  <a:pt x="22964" y="35746"/>
                  <a:pt x="23011" y="35767"/>
                  <a:pt x="23058" y="35767"/>
                </a:cubicBezTo>
                <a:cubicBezTo>
                  <a:pt x="23131" y="35767"/>
                  <a:pt x="23203" y="35716"/>
                  <a:pt x="23231" y="35631"/>
                </a:cubicBezTo>
                <a:cubicBezTo>
                  <a:pt x="24072" y="32876"/>
                  <a:pt x="24889" y="30027"/>
                  <a:pt x="24843" y="27132"/>
                </a:cubicBezTo>
                <a:lnTo>
                  <a:pt x="24843" y="27132"/>
                </a:lnTo>
                <a:cubicBezTo>
                  <a:pt x="26080" y="27809"/>
                  <a:pt x="27341" y="28463"/>
                  <a:pt x="28625" y="29140"/>
                </a:cubicBezTo>
                <a:cubicBezTo>
                  <a:pt x="29512" y="29584"/>
                  <a:pt x="30376" y="30027"/>
                  <a:pt x="31263" y="30471"/>
                </a:cubicBezTo>
                <a:cubicBezTo>
                  <a:pt x="31752" y="30697"/>
                  <a:pt x="32181" y="30907"/>
                  <a:pt x="32695" y="30907"/>
                </a:cubicBezTo>
                <a:cubicBezTo>
                  <a:pt x="32819" y="30907"/>
                  <a:pt x="32948" y="30895"/>
                  <a:pt x="33084" y="30868"/>
                </a:cubicBezTo>
                <a:cubicBezTo>
                  <a:pt x="33178" y="30845"/>
                  <a:pt x="33224" y="30704"/>
                  <a:pt x="33178" y="30611"/>
                </a:cubicBezTo>
                <a:cubicBezTo>
                  <a:pt x="33108" y="30471"/>
                  <a:pt x="33038" y="30354"/>
                  <a:pt x="32968" y="30214"/>
                </a:cubicBezTo>
                <a:lnTo>
                  <a:pt x="32968" y="30214"/>
                </a:lnTo>
                <a:lnTo>
                  <a:pt x="33201" y="30308"/>
                </a:lnTo>
                <a:cubicBezTo>
                  <a:pt x="33212" y="30309"/>
                  <a:pt x="33222" y="30310"/>
                  <a:pt x="33232" y="30310"/>
                </a:cubicBezTo>
                <a:cubicBezTo>
                  <a:pt x="33358" y="30310"/>
                  <a:pt x="33453" y="30182"/>
                  <a:pt x="33388" y="30074"/>
                </a:cubicBezTo>
                <a:cubicBezTo>
                  <a:pt x="32664" y="29000"/>
                  <a:pt x="31940" y="27949"/>
                  <a:pt x="31263" y="26852"/>
                </a:cubicBezTo>
                <a:cubicBezTo>
                  <a:pt x="30586" y="25591"/>
                  <a:pt x="29886" y="24330"/>
                  <a:pt x="29162" y="23070"/>
                </a:cubicBezTo>
                <a:lnTo>
                  <a:pt x="29442" y="23070"/>
                </a:lnTo>
                <a:cubicBezTo>
                  <a:pt x="29853" y="23095"/>
                  <a:pt x="30264" y="23107"/>
                  <a:pt x="30673" y="23107"/>
                </a:cubicBezTo>
                <a:cubicBezTo>
                  <a:pt x="33336" y="23107"/>
                  <a:pt x="35959" y="22581"/>
                  <a:pt x="38408" y="21529"/>
                </a:cubicBezTo>
                <a:cubicBezTo>
                  <a:pt x="38524" y="21459"/>
                  <a:pt x="38524" y="21295"/>
                  <a:pt x="38408" y="21225"/>
                </a:cubicBezTo>
                <a:cubicBezTo>
                  <a:pt x="38268" y="21155"/>
                  <a:pt x="38128" y="21062"/>
                  <a:pt x="37964" y="20968"/>
                </a:cubicBezTo>
                <a:cubicBezTo>
                  <a:pt x="37987" y="20875"/>
                  <a:pt x="37941" y="20781"/>
                  <a:pt x="37847" y="20758"/>
                </a:cubicBezTo>
                <a:lnTo>
                  <a:pt x="36937" y="20408"/>
                </a:lnTo>
                <a:cubicBezTo>
                  <a:pt x="35139" y="19451"/>
                  <a:pt x="33295" y="18657"/>
                  <a:pt x="31380" y="17980"/>
                </a:cubicBezTo>
                <a:cubicBezTo>
                  <a:pt x="32150" y="17676"/>
                  <a:pt x="32898" y="17303"/>
                  <a:pt x="33621" y="16906"/>
                </a:cubicBezTo>
                <a:cubicBezTo>
                  <a:pt x="35256" y="16042"/>
                  <a:pt x="36913" y="15201"/>
                  <a:pt x="38548" y="14337"/>
                </a:cubicBezTo>
                <a:cubicBezTo>
                  <a:pt x="38688" y="14244"/>
                  <a:pt x="38665" y="14011"/>
                  <a:pt x="38501" y="13964"/>
                </a:cubicBezTo>
                <a:lnTo>
                  <a:pt x="38128" y="13894"/>
                </a:lnTo>
                <a:lnTo>
                  <a:pt x="38898" y="13427"/>
                </a:lnTo>
                <a:cubicBezTo>
                  <a:pt x="38991" y="13310"/>
                  <a:pt x="38945" y="13147"/>
                  <a:pt x="38805" y="13123"/>
                </a:cubicBezTo>
                <a:cubicBezTo>
                  <a:pt x="36858" y="12694"/>
                  <a:pt x="34882" y="12476"/>
                  <a:pt x="32901" y="12476"/>
                </a:cubicBezTo>
                <a:cubicBezTo>
                  <a:pt x="31865" y="12476"/>
                  <a:pt x="30827" y="12536"/>
                  <a:pt x="29792" y="12656"/>
                </a:cubicBezTo>
                <a:cubicBezTo>
                  <a:pt x="31847" y="10882"/>
                  <a:pt x="33505" y="8734"/>
                  <a:pt x="34742" y="6329"/>
                </a:cubicBezTo>
                <a:cubicBezTo>
                  <a:pt x="34807" y="6199"/>
                  <a:pt x="34712" y="6070"/>
                  <a:pt x="34586" y="6070"/>
                </a:cubicBezTo>
                <a:cubicBezTo>
                  <a:pt x="34576" y="6070"/>
                  <a:pt x="34566" y="6070"/>
                  <a:pt x="34555" y="6072"/>
                </a:cubicBezTo>
                <a:cubicBezTo>
                  <a:pt x="32197" y="6656"/>
                  <a:pt x="29886" y="7403"/>
                  <a:pt x="27644" y="8384"/>
                </a:cubicBezTo>
                <a:cubicBezTo>
                  <a:pt x="27761" y="7777"/>
                  <a:pt x="27831" y="7146"/>
                  <a:pt x="27878" y="6539"/>
                </a:cubicBezTo>
                <a:cubicBezTo>
                  <a:pt x="28275" y="4648"/>
                  <a:pt x="28415" y="2687"/>
                  <a:pt x="28298" y="749"/>
                </a:cubicBezTo>
                <a:cubicBezTo>
                  <a:pt x="28298" y="653"/>
                  <a:pt x="28211" y="579"/>
                  <a:pt x="28126" y="579"/>
                </a:cubicBezTo>
                <a:cubicBezTo>
                  <a:pt x="28086" y="579"/>
                  <a:pt x="28047" y="595"/>
                  <a:pt x="28018" y="632"/>
                </a:cubicBezTo>
                <a:cubicBezTo>
                  <a:pt x="27878" y="749"/>
                  <a:pt x="27761" y="889"/>
                  <a:pt x="27621" y="1029"/>
                </a:cubicBezTo>
                <a:cubicBezTo>
                  <a:pt x="27551" y="1029"/>
                  <a:pt x="27457" y="1076"/>
                  <a:pt x="27411" y="1146"/>
                </a:cubicBezTo>
                <a:cubicBezTo>
                  <a:pt x="27367" y="1102"/>
                  <a:pt x="27307" y="1078"/>
                  <a:pt x="27249" y="1078"/>
                </a:cubicBezTo>
                <a:cubicBezTo>
                  <a:pt x="27184" y="1078"/>
                  <a:pt x="27121" y="1107"/>
                  <a:pt x="27084" y="1169"/>
                </a:cubicBezTo>
                <a:cubicBezTo>
                  <a:pt x="26920" y="1496"/>
                  <a:pt x="26757" y="1799"/>
                  <a:pt x="26594" y="2126"/>
                </a:cubicBezTo>
                <a:cubicBezTo>
                  <a:pt x="24679" y="4204"/>
                  <a:pt x="22928" y="6422"/>
                  <a:pt x="21340" y="8757"/>
                </a:cubicBezTo>
                <a:cubicBezTo>
                  <a:pt x="20920" y="7333"/>
                  <a:pt x="20500" y="5932"/>
                  <a:pt x="20079" y="4508"/>
                </a:cubicBezTo>
                <a:cubicBezTo>
                  <a:pt x="19799" y="3457"/>
                  <a:pt x="19379" y="2430"/>
                  <a:pt x="18865" y="1473"/>
                </a:cubicBezTo>
                <a:cubicBezTo>
                  <a:pt x="18749" y="1029"/>
                  <a:pt x="18632" y="585"/>
                  <a:pt x="18515" y="118"/>
                </a:cubicBezTo>
                <a:cubicBezTo>
                  <a:pt x="18490" y="42"/>
                  <a:pt x="18424" y="1"/>
                  <a:pt x="183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6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/>
              <a:t>Dataset</a:t>
            </a:r>
            <a:r>
              <a:rPr lang="en-US" sz="2800" dirty="0"/>
              <a:t>: Medical Cost Personal </a:t>
            </a:r>
            <a:r>
              <a:rPr lang="en-US" sz="2800" dirty="0" smtClean="0"/>
              <a:t>Datasets</a:t>
            </a:r>
            <a:endParaRPr sz="28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 </a:t>
            </a:r>
            <a:r>
              <a:rPr lang="en-US" sz="1400" b="1" dirty="0"/>
              <a:t>Source</a:t>
            </a:r>
            <a:r>
              <a:rPr lang="en-US" sz="1400" dirty="0"/>
              <a:t>: </a:t>
            </a:r>
            <a:r>
              <a:rPr lang="en-US" sz="1400" dirty="0">
                <a:hlinkClick r:id="rId3"/>
              </a:rPr>
              <a:t>https://www.kaggle.com/mirichoi0218/insurance</a:t>
            </a:r>
            <a:endParaRPr sz="1400" dirty="0"/>
          </a:p>
        </p:txBody>
      </p:sp>
      <p:grpSp>
        <p:nvGrpSpPr>
          <p:cNvPr id="7" name="Google Shape;2483;p66"/>
          <p:cNvGrpSpPr/>
          <p:nvPr/>
        </p:nvGrpSpPr>
        <p:grpSpPr>
          <a:xfrm>
            <a:off x="2051418" y="1819078"/>
            <a:ext cx="1148982" cy="1055319"/>
            <a:chOff x="1678440" y="3577077"/>
            <a:chExt cx="718736" cy="660146"/>
          </a:xfrm>
        </p:grpSpPr>
        <p:sp>
          <p:nvSpPr>
            <p:cNvPr id="8" name="Google Shape;2484;p66"/>
            <p:cNvSpPr/>
            <p:nvPr/>
          </p:nvSpPr>
          <p:spPr>
            <a:xfrm>
              <a:off x="1678440" y="3577077"/>
              <a:ext cx="655817" cy="500651"/>
            </a:xfrm>
            <a:custGeom>
              <a:avLst/>
              <a:gdLst/>
              <a:ahLst/>
              <a:cxnLst/>
              <a:rect l="l" t="t" r="r" b="b"/>
              <a:pathLst>
                <a:path w="48284" h="36860" extrusionOk="0">
                  <a:moveTo>
                    <a:pt x="16892" y="420"/>
                  </a:moveTo>
                  <a:cubicBezTo>
                    <a:pt x="17479" y="420"/>
                    <a:pt x="18063" y="512"/>
                    <a:pt x="18609" y="680"/>
                  </a:cubicBezTo>
                  <a:cubicBezTo>
                    <a:pt x="18375" y="704"/>
                    <a:pt x="18118" y="727"/>
                    <a:pt x="17885" y="774"/>
                  </a:cubicBezTo>
                  <a:cubicBezTo>
                    <a:pt x="17663" y="740"/>
                    <a:pt x="17428" y="718"/>
                    <a:pt x="17190" y="718"/>
                  </a:cubicBezTo>
                  <a:cubicBezTo>
                    <a:pt x="17103" y="718"/>
                    <a:pt x="17015" y="721"/>
                    <a:pt x="16928" y="727"/>
                  </a:cubicBezTo>
                  <a:cubicBezTo>
                    <a:pt x="16647" y="610"/>
                    <a:pt x="16367" y="517"/>
                    <a:pt x="16064" y="470"/>
                  </a:cubicBezTo>
                  <a:cubicBezTo>
                    <a:pt x="16250" y="447"/>
                    <a:pt x="16461" y="424"/>
                    <a:pt x="16671" y="424"/>
                  </a:cubicBezTo>
                  <a:lnTo>
                    <a:pt x="16694" y="424"/>
                  </a:lnTo>
                  <a:cubicBezTo>
                    <a:pt x="16760" y="421"/>
                    <a:pt x="16826" y="420"/>
                    <a:pt x="16892" y="420"/>
                  </a:cubicBezTo>
                  <a:close/>
                  <a:moveTo>
                    <a:pt x="14709" y="1147"/>
                  </a:moveTo>
                  <a:cubicBezTo>
                    <a:pt x="14429" y="1241"/>
                    <a:pt x="14149" y="1357"/>
                    <a:pt x="13892" y="1474"/>
                  </a:cubicBezTo>
                  <a:lnTo>
                    <a:pt x="13285" y="1474"/>
                  </a:lnTo>
                  <a:cubicBezTo>
                    <a:pt x="13425" y="1357"/>
                    <a:pt x="13589" y="1264"/>
                    <a:pt x="13752" y="1194"/>
                  </a:cubicBezTo>
                  <a:lnTo>
                    <a:pt x="13776" y="1194"/>
                  </a:lnTo>
                  <a:cubicBezTo>
                    <a:pt x="14102" y="1171"/>
                    <a:pt x="14406" y="1147"/>
                    <a:pt x="14709" y="1147"/>
                  </a:cubicBezTo>
                  <a:close/>
                  <a:moveTo>
                    <a:pt x="12188" y="1428"/>
                  </a:moveTo>
                  <a:lnTo>
                    <a:pt x="12188" y="1451"/>
                  </a:lnTo>
                  <a:lnTo>
                    <a:pt x="12024" y="1544"/>
                  </a:lnTo>
                  <a:cubicBezTo>
                    <a:pt x="11791" y="1591"/>
                    <a:pt x="11534" y="1638"/>
                    <a:pt x="11301" y="1684"/>
                  </a:cubicBezTo>
                  <a:cubicBezTo>
                    <a:pt x="11581" y="1568"/>
                    <a:pt x="11884" y="1498"/>
                    <a:pt x="12188" y="1428"/>
                  </a:cubicBezTo>
                  <a:close/>
                  <a:moveTo>
                    <a:pt x="18118" y="1498"/>
                  </a:moveTo>
                  <a:lnTo>
                    <a:pt x="18118" y="1498"/>
                  </a:lnTo>
                  <a:cubicBezTo>
                    <a:pt x="18282" y="1568"/>
                    <a:pt x="18422" y="1614"/>
                    <a:pt x="18585" y="1684"/>
                  </a:cubicBezTo>
                  <a:cubicBezTo>
                    <a:pt x="18468" y="1661"/>
                    <a:pt x="18375" y="1661"/>
                    <a:pt x="18258" y="1638"/>
                  </a:cubicBezTo>
                  <a:lnTo>
                    <a:pt x="18118" y="1498"/>
                  </a:lnTo>
                  <a:close/>
                  <a:moveTo>
                    <a:pt x="17088" y="1347"/>
                  </a:moveTo>
                  <a:cubicBezTo>
                    <a:pt x="17174" y="1347"/>
                    <a:pt x="17261" y="1351"/>
                    <a:pt x="17348" y="1357"/>
                  </a:cubicBezTo>
                  <a:lnTo>
                    <a:pt x="17371" y="1357"/>
                  </a:lnTo>
                  <a:cubicBezTo>
                    <a:pt x="17488" y="1428"/>
                    <a:pt x="17581" y="1498"/>
                    <a:pt x="17698" y="1591"/>
                  </a:cubicBezTo>
                  <a:cubicBezTo>
                    <a:pt x="17551" y="1586"/>
                    <a:pt x="17405" y="1583"/>
                    <a:pt x="17260" y="1583"/>
                  </a:cubicBezTo>
                  <a:cubicBezTo>
                    <a:pt x="16761" y="1583"/>
                    <a:pt x="16272" y="1617"/>
                    <a:pt x="15783" y="1708"/>
                  </a:cubicBezTo>
                  <a:lnTo>
                    <a:pt x="15573" y="1708"/>
                  </a:lnTo>
                  <a:cubicBezTo>
                    <a:pt x="16054" y="1468"/>
                    <a:pt x="16568" y="1347"/>
                    <a:pt x="17088" y="1347"/>
                  </a:cubicBezTo>
                  <a:close/>
                  <a:moveTo>
                    <a:pt x="19426" y="984"/>
                  </a:moveTo>
                  <a:cubicBezTo>
                    <a:pt x="19823" y="1194"/>
                    <a:pt x="20196" y="1451"/>
                    <a:pt x="20523" y="1754"/>
                  </a:cubicBezTo>
                  <a:cubicBezTo>
                    <a:pt x="20243" y="1544"/>
                    <a:pt x="19939" y="1381"/>
                    <a:pt x="19613" y="1241"/>
                  </a:cubicBezTo>
                  <a:cubicBezTo>
                    <a:pt x="19379" y="1147"/>
                    <a:pt x="19169" y="1054"/>
                    <a:pt x="18935" y="984"/>
                  </a:cubicBezTo>
                  <a:close/>
                  <a:moveTo>
                    <a:pt x="25105" y="1144"/>
                  </a:moveTo>
                  <a:cubicBezTo>
                    <a:pt x="25816" y="1144"/>
                    <a:pt x="26567" y="1261"/>
                    <a:pt x="27294" y="1474"/>
                  </a:cubicBezTo>
                  <a:cubicBezTo>
                    <a:pt x="27169" y="1468"/>
                    <a:pt x="27045" y="1465"/>
                    <a:pt x="26923" y="1465"/>
                  </a:cubicBezTo>
                  <a:cubicBezTo>
                    <a:pt x="26588" y="1465"/>
                    <a:pt x="26258" y="1487"/>
                    <a:pt x="25917" y="1521"/>
                  </a:cubicBezTo>
                  <a:cubicBezTo>
                    <a:pt x="25568" y="1441"/>
                    <a:pt x="25213" y="1402"/>
                    <a:pt x="24859" y="1402"/>
                  </a:cubicBezTo>
                  <a:cubicBezTo>
                    <a:pt x="24073" y="1402"/>
                    <a:pt x="23293" y="1595"/>
                    <a:pt x="22601" y="1965"/>
                  </a:cubicBezTo>
                  <a:cubicBezTo>
                    <a:pt x="22578" y="1941"/>
                    <a:pt x="22554" y="1918"/>
                    <a:pt x="22531" y="1894"/>
                  </a:cubicBezTo>
                  <a:cubicBezTo>
                    <a:pt x="23186" y="1376"/>
                    <a:pt x="24105" y="1144"/>
                    <a:pt x="25105" y="1144"/>
                  </a:cubicBezTo>
                  <a:close/>
                  <a:moveTo>
                    <a:pt x="18539" y="1965"/>
                  </a:moveTo>
                  <a:cubicBezTo>
                    <a:pt x="18772" y="2011"/>
                    <a:pt x="19029" y="2058"/>
                    <a:pt x="19262" y="2105"/>
                  </a:cubicBezTo>
                  <a:cubicBezTo>
                    <a:pt x="19332" y="2151"/>
                    <a:pt x="19402" y="2221"/>
                    <a:pt x="19472" y="2268"/>
                  </a:cubicBezTo>
                  <a:lnTo>
                    <a:pt x="19472" y="2291"/>
                  </a:lnTo>
                  <a:cubicBezTo>
                    <a:pt x="19332" y="2245"/>
                    <a:pt x="19192" y="2198"/>
                    <a:pt x="19052" y="2151"/>
                  </a:cubicBezTo>
                  <a:cubicBezTo>
                    <a:pt x="18889" y="2081"/>
                    <a:pt x="18725" y="2011"/>
                    <a:pt x="18539" y="1965"/>
                  </a:cubicBezTo>
                  <a:close/>
                  <a:moveTo>
                    <a:pt x="24492" y="1754"/>
                  </a:moveTo>
                  <a:cubicBezTo>
                    <a:pt x="23932" y="1894"/>
                    <a:pt x="23372" y="2081"/>
                    <a:pt x="22835" y="2315"/>
                  </a:cubicBezTo>
                  <a:lnTo>
                    <a:pt x="22835" y="2291"/>
                  </a:lnTo>
                  <a:lnTo>
                    <a:pt x="22811" y="2268"/>
                  </a:lnTo>
                  <a:cubicBezTo>
                    <a:pt x="23325" y="1988"/>
                    <a:pt x="23909" y="1824"/>
                    <a:pt x="24492" y="1754"/>
                  </a:cubicBezTo>
                  <a:close/>
                  <a:moveTo>
                    <a:pt x="26967" y="1871"/>
                  </a:moveTo>
                  <a:cubicBezTo>
                    <a:pt x="27574" y="1871"/>
                    <a:pt x="28205" y="1941"/>
                    <a:pt x="28812" y="2081"/>
                  </a:cubicBezTo>
                  <a:lnTo>
                    <a:pt x="28812" y="2105"/>
                  </a:lnTo>
                  <a:cubicBezTo>
                    <a:pt x="28998" y="2198"/>
                    <a:pt x="29185" y="2291"/>
                    <a:pt x="29349" y="2408"/>
                  </a:cubicBezTo>
                  <a:cubicBezTo>
                    <a:pt x="28795" y="2111"/>
                    <a:pt x="28156" y="1949"/>
                    <a:pt x="27520" y="1949"/>
                  </a:cubicBezTo>
                  <a:cubicBezTo>
                    <a:pt x="27405" y="1949"/>
                    <a:pt x="27291" y="1954"/>
                    <a:pt x="27177" y="1965"/>
                  </a:cubicBezTo>
                  <a:lnTo>
                    <a:pt x="26967" y="1871"/>
                  </a:lnTo>
                  <a:close/>
                  <a:moveTo>
                    <a:pt x="20243" y="1054"/>
                  </a:moveTo>
                  <a:cubicBezTo>
                    <a:pt x="20943" y="1147"/>
                    <a:pt x="21574" y="1428"/>
                    <a:pt x="22087" y="1894"/>
                  </a:cubicBezTo>
                  <a:lnTo>
                    <a:pt x="22087" y="1918"/>
                  </a:lnTo>
                  <a:cubicBezTo>
                    <a:pt x="21924" y="2105"/>
                    <a:pt x="21784" y="2315"/>
                    <a:pt x="21667" y="2525"/>
                  </a:cubicBezTo>
                  <a:cubicBezTo>
                    <a:pt x="21317" y="1941"/>
                    <a:pt x="20827" y="1428"/>
                    <a:pt x="20243" y="1054"/>
                  </a:cubicBezTo>
                  <a:close/>
                  <a:moveTo>
                    <a:pt x="27224" y="2361"/>
                  </a:moveTo>
                  <a:cubicBezTo>
                    <a:pt x="27341" y="2408"/>
                    <a:pt x="27457" y="2478"/>
                    <a:pt x="27551" y="2548"/>
                  </a:cubicBezTo>
                  <a:cubicBezTo>
                    <a:pt x="27411" y="2502"/>
                    <a:pt x="27224" y="2455"/>
                    <a:pt x="27061" y="2408"/>
                  </a:cubicBezTo>
                  <a:lnTo>
                    <a:pt x="27061" y="2385"/>
                  </a:lnTo>
                  <a:lnTo>
                    <a:pt x="27224" y="2361"/>
                  </a:lnTo>
                  <a:close/>
                  <a:moveTo>
                    <a:pt x="13309" y="1754"/>
                  </a:moveTo>
                  <a:lnTo>
                    <a:pt x="13332" y="1778"/>
                  </a:lnTo>
                  <a:cubicBezTo>
                    <a:pt x="12795" y="2081"/>
                    <a:pt x="12305" y="2455"/>
                    <a:pt x="11838" y="2852"/>
                  </a:cubicBezTo>
                  <a:cubicBezTo>
                    <a:pt x="11627" y="2875"/>
                    <a:pt x="11417" y="2922"/>
                    <a:pt x="11207" y="2992"/>
                  </a:cubicBezTo>
                  <a:cubicBezTo>
                    <a:pt x="11698" y="2548"/>
                    <a:pt x="12188" y="2151"/>
                    <a:pt x="12725" y="1801"/>
                  </a:cubicBezTo>
                  <a:cubicBezTo>
                    <a:pt x="12912" y="1778"/>
                    <a:pt x="13122" y="1754"/>
                    <a:pt x="13309" y="1754"/>
                  </a:cubicBezTo>
                  <a:close/>
                  <a:moveTo>
                    <a:pt x="26033" y="2945"/>
                  </a:moveTo>
                  <a:cubicBezTo>
                    <a:pt x="26173" y="2969"/>
                    <a:pt x="26313" y="3015"/>
                    <a:pt x="26477" y="3062"/>
                  </a:cubicBezTo>
                  <a:cubicBezTo>
                    <a:pt x="26243" y="3015"/>
                    <a:pt x="26010" y="2992"/>
                    <a:pt x="25776" y="2992"/>
                  </a:cubicBezTo>
                  <a:lnTo>
                    <a:pt x="25753" y="2992"/>
                  </a:lnTo>
                  <a:lnTo>
                    <a:pt x="25800" y="2969"/>
                  </a:lnTo>
                  <a:lnTo>
                    <a:pt x="26033" y="2945"/>
                  </a:lnTo>
                  <a:close/>
                  <a:moveTo>
                    <a:pt x="19309" y="1708"/>
                  </a:moveTo>
                  <a:lnTo>
                    <a:pt x="19309" y="1708"/>
                  </a:lnTo>
                  <a:cubicBezTo>
                    <a:pt x="19893" y="1894"/>
                    <a:pt x="20406" y="2198"/>
                    <a:pt x="20873" y="2595"/>
                  </a:cubicBezTo>
                  <a:cubicBezTo>
                    <a:pt x="21013" y="2758"/>
                    <a:pt x="21130" y="2922"/>
                    <a:pt x="21247" y="3085"/>
                  </a:cubicBezTo>
                  <a:lnTo>
                    <a:pt x="21154" y="3225"/>
                  </a:lnTo>
                  <a:cubicBezTo>
                    <a:pt x="20943" y="3039"/>
                    <a:pt x="20687" y="2875"/>
                    <a:pt x="20453" y="2735"/>
                  </a:cubicBezTo>
                  <a:cubicBezTo>
                    <a:pt x="20126" y="2338"/>
                    <a:pt x="19729" y="1988"/>
                    <a:pt x="19309" y="1708"/>
                  </a:cubicBezTo>
                  <a:close/>
                  <a:moveTo>
                    <a:pt x="15480" y="2992"/>
                  </a:moveTo>
                  <a:cubicBezTo>
                    <a:pt x="15947" y="3062"/>
                    <a:pt x="16437" y="3179"/>
                    <a:pt x="16881" y="3319"/>
                  </a:cubicBezTo>
                  <a:lnTo>
                    <a:pt x="16928" y="3389"/>
                  </a:lnTo>
                  <a:cubicBezTo>
                    <a:pt x="16787" y="3365"/>
                    <a:pt x="16647" y="3354"/>
                    <a:pt x="16507" y="3354"/>
                  </a:cubicBezTo>
                  <a:cubicBezTo>
                    <a:pt x="16367" y="3354"/>
                    <a:pt x="16227" y="3365"/>
                    <a:pt x="16087" y="3389"/>
                  </a:cubicBezTo>
                  <a:lnTo>
                    <a:pt x="16064" y="3389"/>
                  </a:lnTo>
                  <a:cubicBezTo>
                    <a:pt x="15970" y="3365"/>
                    <a:pt x="15877" y="3342"/>
                    <a:pt x="15760" y="3319"/>
                  </a:cubicBezTo>
                  <a:cubicBezTo>
                    <a:pt x="15597" y="3272"/>
                    <a:pt x="15410" y="3202"/>
                    <a:pt x="15223" y="3155"/>
                  </a:cubicBezTo>
                  <a:cubicBezTo>
                    <a:pt x="15316" y="3085"/>
                    <a:pt x="15387" y="3039"/>
                    <a:pt x="15480" y="2992"/>
                  </a:cubicBezTo>
                  <a:close/>
                  <a:moveTo>
                    <a:pt x="26010" y="1871"/>
                  </a:moveTo>
                  <a:cubicBezTo>
                    <a:pt x="26197" y="1918"/>
                    <a:pt x="26383" y="1988"/>
                    <a:pt x="26547" y="2058"/>
                  </a:cubicBezTo>
                  <a:cubicBezTo>
                    <a:pt x="26430" y="2081"/>
                    <a:pt x="26290" y="2128"/>
                    <a:pt x="26173" y="2198"/>
                  </a:cubicBezTo>
                  <a:cubicBezTo>
                    <a:pt x="25918" y="2158"/>
                    <a:pt x="25665" y="2133"/>
                    <a:pt x="25424" y="2133"/>
                  </a:cubicBezTo>
                  <a:cubicBezTo>
                    <a:pt x="24826" y="2133"/>
                    <a:pt x="24301" y="2286"/>
                    <a:pt x="24002" y="2735"/>
                  </a:cubicBezTo>
                  <a:cubicBezTo>
                    <a:pt x="23955" y="2828"/>
                    <a:pt x="23909" y="2922"/>
                    <a:pt x="23885" y="3015"/>
                  </a:cubicBezTo>
                  <a:cubicBezTo>
                    <a:pt x="23722" y="3132"/>
                    <a:pt x="23558" y="3249"/>
                    <a:pt x="23418" y="3412"/>
                  </a:cubicBezTo>
                  <a:lnTo>
                    <a:pt x="23325" y="3435"/>
                  </a:lnTo>
                  <a:cubicBezTo>
                    <a:pt x="23255" y="3155"/>
                    <a:pt x="23138" y="2875"/>
                    <a:pt x="22998" y="2595"/>
                  </a:cubicBezTo>
                  <a:cubicBezTo>
                    <a:pt x="23698" y="2338"/>
                    <a:pt x="24399" y="2151"/>
                    <a:pt x="25123" y="2035"/>
                  </a:cubicBezTo>
                  <a:lnTo>
                    <a:pt x="25123" y="2011"/>
                  </a:lnTo>
                  <a:cubicBezTo>
                    <a:pt x="25426" y="1965"/>
                    <a:pt x="25706" y="1918"/>
                    <a:pt x="26010" y="1871"/>
                  </a:cubicBezTo>
                  <a:close/>
                  <a:moveTo>
                    <a:pt x="17065" y="2484"/>
                  </a:moveTo>
                  <a:cubicBezTo>
                    <a:pt x="17155" y="2484"/>
                    <a:pt x="17243" y="2490"/>
                    <a:pt x="17324" y="2502"/>
                  </a:cubicBezTo>
                  <a:cubicBezTo>
                    <a:pt x="17465" y="2548"/>
                    <a:pt x="17581" y="2595"/>
                    <a:pt x="17698" y="2665"/>
                  </a:cubicBezTo>
                  <a:cubicBezTo>
                    <a:pt x="18095" y="2898"/>
                    <a:pt x="18422" y="3225"/>
                    <a:pt x="18725" y="3576"/>
                  </a:cubicBezTo>
                  <a:cubicBezTo>
                    <a:pt x="18118" y="3155"/>
                    <a:pt x="17465" y="2805"/>
                    <a:pt x="16787" y="2572"/>
                  </a:cubicBezTo>
                  <a:lnTo>
                    <a:pt x="16741" y="2525"/>
                  </a:lnTo>
                  <a:cubicBezTo>
                    <a:pt x="16764" y="2525"/>
                    <a:pt x="16764" y="2525"/>
                    <a:pt x="16787" y="2502"/>
                  </a:cubicBezTo>
                  <a:cubicBezTo>
                    <a:pt x="16881" y="2490"/>
                    <a:pt x="16974" y="2484"/>
                    <a:pt x="17065" y="2484"/>
                  </a:cubicBezTo>
                  <a:close/>
                  <a:moveTo>
                    <a:pt x="18865" y="3225"/>
                  </a:moveTo>
                  <a:lnTo>
                    <a:pt x="19029" y="3342"/>
                  </a:lnTo>
                  <a:cubicBezTo>
                    <a:pt x="19076" y="3435"/>
                    <a:pt x="19122" y="3506"/>
                    <a:pt x="19169" y="3599"/>
                  </a:cubicBezTo>
                  <a:cubicBezTo>
                    <a:pt x="19076" y="3482"/>
                    <a:pt x="18959" y="3342"/>
                    <a:pt x="18865" y="3225"/>
                  </a:cubicBezTo>
                  <a:close/>
                  <a:moveTo>
                    <a:pt x="10974" y="3389"/>
                  </a:moveTo>
                  <a:lnTo>
                    <a:pt x="10974" y="3389"/>
                  </a:lnTo>
                  <a:cubicBezTo>
                    <a:pt x="10694" y="3576"/>
                    <a:pt x="10413" y="3786"/>
                    <a:pt x="10157" y="4019"/>
                  </a:cubicBezTo>
                  <a:cubicBezTo>
                    <a:pt x="10320" y="3832"/>
                    <a:pt x="10483" y="3669"/>
                    <a:pt x="10647" y="3506"/>
                  </a:cubicBezTo>
                  <a:cubicBezTo>
                    <a:pt x="10764" y="3459"/>
                    <a:pt x="10857" y="3412"/>
                    <a:pt x="10974" y="3389"/>
                  </a:cubicBezTo>
                  <a:close/>
                  <a:moveTo>
                    <a:pt x="22671" y="2735"/>
                  </a:moveTo>
                  <a:lnTo>
                    <a:pt x="22671" y="2758"/>
                  </a:lnTo>
                  <a:cubicBezTo>
                    <a:pt x="22811" y="3015"/>
                    <a:pt x="22928" y="3272"/>
                    <a:pt x="22998" y="3576"/>
                  </a:cubicBezTo>
                  <a:cubicBezTo>
                    <a:pt x="22718" y="3669"/>
                    <a:pt x="22461" y="3832"/>
                    <a:pt x="22228" y="4019"/>
                  </a:cubicBezTo>
                  <a:cubicBezTo>
                    <a:pt x="22157" y="3739"/>
                    <a:pt x="22064" y="3435"/>
                    <a:pt x="21947" y="3179"/>
                  </a:cubicBezTo>
                  <a:cubicBezTo>
                    <a:pt x="22181" y="2992"/>
                    <a:pt x="22414" y="2852"/>
                    <a:pt x="22671" y="2735"/>
                  </a:cubicBezTo>
                  <a:close/>
                  <a:moveTo>
                    <a:pt x="25239" y="3599"/>
                  </a:moveTo>
                  <a:cubicBezTo>
                    <a:pt x="25590" y="3646"/>
                    <a:pt x="25893" y="3739"/>
                    <a:pt x="26197" y="3926"/>
                  </a:cubicBezTo>
                  <a:cubicBezTo>
                    <a:pt x="26077" y="3912"/>
                    <a:pt x="25956" y="3904"/>
                    <a:pt x="25837" y="3904"/>
                  </a:cubicBezTo>
                  <a:cubicBezTo>
                    <a:pt x="25562" y="3904"/>
                    <a:pt x="25290" y="3945"/>
                    <a:pt x="25029" y="4043"/>
                  </a:cubicBezTo>
                  <a:cubicBezTo>
                    <a:pt x="25076" y="3879"/>
                    <a:pt x="25169" y="3739"/>
                    <a:pt x="25239" y="3599"/>
                  </a:cubicBezTo>
                  <a:close/>
                  <a:moveTo>
                    <a:pt x="24726" y="3669"/>
                  </a:moveTo>
                  <a:cubicBezTo>
                    <a:pt x="24656" y="3809"/>
                    <a:pt x="24609" y="3949"/>
                    <a:pt x="24562" y="4113"/>
                  </a:cubicBezTo>
                  <a:cubicBezTo>
                    <a:pt x="24516" y="3996"/>
                    <a:pt x="24492" y="3879"/>
                    <a:pt x="24469" y="3762"/>
                  </a:cubicBezTo>
                  <a:cubicBezTo>
                    <a:pt x="24562" y="3716"/>
                    <a:pt x="24632" y="3692"/>
                    <a:pt x="24726" y="3669"/>
                  </a:cubicBezTo>
                  <a:close/>
                  <a:moveTo>
                    <a:pt x="14943" y="3646"/>
                  </a:moveTo>
                  <a:cubicBezTo>
                    <a:pt x="14712" y="3772"/>
                    <a:pt x="14481" y="3936"/>
                    <a:pt x="14284" y="4120"/>
                  </a:cubicBezTo>
                  <a:lnTo>
                    <a:pt x="14284" y="4120"/>
                  </a:lnTo>
                  <a:cubicBezTo>
                    <a:pt x="14403" y="3963"/>
                    <a:pt x="14524" y="3807"/>
                    <a:pt x="14663" y="3669"/>
                  </a:cubicBezTo>
                  <a:cubicBezTo>
                    <a:pt x="14756" y="3669"/>
                    <a:pt x="14850" y="3646"/>
                    <a:pt x="14943" y="3646"/>
                  </a:cubicBezTo>
                  <a:close/>
                  <a:moveTo>
                    <a:pt x="19005" y="2642"/>
                  </a:moveTo>
                  <a:lnTo>
                    <a:pt x="19005" y="2642"/>
                  </a:lnTo>
                  <a:cubicBezTo>
                    <a:pt x="19589" y="2875"/>
                    <a:pt x="20103" y="3249"/>
                    <a:pt x="20500" y="3716"/>
                  </a:cubicBezTo>
                  <a:cubicBezTo>
                    <a:pt x="20593" y="3809"/>
                    <a:pt x="20663" y="3902"/>
                    <a:pt x="20733" y="3996"/>
                  </a:cubicBezTo>
                  <a:cubicBezTo>
                    <a:pt x="20710" y="4043"/>
                    <a:pt x="20687" y="4089"/>
                    <a:pt x="20663" y="4136"/>
                  </a:cubicBezTo>
                  <a:cubicBezTo>
                    <a:pt x="20546" y="4043"/>
                    <a:pt x="20453" y="3949"/>
                    <a:pt x="20336" y="3879"/>
                  </a:cubicBezTo>
                  <a:cubicBezTo>
                    <a:pt x="19986" y="3412"/>
                    <a:pt x="19542" y="3039"/>
                    <a:pt x="19052" y="2735"/>
                  </a:cubicBezTo>
                  <a:lnTo>
                    <a:pt x="19005" y="2642"/>
                  </a:lnTo>
                  <a:close/>
                  <a:moveTo>
                    <a:pt x="16040" y="3786"/>
                  </a:moveTo>
                  <a:lnTo>
                    <a:pt x="16250" y="3856"/>
                  </a:lnTo>
                  <a:cubicBezTo>
                    <a:pt x="16134" y="3856"/>
                    <a:pt x="16040" y="3879"/>
                    <a:pt x="15924" y="3902"/>
                  </a:cubicBezTo>
                  <a:cubicBezTo>
                    <a:pt x="15597" y="3972"/>
                    <a:pt x="15293" y="4066"/>
                    <a:pt x="14990" y="4206"/>
                  </a:cubicBezTo>
                  <a:lnTo>
                    <a:pt x="14966" y="4206"/>
                  </a:lnTo>
                  <a:cubicBezTo>
                    <a:pt x="15293" y="3996"/>
                    <a:pt x="15667" y="3856"/>
                    <a:pt x="16040" y="3786"/>
                  </a:cubicBezTo>
                  <a:close/>
                  <a:moveTo>
                    <a:pt x="17665" y="3626"/>
                  </a:moveTo>
                  <a:cubicBezTo>
                    <a:pt x="17756" y="3664"/>
                    <a:pt x="17844" y="3701"/>
                    <a:pt x="17931" y="3739"/>
                  </a:cubicBezTo>
                  <a:cubicBezTo>
                    <a:pt x="18352" y="3926"/>
                    <a:pt x="18725" y="4159"/>
                    <a:pt x="19099" y="4439"/>
                  </a:cubicBezTo>
                  <a:cubicBezTo>
                    <a:pt x="18959" y="4416"/>
                    <a:pt x="18795" y="4416"/>
                    <a:pt x="18655" y="4393"/>
                  </a:cubicBezTo>
                  <a:cubicBezTo>
                    <a:pt x="18539" y="4346"/>
                    <a:pt x="18445" y="4276"/>
                    <a:pt x="18328" y="4229"/>
                  </a:cubicBezTo>
                  <a:cubicBezTo>
                    <a:pt x="18139" y="3977"/>
                    <a:pt x="17913" y="3782"/>
                    <a:pt x="17665" y="3626"/>
                  </a:cubicBezTo>
                  <a:close/>
                  <a:moveTo>
                    <a:pt x="23862" y="4229"/>
                  </a:moveTo>
                  <a:cubicBezTo>
                    <a:pt x="23862" y="4299"/>
                    <a:pt x="23862" y="4346"/>
                    <a:pt x="23862" y="4416"/>
                  </a:cubicBezTo>
                  <a:lnTo>
                    <a:pt x="23698" y="4463"/>
                  </a:lnTo>
                  <a:cubicBezTo>
                    <a:pt x="23745" y="4393"/>
                    <a:pt x="23815" y="4299"/>
                    <a:pt x="23862" y="4229"/>
                  </a:cubicBezTo>
                  <a:close/>
                  <a:moveTo>
                    <a:pt x="21597" y="4089"/>
                  </a:moveTo>
                  <a:cubicBezTo>
                    <a:pt x="21667" y="4183"/>
                    <a:pt x="21737" y="4276"/>
                    <a:pt x="21807" y="4369"/>
                  </a:cubicBezTo>
                  <a:cubicBezTo>
                    <a:pt x="21761" y="4439"/>
                    <a:pt x="21691" y="4509"/>
                    <a:pt x="21644" y="4580"/>
                  </a:cubicBezTo>
                  <a:cubicBezTo>
                    <a:pt x="21644" y="4509"/>
                    <a:pt x="21644" y="4463"/>
                    <a:pt x="21620" y="4393"/>
                  </a:cubicBezTo>
                  <a:cubicBezTo>
                    <a:pt x="21597" y="4323"/>
                    <a:pt x="21597" y="4206"/>
                    <a:pt x="21597" y="4113"/>
                  </a:cubicBezTo>
                  <a:lnTo>
                    <a:pt x="21597" y="4089"/>
                  </a:lnTo>
                  <a:close/>
                  <a:moveTo>
                    <a:pt x="19496" y="3622"/>
                  </a:moveTo>
                  <a:lnTo>
                    <a:pt x="19496" y="3622"/>
                  </a:lnTo>
                  <a:cubicBezTo>
                    <a:pt x="19683" y="3762"/>
                    <a:pt x="19869" y="3902"/>
                    <a:pt x="20056" y="4043"/>
                  </a:cubicBezTo>
                  <a:cubicBezTo>
                    <a:pt x="20220" y="4229"/>
                    <a:pt x="20360" y="4439"/>
                    <a:pt x="20500" y="4650"/>
                  </a:cubicBezTo>
                  <a:lnTo>
                    <a:pt x="20500" y="4720"/>
                  </a:lnTo>
                  <a:cubicBezTo>
                    <a:pt x="20290" y="4650"/>
                    <a:pt x="20079" y="4603"/>
                    <a:pt x="19846" y="4556"/>
                  </a:cubicBezTo>
                  <a:lnTo>
                    <a:pt x="19776" y="4509"/>
                  </a:lnTo>
                  <a:cubicBezTo>
                    <a:pt x="19706" y="4206"/>
                    <a:pt x="19613" y="3926"/>
                    <a:pt x="19496" y="3622"/>
                  </a:cubicBezTo>
                  <a:close/>
                  <a:moveTo>
                    <a:pt x="16087" y="4836"/>
                  </a:moveTo>
                  <a:cubicBezTo>
                    <a:pt x="15947" y="4860"/>
                    <a:pt x="15807" y="4883"/>
                    <a:pt x="15667" y="4930"/>
                  </a:cubicBezTo>
                  <a:lnTo>
                    <a:pt x="15760" y="4860"/>
                  </a:lnTo>
                  <a:lnTo>
                    <a:pt x="16064" y="4836"/>
                  </a:lnTo>
                  <a:close/>
                  <a:moveTo>
                    <a:pt x="25263" y="4790"/>
                  </a:moveTo>
                  <a:cubicBezTo>
                    <a:pt x="25216" y="4860"/>
                    <a:pt x="25169" y="4953"/>
                    <a:pt x="25146" y="5023"/>
                  </a:cubicBezTo>
                  <a:lnTo>
                    <a:pt x="25053" y="4883"/>
                  </a:lnTo>
                  <a:cubicBezTo>
                    <a:pt x="25099" y="4860"/>
                    <a:pt x="25169" y="4836"/>
                    <a:pt x="25216" y="4790"/>
                  </a:cubicBezTo>
                  <a:close/>
                  <a:moveTo>
                    <a:pt x="26524" y="4790"/>
                  </a:moveTo>
                  <a:cubicBezTo>
                    <a:pt x="26687" y="4813"/>
                    <a:pt x="26827" y="4836"/>
                    <a:pt x="26991" y="4883"/>
                  </a:cubicBezTo>
                  <a:cubicBezTo>
                    <a:pt x="27061" y="4906"/>
                    <a:pt x="27131" y="4953"/>
                    <a:pt x="27224" y="5000"/>
                  </a:cubicBezTo>
                  <a:lnTo>
                    <a:pt x="27014" y="5047"/>
                  </a:lnTo>
                  <a:cubicBezTo>
                    <a:pt x="26850" y="4953"/>
                    <a:pt x="26687" y="4860"/>
                    <a:pt x="26524" y="4790"/>
                  </a:cubicBezTo>
                  <a:close/>
                  <a:moveTo>
                    <a:pt x="23047" y="3841"/>
                  </a:moveTo>
                  <a:lnTo>
                    <a:pt x="23068" y="3926"/>
                  </a:lnTo>
                  <a:cubicBezTo>
                    <a:pt x="22998" y="4089"/>
                    <a:pt x="22928" y="4253"/>
                    <a:pt x="22905" y="4416"/>
                  </a:cubicBezTo>
                  <a:cubicBezTo>
                    <a:pt x="22858" y="4509"/>
                    <a:pt x="22811" y="4626"/>
                    <a:pt x="22765" y="4720"/>
                  </a:cubicBezTo>
                  <a:cubicBezTo>
                    <a:pt x="22718" y="4836"/>
                    <a:pt x="22671" y="4953"/>
                    <a:pt x="22648" y="5070"/>
                  </a:cubicBezTo>
                  <a:cubicBezTo>
                    <a:pt x="22554" y="4883"/>
                    <a:pt x="22438" y="4696"/>
                    <a:pt x="22321" y="4509"/>
                  </a:cubicBezTo>
                  <a:cubicBezTo>
                    <a:pt x="22321" y="4439"/>
                    <a:pt x="22298" y="4369"/>
                    <a:pt x="22274" y="4299"/>
                  </a:cubicBezTo>
                  <a:cubicBezTo>
                    <a:pt x="22502" y="4117"/>
                    <a:pt x="22774" y="3957"/>
                    <a:pt x="23047" y="3841"/>
                  </a:cubicBezTo>
                  <a:close/>
                  <a:moveTo>
                    <a:pt x="13519" y="3132"/>
                  </a:moveTo>
                  <a:lnTo>
                    <a:pt x="13659" y="3179"/>
                  </a:lnTo>
                  <a:cubicBezTo>
                    <a:pt x="13215" y="3599"/>
                    <a:pt x="12818" y="4066"/>
                    <a:pt x="12445" y="4556"/>
                  </a:cubicBezTo>
                  <a:cubicBezTo>
                    <a:pt x="12398" y="4626"/>
                    <a:pt x="12351" y="4696"/>
                    <a:pt x="12305" y="4766"/>
                  </a:cubicBezTo>
                  <a:cubicBezTo>
                    <a:pt x="12118" y="4883"/>
                    <a:pt x="11931" y="5023"/>
                    <a:pt x="11768" y="5163"/>
                  </a:cubicBezTo>
                  <a:cubicBezTo>
                    <a:pt x="12211" y="4556"/>
                    <a:pt x="12678" y="3972"/>
                    <a:pt x="13215" y="3412"/>
                  </a:cubicBezTo>
                  <a:lnTo>
                    <a:pt x="13472" y="3155"/>
                  </a:lnTo>
                  <a:lnTo>
                    <a:pt x="13519" y="3132"/>
                  </a:lnTo>
                  <a:close/>
                  <a:moveTo>
                    <a:pt x="21901" y="4696"/>
                  </a:moveTo>
                  <a:cubicBezTo>
                    <a:pt x="21924" y="4883"/>
                    <a:pt x="21924" y="5070"/>
                    <a:pt x="21947" y="5257"/>
                  </a:cubicBezTo>
                  <a:lnTo>
                    <a:pt x="21854" y="5187"/>
                  </a:lnTo>
                  <a:cubicBezTo>
                    <a:pt x="21807" y="5117"/>
                    <a:pt x="21761" y="5023"/>
                    <a:pt x="21737" y="4930"/>
                  </a:cubicBezTo>
                  <a:lnTo>
                    <a:pt x="21737" y="4906"/>
                  </a:lnTo>
                  <a:cubicBezTo>
                    <a:pt x="21784" y="4836"/>
                    <a:pt x="21831" y="4766"/>
                    <a:pt x="21901" y="4696"/>
                  </a:cubicBezTo>
                  <a:close/>
                  <a:moveTo>
                    <a:pt x="15246" y="4953"/>
                  </a:moveTo>
                  <a:lnTo>
                    <a:pt x="15246" y="4953"/>
                  </a:lnTo>
                  <a:cubicBezTo>
                    <a:pt x="15176" y="5023"/>
                    <a:pt x="15106" y="5093"/>
                    <a:pt x="15036" y="5163"/>
                  </a:cubicBezTo>
                  <a:cubicBezTo>
                    <a:pt x="14966" y="5233"/>
                    <a:pt x="14873" y="5233"/>
                    <a:pt x="14803" y="5280"/>
                  </a:cubicBezTo>
                  <a:cubicBezTo>
                    <a:pt x="14896" y="5163"/>
                    <a:pt x="15013" y="5070"/>
                    <a:pt x="15130" y="4976"/>
                  </a:cubicBezTo>
                  <a:lnTo>
                    <a:pt x="15246" y="4953"/>
                  </a:lnTo>
                  <a:close/>
                  <a:moveTo>
                    <a:pt x="25917" y="3365"/>
                  </a:moveTo>
                  <a:cubicBezTo>
                    <a:pt x="26687" y="3365"/>
                    <a:pt x="27434" y="3552"/>
                    <a:pt x="28111" y="3926"/>
                  </a:cubicBezTo>
                  <a:lnTo>
                    <a:pt x="28111" y="3902"/>
                  </a:lnTo>
                  <a:cubicBezTo>
                    <a:pt x="28461" y="4159"/>
                    <a:pt x="28788" y="4439"/>
                    <a:pt x="29092" y="4743"/>
                  </a:cubicBezTo>
                  <a:cubicBezTo>
                    <a:pt x="29255" y="4906"/>
                    <a:pt x="29395" y="5070"/>
                    <a:pt x="29512" y="5257"/>
                  </a:cubicBezTo>
                  <a:lnTo>
                    <a:pt x="29535" y="5327"/>
                  </a:lnTo>
                  <a:cubicBezTo>
                    <a:pt x="29232" y="5163"/>
                    <a:pt x="28905" y="5047"/>
                    <a:pt x="28555" y="4976"/>
                  </a:cubicBezTo>
                  <a:cubicBezTo>
                    <a:pt x="28251" y="4416"/>
                    <a:pt x="27691" y="4043"/>
                    <a:pt x="27037" y="3949"/>
                  </a:cubicBezTo>
                  <a:lnTo>
                    <a:pt x="26920" y="3949"/>
                  </a:lnTo>
                  <a:cubicBezTo>
                    <a:pt x="26617" y="3716"/>
                    <a:pt x="26267" y="3506"/>
                    <a:pt x="25917" y="3365"/>
                  </a:cubicBezTo>
                  <a:close/>
                  <a:moveTo>
                    <a:pt x="27924" y="2385"/>
                  </a:moveTo>
                  <a:cubicBezTo>
                    <a:pt x="28275" y="2408"/>
                    <a:pt x="28625" y="2525"/>
                    <a:pt x="28975" y="2665"/>
                  </a:cubicBezTo>
                  <a:cubicBezTo>
                    <a:pt x="30072" y="3109"/>
                    <a:pt x="30750" y="4206"/>
                    <a:pt x="30703" y="5373"/>
                  </a:cubicBezTo>
                  <a:lnTo>
                    <a:pt x="30703" y="5397"/>
                  </a:lnTo>
                  <a:cubicBezTo>
                    <a:pt x="30609" y="5210"/>
                    <a:pt x="30493" y="5023"/>
                    <a:pt x="30376" y="4836"/>
                  </a:cubicBezTo>
                  <a:cubicBezTo>
                    <a:pt x="30096" y="4229"/>
                    <a:pt x="29652" y="3692"/>
                    <a:pt x="29092" y="3319"/>
                  </a:cubicBezTo>
                  <a:cubicBezTo>
                    <a:pt x="28742" y="2969"/>
                    <a:pt x="28345" y="2642"/>
                    <a:pt x="27924" y="2385"/>
                  </a:cubicBezTo>
                  <a:close/>
                  <a:moveTo>
                    <a:pt x="38524" y="5093"/>
                  </a:moveTo>
                  <a:lnTo>
                    <a:pt x="38524" y="5093"/>
                  </a:lnTo>
                  <a:cubicBezTo>
                    <a:pt x="38851" y="5163"/>
                    <a:pt x="39178" y="5257"/>
                    <a:pt x="39482" y="5397"/>
                  </a:cubicBezTo>
                  <a:cubicBezTo>
                    <a:pt x="39295" y="5350"/>
                    <a:pt x="39108" y="5303"/>
                    <a:pt x="38921" y="5280"/>
                  </a:cubicBezTo>
                  <a:cubicBezTo>
                    <a:pt x="38805" y="5210"/>
                    <a:pt x="38665" y="5163"/>
                    <a:pt x="38524" y="5093"/>
                  </a:cubicBezTo>
                  <a:close/>
                  <a:moveTo>
                    <a:pt x="37217" y="5397"/>
                  </a:moveTo>
                  <a:cubicBezTo>
                    <a:pt x="37100" y="5443"/>
                    <a:pt x="36960" y="5467"/>
                    <a:pt x="36843" y="5513"/>
                  </a:cubicBezTo>
                  <a:lnTo>
                    <a:pt x="37030" y="5420"/>
                  </a:lnTo>
                  <a:lnTo>
                    <a:pt x="37194" y="5397"/>
                  </a:lnTo>
                  <a:close/>
                  <a:moveTo>
                    <a:pt x="34695" y="5163"/>
                  </a:moveTo>
                  <a:lnTo>
                    <a:pt x="34695" y="5163"/>
                  </a:lnTo>
                  <a:cubicBezTo>
                    <a:pt x="34532" y="5257"/>
                    <a:pt x="34369" y="5373"/>
                    <a:pt x="34205" y="5490"/>
                  </a:cubicBezTo>
                  <a:cubicBezTo>
                    <a:pt x="34088" y="5490"/>
                    <a:pt x="33948" y="5513"/>
                    <a:pt x="33808" y="5537"/>
                  </a:cubicBezTo>
                  <a:cubicBezTo>
                    <a:pt x="34018" y="5397"/>
                    <a:pt x="34228" y="5303"/>
                    <a:pt x="34462" y="5210"/>
                  </a:cubicBezTo>
                  <a:lnTo>
                    <a:pt x="34462" y="5233"/>
                  </a:lnTo>
                  <a:cubicBezTo>
                    <a:pt x="34532" y="5210"/>
                    <a:pt x="34625" y="5187"/>
                    <a:pt x="34695" y="5163"/>
                  </a:cubicBezTo>
                  <a:close/>
                  <a:moveTo>
                    <a:pt x="39091" y="4086"/>
                  </a:moveTo>
                  <a:cubicBezTo>
                    <a:pt x="40176" y="4086"/>
                    <a:pt x="41195" y="4675"/>
                    <a:pt x="42027" y="5560"/>
                  </a:cubicBezTo>
                  <a:lnTo>
                    <a:pt x="42027" y="5584"/>
                  </a:lnTo>
                  <a:cubicBezTo>
                    <a:pt x="41653" y="5373"/>
                    <a:pt x="41280" y="5187"/>
                    <a:pt x="40906" y="5023"/>
                  </a:cubicBezTo>
                  <a:cubicBezTo>
                    <a:pt x="40626" y="4906"/>
                    <a:pt x="40322" y="4836"/>
                    <a:pt x="40019" y="4766"/>
                  </a:cubicBezTo>
                  <a:cubicBezTo>
                    <a:pt x="39412" y="4439"/>
                    <a:pt x="38735" y="4276"/>
                    <a:pt x="38034" y="4276"/>
                  </a:cubicBezTo>
                  <a:cubicBezTo>
                    <a:pt x="38390" y="4146"/>
                    <a:pt x="38744" y="4086"/>
                    <a:pt x="39091" y="4086"/>
                  </a:cubicBezTo>
                  <a:close/>
                  <a:moveTo>
                    <a:pt x="27668" y="5327"/>
                  </a:moveTo>
                  <a:cubicBezTo>
                    <a:pt x="27714" y="5373"/>
                    <a:pt x="27761" y="5443"/>
                    <a:pt x="27831" y="5490"/>
                  </a:cubicBezTo>
                  <a:lnTo>
                    <a:pt x="27854" y="5513"/>
                  </a:lnTo>
                  <a:cubicBezTo>
                    <a:pt x="27878" y="5560"/>
                    <a:pt x="27901" y="5607"/>
                    <a:pt x="27924" y="5630"/>
                  </a:cubicBezTo>
                  <a:cubicBezTo>
                    <a:pt x="27948" y="5654"/>
                    <a:pt x="27948" y="5677"/>
                    <a:pt x="27948" y="5700"/>
                  </a:cubicBezTo>
                  <a:cubicBezTo>
                    <a:pt x="27808" y="5584"/>
                    <a:pt x="27644" y="5467"/>
                    <a:pt x="27481" y="5350"/>
                  </a:cubicBezTo>
                  <a:lnTo>
                    <a:pt x="27668" y="5327"/>
                  </a:lnTo>
                  <a:close/>
                  <a:moveTo>
                    <a:pt x="14289" y="5163"/>
                  </a:moveTo>
                  <a:lnTo>
                    <a:pt x="14289" y="5163"/>
                  </a:lnTo>
                  <a:cubicBezTo>
                    <a:pt x="14172" y="5327"/>
                    <a:pt x="14079" y="5490"/>
                    <a:pt x="13986" y="5654"/>
                  </a:cubicBezTo>
                  <a:cubicBezTo>
                    <a:pt x="13892" y="5677"/>
                    <a:pt x="13799" y="5700"/>
                    <a:pt x="13705" y="5747"/>
                  </a:cubicBezTo>
                  <a:cubicBezTo>
                    <a:pt x="13846" y="5537"/>
                    <a:pt x="14032" y="5373"/>
                    <a:pt x="14219" y="5187"/>
                  </a:cubicBezTo>
                  <a:lnTo>
                    <a:pt x="14289" y="5163"/>
                  </a:lnTo>
                  <a:close/>
                  <a:moveTo>
                    <a:pt x="25636" y="4883"/>
                  </a:moveTo>
                  <a:cubicBezTo>
                    <a:pt x="25940" y="4976"/>
                    <a:pt x="26243" y="5117"/>
                    <a:pt x="26547" y="5257"/>
                  </a:cubicBezTo>
                  <a:cubicBezTo>
                    <a:pt x="26430" y="5327"/>
                    <a:pt x="26290" y="5420"/>
                    <a:pt x="26197" y="5513"/>
                  </a:cubicBezTo>
                  <a:cubicBezTo>
                    <a:pt x="26103" y="5584"/>
                    <a:pt x="26010" y="5677"/>
                    <a:pt x="25940" y="5770"/>
                  </a:cubicBezTo>
                  <a:cubicBezTo>
                    <a:pt x="25753" y="5607"/>
                    <a:pt x="25566" y="5443"/>
                    <a:pt x="25403" y="5280"/>
                  </a:cubicBezTo>
                  <a:cubicBezTo>
                    <a:pt x="25450" y="5140"/>
                    <a:pt x="25520" y="5000"/>
                    <a:pt x="25636" y="4883"/>
                  </a:cubicBezTo>
                  <a:close/>
                  <a:moveTo>
                    <a:pt x="12865" y="4836"/>
                  </a:moveTo>
                  <a:lnTo>
                    <a:pt x="12865" y="4836"/>
                  </a:lnTo>
                  <a:cubicBezTo>
                    <a:pt x="12701" y="5093"/>
                    <a:pt x="12561" y="5373"/>
                    <a:pt x="12398" y="5654"/>
                  </a:cubicBezTo>
                  <a:cubicBezTo>
                    <a:pt x="12328" y="5700"/>
                    <a:pt x="12235" y="5770"/>
                    <a:pt x="12141" y="5840"/>
                  </a:cubicBezTo>
                  <a:cubicBezTo>
                    <a:pt x="12258" y="5560"/>
                    <a:pt x="12375" y="5327"/>
                    <a:pt x="12538" y="5070"/>
                  </a:cubicBezTo>
                  <a:lnTo>
                    <a:pt x="12608" y="4976"/>
                  </a:lnTo>
                  <a:cubicBezTo>
                    <a:pt x="12701" y="4930"/>
                    <a:pt x="12772" y="4883"/>
                    <a:pt x="12865" y="4836"/>
                  </a:cubicBezTo>
                  <a:close/>
                  <a:moveTo>
                    <a:pt x="30166" y="2618"/>
                  </a:moveTo>
                  <a:cubicBezTo>
                    <a:pt x="31053" y="3109"/>
                    <a:pt x="31707" y="3902"/>
                    <a:pt x="32034" y="4836"/>
                  </a:cubicBezTo>
                  <a:lnTo>
                    <a:pt x="32034" y="4860"/>
                  </a:lnTo>
                  <a:cubicBezTo>
                    <a:pt x="32127" y="5140"/>
                    <a:pt x="32197" y="5420"/>
                    <a:pt x="32221" y="5724"/>
                  </a:cubicBezTo>
                  <a:lnTo>
                    <a:pt x="32104" y="5747"/>
                  </a:lnTo>
                  <a:cubicBezTo>
                    <a:pt x="31940" y="5770"/>
                    <a:pt x="31754" y="5794"/>
                    <a:pt x="31590" y="5864"/>
                  </a:cubicBezTo>
                  <a:cubicBezTo>
                    <a:pt x="31870" y="4533"/>
                    <a:pt x="31193" y="3435"/>
                    <a:pt x="30166" y="2618"/>
                  </a:cubicBezTo>
                  <a:close/>
                  <a:moveTo>
                    <a:pt x="24095" y="5257"/>
                  </a:moveTo>
                  <a:lnTo>
                    <a:pt x="24119" y="5303"/>
                  </a:lnTo>
                  <a:cubicBezTo>
                    <a:pt x="24049" y="5397"/>
                    <a:pt x="24002" y="5467"/>
                    <a:pt x="23955" y="5560"/>
                  </a:cubicBezTo>
                  <a:cubicBezTo>
                    <a:pt x="23909" y="5677"/>
                    <a:pt x="23862" y="5770"/>
                    <a:pt x="23839" y="5887"/>
                  </a:cubicBezTo>
                  <a:cubicBezTo>
                    <a:pt x="23839" y="5887"/>
                    <a:pt x="23839" y="5887"/>
                    <a:pt x="23839" y="5864"/>
                  </a:cubicBezTo>
                  <a:cubicBezTo>
                    <a:pt x="23885" y="5654"/>
                    <a:pt x="23979" y="5443"/>
                    <a:pt x="24095" y="5257"/>
                  </a:cubicBezTo>
                  <a:close/>
                  <a:moveTo>
                    <a:pt x="24843" y="5210"/>
                  </a:moveTo>
                  <a:lnTo>
                    <a:pt x="25053" y="5420"/>
                  </a:lnTo>
                  <a:cubicBezTo>
                    <a:pt x="25006" y="5584"/>
                    <a:pt x="25006" y="5747"/>
                    <a:pt x="25006" y="5910"/>
                  </a:cubicBezTo>
                  <a:lnTo>
                    <a:pt x="24936" y="5840"/>
                  </a:lnTo>
                  <a:lnTo>
                    <a:pt x="24889" y="5700"/>
                  </a:lnTo>
                  <a:cubicBezTo>
                    <a:pt x="24866" y="5537"/>
                    <a:pt x="24843" y="5373"/>
                    <a:pt x="24843" y="5210"/>
                  </a:cubicBezTo>
                  <a:close/>
                  <a:moveTo>
                    <a:pt x="37777" y="5724"/>
                  </a:moveTo>
                  <a:cubicBezTo>
                    <a:pt x="37847" y="5770"/>
                    <a:pt x="37917" y="5817"/>
                    <a:pt x="38011" y="5864"/>
                  </a:cubicBezTo>
                  <a:cubicBezTo>
                    <a:pt x="37777" y="5864"/>
                    <a:pt x="37544" y="5887"/>
                    <a:pt x="37334" y="5910"/>
                  </a:cubicBezTo>
                  <a:lnTo>
                    <a:pt x="37147" y="5864"/>
                  </a:lnTo>
                  <a:cubicBezTo>
                    <a:pt x="37357" y="5794"/>
                    <a:pt x="37567" y="5747"/>
                    <a:pt x="37777" y="5724"/>
                  </a:cubicBezTo>
                  <a:close/>
                  <a:moveTo>
                    <a:pt x="18632" y="4813"/>
                  </a:moveTo>
                  <a:cubicBezTo>
                    <a:pt x="19052" y="5070"/>
                    <a:pt x="19449" y="5350"/>
                    <a:pt x="19799" y="5677"/>
                  </a:cubicBezTo>
                  <a:cubicBezTo>
                    <a:pt x="19799" y="5700"/>
                    <a:pt x="19799" y="5700"/>
                    <a:pt x="19799" y="5724"/>
                  </a:cubicBezTo>
                  <a:cubicBezTo>
                    <a:pt x="19799" y="5794"/>
                    <a:pt x="19799" y="5864"/>
                    <a:pt x="19823" y="5934"/>
                  </a:cubicBezTo>
                  <a:cubicBezTo>
                    <a:pt x="19566" y="5724"/>
                    <a:pt x="19286" y="5560"/>
                    <a:pt x="18982" y="5397"/>
                  </a:cubicBezTo>
                  <a:cubicBezTo>
                    <a:pt x="18912" y="5327"/>
                    <a:pt x="18842" y="5233"/>
                    <a:pt x="18772" y="5163"/>
                  </a:cubicBezTo>
                  <a:cubicBezTo>
                    <a:pt x="18702" y="5093"/>
                    <a:pt x="18702" y="4930"/>
                    <a:pt x="18655" y="4836"/>
                  </a:cubicBezTo>
                  <a:lnTo>
                    <a:pt x="18632" y="4813"/>
                  </a:lnTo>
                  <a:close/>
                  <a:moveTo>
                    <a:pt x="38641" y="5654"/>
                  </a:moveTo>
                  <a:cubicBezTo>
                    <a:pt x="38828" y="5747"/>
                    <a:pt x="38991" y="5840"/>
                    <a:pt x="39178" y="5957"/>
                  </a:cubicBezTo>
                  <a:cubicBezTo>
                    <a:pt x="39015" y="5934"/>
                    <a:pt x="38851" y="5887"/>
                    <a:pt x="38688" y="5887"/>
                  </a:cubicBezTo>
                  <a:cubicBezTo>
                    <a:pt x="38595" y="5794"/>
                    <a:pt x="38501" y="5724"/>
                    <a:pt x="38408" y="5654"/>
                  </a:cubicBezTo>
                  <a:close/>
                  <a:moveTo>
                    <a:pt x="30656" y="3576"/>
                  </a:moveTo>
                  <a:cubicBezTo>
                    <a:pt x="31217" y="4253"/>
                    <a:pt x="31427" y="5163"/>
                    <a:pt x="31193" y="6004"/>
                  </a:cubicBezTo>
                  <a:lnTo>
                    <a:pt x="31193" y="6027"/>
                  </a:lnTo>
                  <a:lnTo>
                    <a:pt x="31100" y="6074"/>
                  </a:lnTo>
                  <a:cubicBezTo>
                    <a:pt x="31193" y="5607"/>
                    <a:pt x="31193" y="5140"/>
                    <a:pt x="31100" y="4673"/>
                  </a:cubicBezTo>
                  <a:cubicBezTo>
                    <a:pt x="31030" y="4276"/>
                    <a:pt x="30866" y="3902"/>
                    <a:pt x="30656" y="3576"/>
                  </a:cubicBezTo>
                  <a:close/>
                  <a:moveTo>
                    <a:pt x="18422" y="5607"/>
                  </a:moveTo>
                  <a:lnTo>
                    <a:pt x="18539" y="5677"/>
                  </a:lnTo>
                  <a:cubicBezTo>
                    <a:pt x="18562" y="5747"/>
                    <a:pt x="18585" y="5840"/>
                    <a:pt x="18585" y="5910"/>
                  </a:cubicBezTo>
                  <a:cubicBezTo>
                    <a:pt x="18609" y="6004"/>
                    <a:pt x="18609" y="6050"/>
                    <a:pt x="18609" y="6121"/>
                  </a:cubicBezTo>
                  <a:cubicBezTo>
                    <a:pt x="18585" y="6027"/>
                    <a:pt x="18539" y="5910"/>
                    <a:pt x="18492" y="5817"/>
                  </a:cubicBezTo>
                  <a:lnTo>
                    <a:pt x="18422" y="5607"/>
                  </a:lnTo>
                  <a:close/>
                  <a:moveTo>
                    <a:pt x="20757" y="5560"/>
                  </a:moveTo>
                  <a:lnTo>
                    <a:pt x="20757" y="5560"/>
                  </a:lnTo>
                  <a:cubicBezTo>
                    <a:pt x="20803" y="5700"/>
                    <a:pt x="20850" y="5817"/>
                    <a:pt x="20920" y="5934"/>
                  </a:cubicBezTo>
                  <a:cubicBezTo>
                    <a:pt x="20897" y="6004"/>
                    <a:pt x="20873" y="6074"/>
                    <a:pt x="20850" y="6144"/>
                  </a:cubicBezTo>
                  <a:cubicBezTo>
                    <a:pt x="20850" y="6097"/>
                    <a:pt x="20827" y="6050"/>
                    <a:pt x="20803" y="6004"/>
                  </a:cubicBezTo>
                  <a:cubicBezTo>
                    <a:pt x="20780" y="5840"/>
                    <a:pt x="20757" y="5700"/>
                    <a:pt x="20757" y="5560"/>
                  </a:cubicBezTo>
                  <a:close/>
                  <a:moveTo>
                    <a:pt x="25333" y="5700"/>
                  </a:moveTo>
                  <a:lnTo>
                    <a:pt x="25520" y="5864"/>
                  </a:lnTo>
                  <a:lnTo>
                    <a:pt x="25753" y="6050"/>
                  </a:lnTo>
                  <a:cubicBezTo>
                    <a:pt x="25683" y="6144"/>
                    <a:pt x="25636" y="6237"/>
                    <a:pt x="25613" y="6354"/>
                  </a:cubicBezTo>
                  <a:cubicBezTo>
                    <a:pt x="25520" y="6307"/>
                    <a:pt x="25450" y="6261"/>
                    <a:pt x="25380" y="6214"/>
                  </a:cubicBezTo>
                  <a:cubicBezTo>
                    <a:pt x="25333" y="6050"/>
                    <a:pt x="25333" y="5864"/>
                    <a:pt x="25333" y="5700"/>
                  </a:cubicBezTo>
                  <a:close/>
                  <a:moveTo>
                    <a:pt x="28882" y="5490"/>
                  </a:moveTo>
                  <a:lnTo>
                    <a:pt x="28882" y="5490"/>
                  </a:lnTo>
                  <a:cubicBezTo>
                    <a:pt x="29139" y="5584"/>
                    <a:pt x="29419" y="5724"/>
                    <a:pt x="29652" y="5887"/>
                  </a:cubicBezTo>
                  <a:cubicBezTo>
                    <a:pt x="29652" y="6074"/>
                    <a:pt x="29606" y="6237"/>
                    <a:pt x="29559" y="6424"/>
                  </a:cubicBezTo>
                  <a:cubicBezTo>
                    <a:pt x="29395" y="6074"/>
                    <a:pt x="29162" y="5747"/>
                    <a:pt x="28882" y="5490"/>
                  </a:cubicBezTo>
                  <a:close/>
                  <a:moveTo>
                    <a:pt x="38268" y="6261"/>
                  </a:moveTo>
                  <a:lnTo>
                    <a:pt x="38548" y="6284"/>
                  </a:lnTo>
                  <a:cubicBezTo>
                    <a:pt x="38641" y="6354"/>
                    <a:pt x="38711" y="6424"/>
                    <a:pt x="38805" y="6494"/>
                  </a:cubicBezTo>
                  <a:cubicBezTo>
                    <a:pt x="38618" y="6401"/>
                    <a:pt x="38454" y="6331"/>
                    <a:pt x="38268" y="6261"/>
                  </a:cubicBezTo>
                  <a:close/>
                  <a:moveTo>
                    <a:pt x="12865" y="5770"/>
                  </a:moveTo>
                  <a:lnTo>
                    <a:pt x="12865" y="5770"/>
                  </a:lnTo>
                  <a:cubicBezTo>
                    <a:pt x="12795" y="5957"/>
                    <a:pt x="12678" y="6167"/>
                    <a:pt x="12608" y="6377"/>
                  </a:cubicBezTo>
                  <a:cubicBezTo>
                    <a:pt x="12515" y="6447"/>
                    <a:pt x="12421" y="6541"/>
                    <a:pt x="12351" y="6611"/>
                  </a:cubicBezTo>
                  <a:cubicBezTo>
                    <a:pt x="12468" y="6354"/>
                    <a:pt x="12585" y="6097"/>
                    <a:pt x="12725" y="5840"/>
                  </a:cubicBezTo>
                  <a:cubicBezTo>
                    <a:pt x="12772" y="5817"/>
                    <a:pt x="12818" y="5794"/>
                    <a:pt x="12865" y="5770"/>
                  </a:cubicBezTo>
                  <a:close/>
                  <a:moveTo>
                    <a:pt x="37450" y="6307"/>
                  </a:moveTo>
                  <a:cubicBezTo>
                    <a:pt x="37707" y="6401"/>
                    <a:pt x="37964" y="6494"/>
                    <a:pt x="38198" y="6587"/>
                  </a:cubicBezTo>
                  <a:cubicBezTo>
                    <a:pt x="38151" y="6587"/>
                    <a:pt x="38104" y="6611"/>
                    <a:pt x="38081" y="6611"/>
                  </a:cubicBezTo>
                  <a:cubicBezTo>
                    <a:pt x="37894" y="6564"/>
                    <a:pt x="37707" y="6517"/>
                    <a:pt x="37521" y="6517"/>
                  </a:cubicBezTo>
                  <a:cubicBezTo>
                    <a:pt x="37474" y="6447"/>
                    <a:pt x="37427" y="6377"/>
                    <a:pt x="37357" y="6331"/>
                  </a:cubicBezTo>
                  <a:lnTo>
                    <a:pt x="37450" y="6307"/>
                  </a:lnTo>
                  <a:close/>
                  <a:moveTo>
                    <a:pt x="20360" y="6331"/>
                  </a:moveTo>
                  <a:lnTo>
                    <a:pt x="20360" y="6331"/>
                  </a:lnTo>
                  <a:cubicBezTo>
                    <a:pt x="20453" y="6401"/>
                    <a:pt x="20523" y="6517"/>
                    <a:pt x="20593" y="6611"/>
                  </a:cubicBezTo>
                  <a:lnTo>
                    <a:pt x="20617" y="6728"/>
                  </a:lnTo>
                  <a:cubicBezTo>
                    <a:pt x="20546" y="6634"/>
                    <a:pt x="20476" y="6564"/>
                    <a:pt x="20406" y="6471"/>
                  </a:cubicBezTo>
                  <a:cubicBezTo>
                    <a:pt x="20406" y="6424"/>
                    <a:pt x="20406" y="6377"/>
                    <a:pt x="20360" y="6331"/>
                  </a:cubicBezTo>
                  <a:close/>
                  <a:moveTo>
                    <a:pt x="26967" y="5490"/>
                  </a:moveTo>
                  <a:cubicBezTo>
                    <a:pt x="27341" y="5724"/>
                    <a:pt x="27691" y="5980"/>
                    <a:pt x="28018" y="6284"/>
                  </a:cubicBezTo>
                  <a:cubicBezTo>
                    <a:pt x="28018" y="6447"/>
                    <a:pt x="27994" y="6634"/>
                    <a:pt x="27971" y="6798"/>
                  </a:cubicBezTo>
                  <a:lnTo>
                    <a:pt x="27878" y="6774"/>
                  </a:lnTo>
                  <a:cubicBezTo>
                    <a:pt x="27294" y="6587"/>
                    <a:pt x="26757" y="6331"/>
                    <a:pt x="26267" y="6004"/>
                  </a:cubicBezTo>
                  <a:cubicBezTo>
                    <a:pt x="26454" y="5770"/>
                    <a:pt x="26687" y="5584"/>
                    <a:pt x="26967" y="5490"/>
                  </a:cubicBezTo>
                  <a:close/>
                  <a:moveTo>
                    <a:pt x="28905" y="6074"/>
                  </a:moveTo>
                  <a:lnTo>
                    <a:pt x="28905" y="6074"/>
                  </a:lnTo>
                  <a:cubicBezTo>
                    <a:pt x="29069" y="6284"/>
                    <a:pt x="29185" y="6494"/>
                    <a:pt x="29255" y="6751"/>
                  </a:cubicBezTo>
                  <a:cubicBezTo>
                    <a:pt x="29209" y="6774"/>
                    <a:pt x="29139" y="6798"/>
                    <a:pt x="29092" y="6821"/>
                  </a:cubicBezTo>
                  <a:lnTo>
                    <a:pt x="28975" y="6704"/>
                  </a:lnTo>
                  <a:cubicBezTo>
                    <a:pt x="28952" y="6634"/>
                    <a:pt x="28952" y="6587"/>
                    <a:pt x="28928" y="6541"/>
                  </a:cubicBezTo>
                  <a:cubicBezTo>
                    <a:pt x="28905" y="6494"/>
                    <a:pt x="28928" y="6494"/>
                    <a:pt x="28928" y="6494"/>
                  </a:cubicBezTo>
                  <a:cubicBezTo>
                    <a:pt x="28928" y="6354"/>
                    <a:pt x="28928" y="6214"/>
                    <a:pt x="28905" y="6074"/>
                  </a:cubicBezTo>
                  <a:close/>
                  <a:moveTo>
                    <a:pt x="32057" y="6214"/>
                  </a:moveTo>
                  <a:cubicBezTo>
                    <a:pt x="31894" y="6307"/>
                    <a:pt x="31754" y="6424"/>
                    <a:pt x="31613" y="6564"/>
                  </a:cubicBezTo>
                  <a:cubicBezTo>
                    <a:pt x="31520" y="6658"/>
                    <a:pt x="31403" y="6728"/>
                    <a:pt x="31310" y="6821"/>
                  </a:cubicBezTo>
                  <a:lnTo>
                    <a:pt x="31287" y="6774"/>
                  </a:lnTo>
                  <a:cubicBezTo>
                    <a:pt x="31333" y="6658"/>
                    <a:pt x="31380" y="6541"/>
                    <a:pt x="31427" y="6424"/>
                  </a:cubicBezTo>
                  <a:lnTo>
                    <a:pt x="31427" y="6401"/>
                  </a:lnTo>
                  <a:cubicBezTo>
                    <a:pt x="31590" y="6331"/>
                    <a:pt x="31754" y="6284"/>
                    <a:pt x="31917" y="6237"/>
                  </a:cubicBezTo>
                  <a:cubicBezTo>
                    <a:pt x="31964" y="6214"/>
                    <a:pt x="32010" y="6214"/>
                    <a:pt x="32057" y="6214"/>
                  </a:cubicBezTo>
                  <a:close/>
                  <a:moveTo>
                    <a:pt x="28391" y="6634"/>
                  </a:moveTo>
                  <a:cubicBezTo>
                    <a:pt x="28415" y="6704"/>
                    <a:pt x="28438" y="6751"/>
                    <a:pt x="28438" y="6821"/>
                  </a:cubicBezTo>
                  <a:cubicBezTo>
                    <a:pt x="28438" y="6844"/>
                    <a:pt x="28438" y="6844"/>
                    <a:pt x="28438" y="6868"/>
                  </a:cubicBezTo>
                  <a:lnTo>
                    <a:pt x="28345" y="6868"/>
                  </a:lnTo>
                  <a:cubicBezTo>
                    <a:pt x="28368" y="6798"/>
                    <a:pt x="28391" y="6704"/>
                    <a:pt x="28391" y="6634"/>
                  </a:cubicBezTo>
                  <a:close/>
                  <a:moveTo>
                    <a:pt x="34859" y="6167"/>
                  </a:moveTo>
                  <a:cubicBezTo>
                    <a:pt x="34742" y="6284"/>
                    <a:pt x="34625" y="6424"/>
                    <a:pt x="34532" y="6564"/>
                  </a:cubicBezTo>
                  <a:cubicBezTo>
                    <a:pt x="34345" y="6658"/>
                    <a:pt x="34135" y="6774"/>
                    <a:pt x="33972" y="6914"/>
                  </a:cubicBezTo>
                  <a:cubicBezTo>
                    <a:pt x="34135" y="6681"/>
                    <a:pt x="34345" y="6447"/>
                    <a:pt x="34579" y="6261"/>
                  </a:cubicBezTo>
                  <a:cubicBezTo>
                    <a:pt x="34649" y="6214"/>
                    <a:pt x="34742" y="6191"/>
                    <a:pt x="34835" y="6167"/>
                  </a:cubicBezTo>
                  <a:close/>
                  <a:moveTo>
                    <a:pt x="14663" y="6191"/>
                  </a:moveTo>
                  <a:cubicBezTo>
                    <a:pt x="14756" y="6191"/>
                    <a:pt x="14850" y="6214"/>
                    <a:pt x="14966" y="6237"/>
                  </a:cubicBezTo>
                  <a:cubicBezTo>
                    <a:pt x="14873" y="6471"/>
                    <a:pt x="14779" y="6704"/>
                    <a:pt x="14733" y="6938"/>
                  </a:cubicBezTo>
                  <a:cubicBezTo>
                    <a:pt x="14593" y="6914"/>
                    <a:pt x="14429" y="6914"/>
                    <a:pt x="14289" y="6914"/>
                  </a:cubicBezTo>
                  <a:cubicBezTo>
                    <a:pt x="14383" y="6658"/>
                    <a:pt x="14523" y="6424"/>
                    <a:pt x="14663" y="6191"/>
                  </a:cubicBezTo>
                  <a:close/>
                  <a:moveTo>
                    <a:pt x="26057" y="6307"/>
                  </a:moveTo>
                  <a:cubicBezTo>
                    <a:pt x="26454" y="6587"/>
                    <a:pt x="26850" y="6821"/>
                    <a:pt x="27294" y="7008"/>
                  </a:cubicBezTo>
                  <a:lnTo>
                    <a:pt x="27247" y="7008"/>
                  </a:lnTo>
                  <a:cubicBezTo>
                    <a:pt x="26804" y="6891"/>
                    <a:pt x="26383" y="6728"/>
                    <a:pt x="25963" y="6541"/>
                  </a:cubicBezTo>
                  <a:cubicBezTo>
                    <a:pt x="25987" y="6447"/>
                    <a:pt x="26033" y="6377"/>
                    <a:pt x="26057" y="6307"/>
                  </a:cubicBezTo>
                  <a:close/>
                  <a:moveTo>
                    <a:pt x="13589" y="6704"/>
                  </a:moveTo>
                  <a:cubicBezTo>
                    <a:pt x="13589" y="6798"/>
                    <a:pt x="13565" y="6914"/>
                    <a:pt x="13542" y="7008"/>
                  </a:cubicBezTo>
                  <a:lnTo>
                    <a:pt x="13542" y="6984"/>
                  </a:lnTo>
                  <a:cubicBezTo>
                    <a:pt x="13472" y="7008"/>
                    <a:pt x="13402" y="7031"/>
                    <a:pt x="13332" y="7031"/>
                  </a:cubicBezTo>
                  <a:cubicBezTo>
                    <a:pt x="13402" y="6914"/>
                    <a:pt x="13495" y="6821"/>
                    <a:pt x="13589" y="6704"/>
                  </a:cubicBezTo>
                  <a:close/>
                  <a:moveTo>
                    <a:pt x="15340" y="6377"/>
                  </a:moveTo>
                  <a:lnTo>
                    <a:pt x="15410" y="6401"/>
                  </a:lnTo>
                  <a:cubicBezTo>
                    <a:pt x="15387" y="6517"/>
                    <a:pt x="15363" y="6634"/>
                    <a:pt x="15340" y="6751"/>
                  </a:cubicBezTo>
                  <a:cubicBezTo>
                    <a:pt x="15316" y="6868"/>
                    <a:pt x="15270" y="6938"/>
                    <a:pt x="15246" y="7031"/>
                  </a:cubicBezTo>
                  <a:lnTo>
                    <a:pt x="15106" y="6984"/>
                  </a:lnTo>
                  <a:cubicBezTo>
                    <a:pt x="15130" y="6891"/>
                    <a:pt x="15176" y="6774"/>
                    <a:pt x="15200" y="6658"/>
                  </a:cubicBezTo>
                  <a:cubicBezTo>
                    <a:pt x="15246" y="6564"/>
                    <a:pt x="15293" y="6471"/>
                    <a:pt x="15340" y="6377"/>
                  </a:cubicBezTo>
                  <a:close/>
                  <a:moveTo>
                    <a:pt x="39248" y="6377"/>
                  </a:moveTo>
                  <a:lnTo>
                    <a:pt x="39248" y="6377"/>
                  </a:lnTo>
                  <a:cubicBezTo>
                    <a:pt x="39505" y="6447"/>
                    <a:pt x="39739" y="6541"/>
                    <a:pt x="39972" y="6634"/>
                  </a:cubicBezTo>
                  <a:lnTo>
                    <a:pt x="39995" y="6634"/>
                  </a:lnTo>
                  <a:cubicBezTo>
                    <a:pt x="40112" y="6751"/>
                    <a:pt x="40252" y="6891"/>
                    <a:pt x="40369" y="7031"/>
                  </a:cubicBezTo>
                  <a:cubicBezTo>
                    <a:pt x="40159" y="6961"/>
                    <a:pt x="39949" y="6914"/>
                    <a:pt x="39739" y="6891"/>
                  </a:cubicBezTo>
                  <a:cubicBezTo>
                    <a:pt x="39575" y="6728"/>
                    <a:pt x="39412" y="6541"/>
                    <a:pt x="39248" y="6377"/>
                  </a:cubicBezTo>
                  <a:close/>
                  <a:moveTo>
                    <a:pt x="24305" y="5654"/>
                  </a:moveTo>
                  <a:cubicBezTo>
                    <a:pt x="24376" y="5747"/>
                    <a:pt x="24469" y="5864"/>
                    <a:pt x="24539" y="5957"/>
                  </a:cubicBezTo>
                  <a:lnTo>
                    <a:pt x="24562" y="5957"/>
                  </a:lnTo>
                  <a:cubicBezTo>
                    <a:pt x="24632" y="6354"/>
                    <a:pt x="24772" y="6704"/>
                    <a:pt x="24983" y="7054"/>
                  </a:cubicBezTo>
                  <a:cubicBezTo>
                    <a:pt x="24913" y="7008"/>
                    <a:pt x="24843" y="6961"/>
                    <a:pt x="24749" y="6914"/>
                  </a:cubicBezTo>
                  <a:cubicBezTo>
                    <a:pt x="24539" y="6751"/>
                    <a:pt x="24329" y="6564"/>
                    <a:pt x="24142" y="6331"/>
                  </a:cubicBezTo>
                  <a:cubicBezTo>
                    <a:pt x="24142" y="6331"/>
                    <a:pt x="24142" y="6307"/>
                    <a:pt x="24142" y="6307"/>
                  </a:cubicBezTo>
                  <a:cubicBezTo>
                    <a:pt x="24142" y="6074"/>
                    <a:pt x="24212" y="5840"/>
                    <a:pt x="24305" y="5654"/>
                  </a:cubicBezTo>
                  <a:close/>
                  <a:moveTo>
                    <a:pt x="12094" y="6307"/>
                  </a:moveTo>
                  <a:cubicBezTo>
                    <a:pt x="11978" y="6564"/>
                    <a:pt x="11861" y="6821"/>
                    <a:pt x="11791" y="7078"/>
                  </a:cubicBezTo>
                  <a:cubicBezTo>
                    <a:pt x="11838" y="6868"/>
                    <a:pt x="11884" y="6658"/>
                    <a:pt x="11954" y="6447"/>
                  </a:cubicBezTo>
                  <a:lnTo>
                    <a:pt x="12094" y="6307"/>
                  </a:lnTo>
                  <a:close/>
                  <a:moveTo>
                    <a:pt x="22694" y="6494"/>
                  </a:moveTo>
                  <a:lnTo>
                    <a:pt x="22765" y="6611"/>
                  </a:lnTo>
                  <a:cubicBezTo>
                    <a:pt x="22811" y="6774"/>
                    <a:pt x="22858" y="6938"/>
                    <a:pt x="22928" y="7078"/>
                  </a:cubicBezTo>
                  <a:lnTo>
                    <a:pt x="22835" y="7078"/>
                  </a:lnTo>
                  <a:cubicBezTo>
                    <a:pt x="22811" y="7031"/>
                    <a:pt x="22788" y="6984"/>
                    <a:pt x="22765" y="6938"/>
                  </a:cubicBezTo>
                  <a:cubicBezTo>
                    <a:pt x="22718" y="6798"/>
                    <a:pt x="22694" y="6658"/>
                    <a:pt x="22694" y="6494"/>
                  </a:cubicBezTo>
                  <a:close/>
                  <a:moveTo>
                    <a:pt x="23792" y="6634"/>
                  </a:moveTo>
                  <a:lnTo>
                    <a:pt x="23792" y="6634"/>
                  </a:lnTo>
                  <a:cubicBezTo>
                    <a:pt x="23815" y="6798"/>
                    <a:pt x="23862" y="6961"/>
                    <a:pt x="23955" y="7124"/>
                  </a:cubicBezTo>
                  <a:lnTo>
                    <a:pt x="23909" y="7124"/>
                  </a:lnTo>
                  <a:cubicBezTo>
                    <a:pt x="23839" y="6961"/>
                    <a:pt x="23815" y="6798"/>
                    <a:pt x="23792" y="6634"/>
                  </a:cubicBezTo>
                  <a:close/>
                  <a:moveTo>
                    <a:pt x="11674" y="4650"/>
                  </a:moveTo>
                  <a:lnTo>
                    <a:pt x="11674" y="4673"/>
                  </a:lnTo>
                  <a:cubicBezTo>
                    <a:pt x="11067" y="5420"/>
                    <a:pt x="10577" y="6261"/>
                    <a:pt x="10180" y="7148"/>
                  </a:cubicBezTo>
                  <a:cubicBezTo>
                    <a:pt x="10320" y="6704"/>
                    <a:pt x="10483" y="6284"/>
                    <a:pt x="10694" y="5864"/>
                  </a:cubicBezTo>
                  <a:cubicBezTo>
                    <a:pt x="10997" y="5443"/>
                    <a:pt x="11324" y="5047"/>
                    <a:pt x="11674" y="4650"/>
                  </a:cubicBezTo>
                  <a:close/>
                  <a:moveTo>
                    <a:pt x="42003" y="5957"/>
                  </a:moveTo>
                  <a:lnTo>
                    <a:pt x="42003" y="5957"/>
                  </a:lnTo>
                  <a:cubicBezTo>
                    <a:pt x="42237" y="6121"/>
                    <a:pt x="42470" y="6284"/>
                    <a:pt x="42704" y="6447"/>
                  </a:cubicBezTo>
                  <a:cubicBezTo>
                    <a:pt x="42867" y="6681"/>
                    <a:pt x="43007" y="6938"/>
                    <a:pt x="43147" y="7195"/>
                  </a:cubicBezTo>
                  <a:cubicBezTo>
                    <a:pt x="42797" y="6751"/>
                    <a:pt x="42424" y="6331"/>
                    <a:pt x="42003" y="5957"/>
                  </a:cubicBezTo>
                  <a:close/>
                  <a:moveTo>
                    <a:pt x="21364" y="6938"/>
                  </a:moveTo>
                  <a:cubicBezTo>
                    <a:pt x="21387" y="7031"/>
                    <a:pt x="21410" y="7124"/>
                    <a:pt x="21410" y="7241"/>
                  </a:cubicBezTo>
                  <a:cubicBezTo>
                    <a:pt x="21388" y="7174"/>
                    <a:pt x="21366" y="7129"/>
                    <a:pt x="21323" y="7084"/>
                  </a:cubicBezTo>
                  <a:lnTo>
                    <a:pt x="21323" y="7084"/>
                  </a:lnTo>
                  <a:cubicBezTo>
                    <a:pt x="21344" y="7023"/>
                    <a:pt x="21364" y="6980"/>
                    <a:pt x="21364" y="6938"/>
                  </a:cubicBezTo>
                  <a:close/>
                  <a:moveTo>
                    <a:pt x="15830" y="6634"/>
                  </a:moveTo>
                  <a:cubicBezTo>
                    <a:pt x="15947" y="6704"/>
                    <a:pt x="16064" y="6774"/>
                    <a:pt x="16157" y="6844"/>
                  </a:cubicBezTo>
                  <a:cubicBezTo>
                    <a:pt x="16110" y="6984"/>
                    <a:pt x="16087" y="7124"/>
                    <a:pt x="16040" y="7288"/>
                  </a:cubicBezTo>
                  <a:cubicBezTo>
                    <a:pt x="15924" y="7218"/>
                    <a:pt x="15783" y="7171"/>
                    <a:pt x="15667" y="7148"/>
                  </a:cubicBezTo>
                  <a:lnTo>
                    <a:pt x="15667" y="7054"/>
                  </a:lnTo>
                  <a:cubicBezTo>
                    <a:pt x="15690" y="6938"/>
                    <a:pt x="15737" y="6821"/>
                    <a:pt x="15783" y="6728"/>
                  </a:cubicBezTo>
                  <a:cubicBezTo>
                    <a:pt x="15807" y="6681"/>
                    <a:pt x="15807" y="6658"/>
                    <a:pt x="15830" y="6634"/>
                  </a:cubicBezTo>
                  <a:close/>
                  <a:moveTo>
                    <a:pt x="16811" y="5840"/>
                  </a:moveTo>
                  <a:lnTo>
                    <a:pt x="16857" y="5887"/>
                  </a:lnTo>
                  <a:cubicBezTo>
                    <a:pt x="17068" y="6074"/>
                    <a:pt x="17254" y="6307"/>
                    <a:pt x="17394" y="6564"/>
                  </a:cubicBezTo>
                  <a:cubicBezTo>
                    <a:pt x="17394" y="6774"/>
                    <a:pt x="17371" y="7008"/>
                    <a:pt x="17324" y="7288"/>
                  </a:cubicBezTo>
                  <a:lnTo>
                    <a:pt x="17208" y="7171"/>
                  </a:lnTo>
                  <a:cubicBezTo>
                    <a:pt x="17114" y="6798"/>
                    <a:pt x="16928" y="6447"/>
                    <a:pt x="16671" y="6144"/>
                  </a:cubicBezTo>
                  <a:cubicBezTo>
                    <a:pt x="16634" y="6116"/>
                    <a:pt x="16590" y="6103"/>
                    <a:pt x="16547" y="6103"/>
                  </a:cubicBezTo>
                  <a:cubicBezTo>
                    <a:pt x="16481" y="6103"/>
                    <a:pt x="16419" y="6134"/>
                    <a:pt x="16390" y="6191"/>
                  </a:cubicBezTo>
                  <a:cubicBezTo>
                    <a:pt x="16390" y="6214"/>
                    <a:pt x="16344" y="6261"/>
                    <a:pt x="16344" y="6284"/>
                  </a:cubicBezTo>
                  <a:cubicBezTo>
                    <a:pt x="16274" y="6214"/>
                    <a:pt x="16227" y="6167"/>
                    <a:pt x="16157" y="6121"/>
                  </a:cubicBezTo>
                  <a:cubicBezTo>
                    <a:pt x="16320" y="5957"/>
                    <a:pt x="16531" y="5840"/>
                    <a:pt x="16764" y="5840"/>
                  </a:cubicBezTo>
                  <a:close/>
                  <a:moveTo>
                    <a:pt x="32898" y="6354"/>
                  </a:moveTo>
                  <a:cubicBezTo>
                    <a:pt x="32991" y="6424"/>
                    <a:pt x="33084" y="6471"/>
                    <a:pt x="33154" y="6564"/>
                  </a:cubicBezTo>
                  <a:lnTo>
                    <a:pt x="33061" y="6704"/>
                  </a:lnTo>
                  <a:cubicBezTo>
                    <a:pt x="32804" y="6868"/>
                    <a:pt x="32571" y="7078"/>
                    <a:pt x="32337" y="7288"/>
                  </a:cubicBezTo>
                  <a:cubicBezTo>
                    <a:pt x="32407" y="7101"/>
                    <a:pt x="32454" y="6891"/>
                    <a:pt x="32477" y="6681"/>
                  </a:cubicBezTo>
                  <a:lnTo>
                    <a:pt x="32501" y="6681"/>
                  </a:lnTo>
                  <a:cubicBezTo>
                    <a:pt x="32571" y="6611"/>
                    <a:pt x="32641" y="6517"/>
                    <a:pt x="32711" y="6424"/>
                  </a:cubicBezTo>
                  <a:lnTo>
                    <a:pt x="32898" y="6354"/>
                  </a:lnTo>
                  <a:close/>
                  <a:moveTo>
                    <a:pt x="36563" y="6961"/>
                  </a:moveTo>
                  <a:lnTo>
                    <a:pt x="36633" y="7008"/>
                  </a:lnTo>
                  <a:cubicBezTo>
                    <a:pt x="36470" y="7124"/>
                    <a:pt x="36306" y="7265"/>
                    <a:pt x="36166" y="7428"/>
                  </a:cubicBezTo>
                  <a:cubicBezTo>
                    <a:pt x="35956" y="7358"/>
                    <a:pt x="35769" y="7335"/>
                    <a:pt x="35559" y="7311"/>
                  </a:cubicBezTo>
                  <a:cubicBezTo>
                    <a:pt x="35863" y="7148"/>
                    <a:pt x="36213" y="7008"/>
                    <a:pt x="36563" y="6961"/>
                  </a:cubicBezTo>
                  <a:close/>
                  <a:moveTo>
                    <a:pt x="11627" y="5817"/>
                  </a:moveTo>
                  <a:lnTo>
                    <a:pt x="11627" y="5817"/>
                  </a:lnTo>
                  <a:cubicBezTo>
                    <a:pt x="11301" y="6377"/>
                    <a:pt x="10997" y="6938"/>
                    <a:pt x="10740" y="7521"/>
                  </a:cubicBezTo>
                  <a:cubicBezTo>
                    <a:pt x="10740" y="7545"/>
                    <a:pt x="10717" y="7545"/>
                    <a:pt x="10717" y="7568"/>
                  </a:cubicBezTo>
                  <a:lnTo>
                    <a:pt x="10694" y="7568"/>
                  </a:lnTo>
                  <a:cubicBezTo>
                    <a:pt x="10880" y="6938"/>
                    <a:pt x="11207" y="6331"/>
                    <a:pt x="11627" y="5817"/>
                  </a:cubicBezTo>
                  <a:close/>
                  <a:moveTo>
                    <a:pt x="31730" y="7124"/>
                  </a:moveTo>
                  <a:lnTo>
                    <a:pt x="31730" y="7124"/>
                  </a:lnTo>
                  <a:cubicBezTo>
                    <a:pt x="31637" y="7288"/>
                    <a:pt x="31543" y="7428"/>
                    <a:pt x="31450" y="7591"/>
                  </a:cubicBezTo>
                  <a:cubicBezTo>
                    <a:pt x="31450" y="7545"/>
                    <a:pt x="31427" y="7498"/>
                    <a:pt x="31427" y="7475"/>
                  </a:cubicBezTo>
                  <a:cubicBezTo>
                    <a:pt x="31520" y="7358"/>
                    <a:pt x="31613" y="7241"/>
                    <a:pt x="31730" y="7124"/>
                  </a:cubicBezTo>
                  <a:close/>
                  <a:moveTo>
                    <a:pt x="19613" y="6354"/>
                  </a:moveTo>
                  <a:lnTo>
                    <a:pt x="19613" y="6354"/>
                  </a:lnTo>
                  <a:cubicBezTo>
                    <a:pt x="19706" y="6447"/>
                    <a:pt x="19823" y="6517"/>
                    <a:pt x="19893" y="6611"/>
                  </a:cubicBezTo>
                  <a:cubicBezTo>
                    <a:pt x="19939" y="6961"/>
                    <a:pt x="19939" y="7288"/>
                    <a:pt x="19939" y="7638"/>
                  </a:cubicBezTo>
                  <a:lnTo>
                    <a:pt x="19893" y="7661"/>
                  </a:lnTo>
                  <a:cubicBezTo>
                    <a:pt x="19893" y="7661"/>
                    <a:pt x="19893" y="7661"/>
                    <a:pt x="19893" y="7638"/>
                  </a:cubicBezTo>
                  <a:lnTo>
                    <a:pt x="19893" y="7615"/>
                  </a:lnTo>
                  <a:cubicBezTo>
                    <a:pt x="19893" y="7195"/>
                    <a:pt x="19776" y="6751"/>
                    <a:pt x="19613" y="6354"/>
                  </a:cubicBezTo>
                  <a:close/>
                  <a:moveTo>
                    <a:pt x="25893" y="6891"/>
                  </a:moveTo>
                  <a:cubicBezTo>
                    <a:pt x="26477" y="7148"/>
                    <a:pt x="27084" y="7358"/>
                    <a:pt x="27714" y="7475"/>
                  </a:cubicBezTo>
                  <a:cubicBezTo>
                    <a:pt x="27668" y="7545"/>
                    <a:pt x="27621" y="7615"/>
                    <a:pt x="27574" y="7661"/>
                  </a:cubicBezTo>
                  <a:cubicBezTo>
                    <a:pt x="27467" y="7671"/>
                    <a:pt x="27360" y="7676"/>
                    <a:pt x="27253" y="7676"/>
                  </a:cubicBezTo>
                  <a:cubicBezTo>
                    <a:pt x="26847" y="7676"/>
                    <a:pt x="26445" y="7609"/>
                    <a:pt x="26057" y="7498"/>
                  </a:cubicBezTo>
                  <a:cubicBezTo>
                    <a:pt x="25987" y="7405"/>
                    <a:pt x="25917" y="7335"/>
                    <a:pt x="25870" y="7241"/>
                  </a:cubicBezTo>
                  <a:cubicBezTo>
                    <a:pt x="25870" y="7124"/>
                    <a:pt x="25870" y="7008"/>
                    <a:pt x="25893" y="6891"/>
                  </a:cubicBezTo>
                  <a:close/>
                  <a:moveTo>
                    <a:pt x="17721" y="7358"/>
                  </a:moveTo>
                  <a:cubicBezTo>
                    <a:pt x="17745" y="7475"/>
                    <a:pt x="17768" y="7568"/>
                    <a:pt x="17768" y="7685"/>
                  </a:cubicBezTo>
                  <a:lnTo>
                    <a:pt x="17698" y="7591"/>
                  </a:lnTo>
                  <a:cubicBezTo>
                    <a:pt x="17698" y="7521"/>
                    <a:pt x="17698" y="7451"/>
                    <a:pt x="17721" y="7358"/>
                  </a:cubicBezTo>
                  <a:close/>
                  <a:moveTo>
                    <a:pt x="16461" y="7078"/>
                  </a:moveTo>
                  <a:lnTo>
                    <a:pt x="16577" y="7148"/>
                  </a:lnTo>
                  <a:lnTo>
                    <a:pt x="16601" y="7195"/>
                  </a:lnTo>
                  <a:cubicBezTo>
                    <a:pt x="16717" y="7358"/>
                    <a:pt x="16787" y="7521"/>
                    <a:pt x="16881" y="7708"/>
                  </a:cubicBezTo>
                  <a:cubicBezTo>
                    <a:pt x="16717" y="7615"/>
                    <a:pt x="16554" y="7521"/>
                    <a:pt x="16390" y="7451"/>
                  </a:cubicBezTo>
                  <a:cubicBezTo>
                    <a:pt x="16414" y="7311"/>
                    <a:pt x="16437" y="7195"/>
                    <a:pt x="16461" y="7078"/>
                  </a:cubicBezTo>
                  <a:close/>
                  <a:moveTo>
                    <a:pt x="12328" y="7171"/>
                  </a:moveTo>
                  <a:cubicBezTo>
                    <a:pt x="12281" y="7288"/>
                    <a:pt x="12258" y="7428"/>
                    <a:pt x="12235" y="7545"/>
                  </a:cubicBezTo>
                  <a:cubicBezTo>
                    <a:pt x="12141" y="7615"/>
                    <a:pt x="12048" y="7661"/>
                    <a:pt x="11954" y="7732"/>
                  </a:cubicBezTo>
                  <a:cubicBezTo>
                    <a:pt x="12048" y="7545"/>
                    <a:pt x="12188" y="7358"/>
                    <a:pt x="12328" y="7171"/>
                  </a:cubicBezTo>
                  <a:close/>
                  <a:moveTo>
                    <a:pt x="19029" y="6307"/>
                  </a:moveTo>
                  <a:cubicBezTo>
                    <a:pt x="19146" y="6541"/>
                    <a:pt x="19262" y="6774"/>
                    <a:pt x="19332" y="7031"/>
                  </a:cubicBezTo>
                  <a:lnTo>
                    <a:pt x="19356" y="7031"/>
                  </a:lnTo>
                  <a:cubicBezTo>
                    <a:pt x="19402" y="7265"/>
                    <a:pt x="19426" y="7521"/>
                    <a:pt x="19449" y="7755"/>
                  </a:cubicBezTo>
                  <a:cubicBezTo>
                    <a:pt x="19332" y="7498"/>
                    <a:pt x="19216" y="7218"/>
                    <a:pt x="19076" y="6961"/>
                  </a:cubicBezTo>
                  <a:cubicBezTo>
                    <a:pt x="19076" y="6751"/>
                    <a:pt x="19052" y="6541"/>
                    <a:pt x="19029" y="6307"/>
                  </a:cubicBezTo>
                  <a:close/>
                  <a:moveTo>
                    <a:pt x="38151" y="7568"/>
                  </a:moveTo>
                  <a:cubicBezTo>
                    <a:pt x="38268" y="7685"/>
                    <a:pt x="38384" y="7802"/>
                    <a:pt x="38501" y="7942"/>
                  </a:cubicBezTo>
                  <a:lnTo>
                    <a:pt x="38478" y="7942"/>
                  </a:lnTo>
                  <a:cubicBezTo>
                    <a:pt x="38361" y="7895"/>
                    <a:pt x="38244" y="7848"/>
                    <a:pt x="38128" y="7802"/>
                  </a:cubicBezTo>
                  <a:cubicBezTo>
                    <a:pt x="38104" y="7708"/>
                    <a:pt x="38081" y="7638"/>
                    <a:pt x="38058" y="7568"/>
                  </a:cubicBezTo>
                  <a:close/>
                  <a:moveTo>
                    <a:pt x="35466" y="7708"/>
                  </a:moveTo>
                  <a:lnTo>
                    <a:pt x="35466" y="7732"/>
                  </a:lnTo>
                  <a:cubicBezTo>
                    <a:pt x="35209" y="7802"/>
                    <a:pt x="34952" y="7895"/>
                    <a:pt x="34719" y="8012"/>
                  </a:cubicBezTo>
                  <a:lnTo>
                    <a:pt x="34742" y="7942"/>
                  </a:lnTo>
                  <a:cubicBezTo>
                    <a:pt x="34812" y="7872"/>
                    <a:pt x="34906" y="7802"/>
                    <a:pt x="34976" y="7732"/>
                  </a:cubicBezTo>
                  <a:cubicBezTo>
                    <a:pt x="35139" y="7708"/>
                    <a:pt x="35302" y="7708"/>
                    <a:pt x="35466" y="7708"/>
                  </a:cubicBezTo>
                  <a:close/>
                  <a:moveTo>
                    <a:pt x="8872" y="4743"/>
                  </a:moveTo>
                  <a:lnTo>
                    <a:pt x="8872" y="4743"/>
                  </a:lnTo>
                  <a:cubicBezTo>
                    <a:pt x="8639" y="5093"/>
                    <a:pt x="8452" y="5443"/>
                    <a:pt x="8265" y="5817"/>
                  </a:cubicBezTo>
                  <a:lnTo>
                    <a:pt x="8289" y="5817"/>
                  </a:lnTo>
                  <a:cubicBezTo>
                    <a:pt x="7798" y="6541"/>
                    <a:pt x="7355" y="7288"/>
                    <a:pt x="6981" y="8058"/>
                  </a:cubicBezTo>
                  <a:cubicBezTo>
                    <a:pt x="7331" y="6798"/>
                    <a:pt x="7962" y="5654"/>
                    <a:pt x="8872" y="4743"/>
                  </a:cubicBezTo>
                  <a:close/>
                  <a:moveTo>
                    <a:pt x="33411" y="6914"/>
                  </a:moveTo>
                  <a:cubicBezTo>
                    <a:pt x="33411" y="6938"/>
                    <a:pt x="33435" y="6961"/>
                    <a:pt x="33435" y="6984"/>
                  </a:cubicBezTo>
                  <a:cubicBezTo>
                    <a:pt x="33248" y="7288"/>
                    <a:pt x="33108" y="7591"/>
                    <a:pt x="32991" y="7942"/>
                  </a:cubicBezTo>
                  <a:lnTo>
                    <a:pt x="32828" y="8058"/>
                  </a:lnTo>
                  <a:cubicBezTo>
                    <a:pt x="32968" y="7638"/>
                    <a:pt x="33178" y="7265"/>
                    <a:pt x="33411" y="6914"/>
                  </a:cubicBezTo>
                  <a:close/>
                  <a:moveTo>
                    <a:pt x="28415" y="7872"/>
                  </a:moveTo>
                  <a:lnTo>
                    <a:pt x="28415" y="7895"/>
                  </a:lnTo>
                  <a:cubicBezTo>
                    <a:pt x="28391" y="7988"/>
                    <a:pt x="28345" y="8082"/>
                    <a:pt x="28321" y="8175"/>
                  </a:cubicBezTo>
                  <a:lnTo>
                    <a:pt x="28181" y="8175"/>
                  </a:lnTo>
                  <a:cubicBezTo>
                    <a:pt x="28251" y="8082"/>
                    <a:pt x="28345" y="7988"/>
                    <a:pt x="28415" y="7872"/>
                  </a:cubicBezTo>
                  <a:close/>
                  <a:moveTo>
                    <a:pt x="18282" y="6704"/>
                  </a:moveTo>
                  <a:cubicBezTo>
                    <a:pt x="18305" y="6751"/>
                    <a:pt x="18328" y="6798"/>
                    <a:pt x="18352" y="6821"/>
                  </a:cubicBezTo>
                  <a:cubicBezTo>
                    <a:pt x="18422" y="7288"/>
                    <a:pt x="18468" y="7755"/>
                    <a:pt x="18468" y="8222"/>
                  </a:cubicBezTo>
                  <a:lnTo>
                    <a:pt x="18375" y="8269"/>
                  </a:lnTo>
                  <a:lnTo>
                    <a:pt x="18305" y="8175"/>
                  </a:lnTo>
                  <a:lnTo>
                    <a:pt x="18212" y="8082"/>
                  </a:lnTo>
                  <a:cubicBezTo>
                    <a:pt x="18282" y="7825"/>
                    <a:pt x="18305" y="7545"/>
                    <a:pt x="18282" y="7265"/>
                  </a:cubicBezTo>
                  <a:cubicBezTo>
                    <a:pt x="18282" y="7078"/>
                    <a:pt x="18282" y="6891"/>
                    <a:pt x="18282" y="6704"/>
                  </a:cubicBezTo>
                  <a:close/>
                  <a:moveTo>
                    <a:pt x="30236" y="8082"/>
                  </a:moveTo>
                  <a:lnTo>
                    <a:pt x="30236" y="8082"/>
                  </a:lnTo>
                  <a:cubicBezTo>
                    <a:pt x="30189" y="8152"/>
                    <a:pt x="30119" y="8222"/>
                    <a:pt x="30072" y="8269"/>
                  </a:cubicBezTo>
                  <a:lnTo>
                    <a:pt x="30026" y="8222"/>
                  </a:lnTo>
                  <a:cubicBezTo>
                    <a:pt x="30096" y="8175"/>
                    <a:pt x="30166" y="8128"/>
                    <a:pt x="30236" y="8082"/>
                  </a:cubicBezTo>
                  <a:close/>
                  <a:moveTo>
                    <a:pt x="9409" y="6938"/>
                  </a:moveTo>
                  <a:lnTo>
                    <a:pt x="9409" y="6938"/>
                  </a:lnTo>
                  <a:cubicBezTo>
                    <a:pt x="9363" y="7124"/>
                    <a:pt x="9316" y="7311"/>
                    <a:pt x="9269" y="7498"/>
                  </a:cubicBezTo>
                  <a:cubicBezTo>
                    <a:pt x="9129" y="7755"/>
                    <a:pt x="9013" y="8012"/>
                    <a:pt x="8896" y="8292"/>
                  </a:cubicBezTo>
                  <a:cubicBezTo>
                    <a:pt x="8919" y="8152"/>
                    <a:pt x="8966" y="8012"/>
                    <a:pt x="8989" y="7872"/>
                  </a:cubicBezTo>
                  <a:cubicBezTo>
                    <a:pt x="9106" y="7568"/>
                    <a:pt x="9246" y="7241"/>
                    <a:pt x="9409" y="6938"/>
                  </a:cubicBezTo>
                  <a:close/>
                  <a:moveTo>
                    <a:pt x="39762" y="5864"/>
                  </a:moveTo>
                  <a:lnTo>
                    <a:pt x="39762" y="5864"/>
                  </a:lnTo>
                  <a:cubicBezTo>
                    <a:pt x="40299" y="6027"/>
                    <a:pt x="40813" y="6284"/>
                    <a:pt x="41256" y="6658"/>
                  </a:cubicBezTo>
                  <a:cubicBezTo>
                    <a:pt x="41420" y="6868"/>
                    <a:pt x="41583" y="7078"/>
                    <a:pt x="41723" y="7311"/>
                  </a:cubicBezTo>
                  <a:cubicBezTo>
                    <a:pt x="41911" y="7625"/>
                    <a:pt x="42080" y="7956"/>
                    <a:pt x="42231" y="8307"/>
                  </a:cubicBezTo>
                  <a:lnTo>
                    <a:pt x="42231" y="8307"/>
                  </a:lnTo>
                  <a:cubicBezTo>
                    <a:pt x="41844" y="7432"/>
                    <a:pt x="41145" y="6733"/>
                    <a:pt x="40276" y="6354"/>
                  </a:cubicBezTo>
                  <a:cubicBezTo>
                    <a:pt x="40112" y="6167"/>
                    <a:pt x="39949" y="6004"/>
                    <a:pt x="39762" y="5864"/>
                  </a:cubicBezTo>
                  <a:close/>
                  <a:moveTo>
                    <a:pt x="17651" y="8058"/>
                  </a:moveTo>
                  <a:lnTo>
                    <a:pt x="17791" y="8199"/>
                  </a:lnTo>
                  <a:cubicBezTo>
                    <a:pt x="17791" y="8245"/>
                    <a:pt x="17745" y="8269"/>
                    <a:pt x="17721" y="8315"/>
                  </a:cubicBezTo>
                  <a:lnTo>
                    <a:pt x="17628" y="8245"/>
                  </a:lnTo>
                  <a:cubicBezTo>
                    <a:pt x="17628" y="8175"/>
                    <a:pt x="17651" y="8105"/>
                    <a:pt x="17651" y="8058"/>
                  </a:cubicBezTo>
                  <a:close/>
                  <a:moveTo>
                    <a:pt x="12094" y="8105"/>
                  </a:moveTo>
                  <a:lnTo>
                    <a:pt x="12094" y="8105"/>
                  </a:lnTo>
                  <a:cubicBezTo>
                    <a:pt x="12071" y="8199"/>
                    <a:pt x="12048" y="8292"/>
                    <a:pt x="12024" y="8409"/>
                  </a:cubicBezTo>
                  <a:cubicBezTo>
                    <a:pt x="12024" y="8339"/>
                    <a:pt x="12001" y="8269"/>
                    <a:pt x="12001" y="8199"/>
                  </a:cubicBezTo>
                  <a:lnTo>
                    <a:pt x="11978" y="8199"/>
                  </a:lnTo>
                  <a:cubicBezTo>
                    <a:pt x="12024" y="8152"/>
                    <a:pt x="12048" y="8128"/>
                    <a:pt x="12094" y="8105"/>
                  </a:cubicBezTo>
                  <a:close/>
                  <a:moveTo>
                    <a:pt x="14432" y="7294"/>
                  </a:moveTo>
                  <a:cubicBezTo>
                    <a:pt x="14505" y="7294"/>
                    <a:pt x="14581" y="7300"/>
                    <a:pt x="14663" y="7311"/>
                  </a:cubicBezTo>
                  <a:cubicBezTo>
                    <a:pt x="14593" y="7661"/>
                    <a:pt x="14546" y="8035"/>
                    <a:pt x="14523" y="8409"/>
                  </a:cubicBezTo>
                  <a:cubicBezTo>
                    <a:pt x="14313" y="8082"/>
                    <a:pt x="14219" y="7685"/>
                    <a:pt x="14219" y="7311"/>
                  </a:cubicBezTo>
                  <a:cubicBezTo>
                    <a:pt x="14289" y="7300"/>
                    <a:pt x="14359" y="7294"/>
                    <a:pt x="14432" y="7294"/>
                  </a:cubicBezTo>
                  <a:close/>
                  <a:moveTo>
                    <a:pt x="24376" y="7988"/>
                  </a:moveTo>
                  <a:lnTo>
                    <a:pt x="24376" y="7988"/>
                  </a:lnTo>
                  <a:cubicBezTo>
                    <a:pt x="24492" y="8012"/>
                    <a:pt x="24632" y="8035"/>
                    <a:pt x="24772" y="8058"/>
                  </a:cubicBezTo>
                  <a:cubicBezTo>
                    <a:pt x="24936" y="8199"/>
                    <a:pt x="25099" y="8315"/>
                    <a:pt x="25309" y="8409"/>
                  </a:cubicBezTo>
                  <a:cubicBezTo>
                    <a:pt x="25053" y="8362"/>
                    <a:pt x="24819" y="8292"/>
                    <a:pt x="24586" y="8199"/>
                  </a:cubicBezTo>
                  <a:cubicBezTo>
                    <a:pt x="24562" y="8199"/>
                    <a:pt x="24562" y="8175"/>
                    <a:pt x="24539" y="8175"/>
                  </a:cubicBezTo>
                  <a:cubicBezTo>
                    <a:pt x="24492" y="8105"/>
                    <a:pt x="24422" y="8035"/>
                    <a:pt x="24376" y="7988"/>
                  </a:cubicBezTo>
                  <a:close/>
                  <a:moveTo>
                    <a:pt x="22905" y="8058"/>
                  </a:moveTo>
                  <a:lnTo>
                    <a:pt x="22998" y="8082"/>
                  </a:lnTo>
                  <a:cubicBezTo>
                    <a:pt x="22975" y="8199"/>
                    <a:pt x="22951" y="8315"/>
                    <a:pt x="22951" y="8432"/>
                  </a:cubicBezTo>
                  <a:cubicBezTo>
                    <a:pt x="22951" y="8315"/>
                    <a:pt x="22928" y="8175"/>
                    <a:pt x="22905" y="8058"/>
                  </a:cubicBezTo>
                  <a:close/>
                  <a:moveTo>
                    <a:pt x="11371" y="1988"/>
                  </a:moveTo>
                  <a:lnTo>
                    <a:pt x="11394" y="2011"/>
                  </a:lnTo>
                  <a:cubicBezTo>
                    <a:pt x="10740" y="2502"/>
                    <a:pt x="10157" y="3085"/>
                    <a:pt x="9643" y="3716"/>
                  </a:cubicBezTo>
                  <a:cubicBezTo>
                    <a:pt x="8335" y="4626"/>
                    <a:pt x="7355" y="5934"/>
                    <a:pt x="6841" y="7451"/>
                  </a:cubicBezTo>
                  <a:cubicBezTo>
                    <a:pt x="6701" y="7848"/>
                    <a:pt x="6584" y="8245"/>
                    <a:pt x="6514" y="8665"/>
                  </a:cubicBezTo>
                  <a:cubicBezTo>
                    <a:pt x="6514" y="7451"/>
                    <a:pt x="6794" y="6237"/>
                    <a:pt x="7308" y="5140"/>
                  </a:cubicBezTo>
                  <a:cubicBezTo>
                    <a:pt x="8125" y="3389"/>
                    <a:pt x="9620" y="2408"/>
                    <a:pt x="11371" y="1988"/>
                  </a:cubicBezTo>
                  <a:close/>
                  <a:moveTo>
                    <a:pt x="21270" y="8105"/>
                  </a:moveTo>
                  <a:lnTo>
                    <a:pt x="21270" y="8105"/>
                  </a:lnTo>
                  <a:cubicBezTo>
                    <a:pt x="21317" y="8175"/>
                    <a:pt x="21387" y="8269"/>
                    <a:pt x="21457" y="8339"/>
                  </a:cubicBezTo>
                  <a:lnTo>
                    <a:pt x="21340" y="8665"/>
                  </a:lnTo>
                  <a:cubicBezTo>
                    <a:pt x="21317" y="8479"/>
                    <a:pt x="21294" y="8292"/>
                    <a:pt x="21270" y="8105"/>
                  </a:cubicBezTo>
                  <a:close/>
                  <a:moveTo>
                    <a:pt x="37474" y="8315"/>
                  </a:moveTo>
                  <a:cubicBezTo>
                    <a:pt x="37661" y="8385"/>
                    <a:pt x="37824" y="8479"/>
                    <a:pt x="37987" y="8572"/>
                  </a:cubicBezTo>
                  <a:lnTo>
                    <a:pt x="38011" y="8712"/>
                  </a:lnTo>
                  <a:cubicBezTo>
                    <a:pt x="37817" y="8635"/>
                    <a:pt x="37624" y="8589"/>
                    <a:pt x="37417" y="8589"/>
                  </a:cubicBezTo>
                  <a:cubicBezTo>
                    <a:pt x="37374" y="8589"/>
                    <a:pt x="37331" y="8591"/>
                    <a:pt x="37287" y="8595"/>
                  </a:cubicBezTo>
                  <a:cubicBezTo>
                    <a:pt x="37240" y="8572"/>
                    <a:pt x="37194" y="8572"/>
                    <a:pt x="37124" y="8549"/>
                  </a:cubicBezTo>
                  <a:cubicBezTo>
                    <a:pt x="37217" y="8455"/>
                    <a:pt x="37334" y="8362"/>
                    <a:pt x="37474" y="8315"/>
                  </a:cubicBezTo>
                  <a:close/>
                  <a:moveTo>
                    <a:pt x="39225" y="7568"/>
                  </a:moveTo>
                  <a:cubicBezTo>
                    <a:pt x="39622" y="7872"/>
                    <a:pt x="39972" y="8269"/>
                    <a:pt x="40182" y="8736"/>
                  </a:cubicBezTo>
                  <a:cubicBezTo>
                    <a:pt x="39879" y="8315"/>
                    <a:pt x="39528" y="7918"/>
                    <a:pt x="39132" y="7568"/>
                  </a:cubicBezTo>
                  <a:close/>
                  <a:moveTo>
                    <a:pt x="36540" y="8128"/>
                  </a:moveTo>
                  <a:lnTo>
                    <a:pt x="36540" y="8128"/>
                  </a:lnTo>
                  <a:cubicBezTo>
                    <a:pt x="36493" y="8245"/>
                    <a:pt x="36447" y="8362"/>
                    <a:pt x="36400" y="8479"/>
                  </a:cubicBezTo>
                  <a:lnTo>
                    <a:pt x="36423" y="8479"/>
                  </a:lnTo>
                  <a:cubicBezTo>
                    <a:pt x="36213" y="8502"/>
                    <a:pt x="36003" y="8595"/>
                    <a:pt x="35886" y="8759"/>
                  </a:cubicBezTo>
                  <a:cubicBezTo>
                    <a:pt x="35909" y="8689"/>
                    <a:pt x="35933" y="8595"/>
                    <a:pt x="35956" y="8502"/>
                  </a:cubicBezTo>
                  <a:cubicBezTo>
                    <a:pt x="36166" y="8385"/>
                    <a:pt x="36353" y="8245"/>
                    <a:pt x="36540" y="8128"/>
                  </a:cubicBezTo>
                  <a:close/>
                  <a:moveTo>
                    <a:pt x="19286" y="8315"/>
                  </a:moveTo>
                  <a:cubicBezTo>
                    <a:pt x="19309" y="8432"/>
                    <a:pt x="19332" y="8525"/>
                    <a:pt x="19356" y="8619"/>
                  </a:cubicBezTo>
                  <a:cubicBezTo>
                    <a:pt x="19356" y="8712"/>
                    <a:pt x="19309" y="8736"/>
                    <a:pt x="19309" y="8782"/>
                  </a:cubicBezTo>
                  <a:cubicBezTo>
                    <a:pt x="19262" y="8665"/>
                    <a:pt x="19262" y="8525"/>
                    <a:pt x="19239" y="8385"/>
                  </a:cubicBezTo>
                  <a:lnTo>
                    <a:pt x="19239" y="8362"/>
                  </a:lnTo>
                  <a:cubicBezTo>
                    <a:pt x="19239" y="8362"/>
                    <a:pt x="19239" y="8362"/>
                    <a:pt x="19239" y="8339"/>
                  </a:cubicBezTo>
                  <a:lnTo>
                    <a:pt x="19286" y="8315"/>
                  </a:lnTo>
                  <a:close/>
                  <a:moveTo>
                    <a:pt x="23488" y="8549"/>
                  </a:moveTo>
                  <a:cubicBezTo>
                    <a:pt x="23582" y="8642"/>
                    <a:pt x="23698" y="8736"/>
                    <a:pt x="23815" y="8829"/>
                  </a:cubicBezTo>
                  <a:lnTo>
                    <a:pt x="23839" y="8829"/>
                  </a:lnTo>
                  <a:cubicBezTo>
                    <a:pt x="23722" y="8829"/>
                    <a:pt x="23605" y="8829"/>
                    <a:pt x="23488" y="8852"/>
                  </a:cubicBezTo>
                  <a:lnTo>
                    <a:pt x="23488" y="8549"/>
                  </a:lnTo>
                  <a:close/>
                  <a:moveTo>
                    <a:pt x="22601" y="8175"/>
                  </a:moveTo>
                  <a:cubicBezTo>
                    <a:pt x="22648" y="8409"/>
                    <a:pt x="22648" y="8642"/>
                    <a:pt x="22648" y="8876"/>
                  </a:cubicBezTo>
                  <a:cubicBezTo>
                    <a:pt x="22531" y="8759"/>
                    <a:pt x="22414" y="8665"/>
                    <a:pt x="22298" y="8549"/>
                  </a:cubicBezTo>
                  <a:lnTo>
                    <a:pt x="22274" y="8549"/>
                  </a:lnTo>
                  <a:lnTo>
                    <a:pt x="22321" y="8315"/>
                  </a:lnTo>
                  <a:cubicBezTo>
                    <a:pt x="22414" y="8269"/>
                    <a:pt x="22508" y="8222"/>
                    <a:pt x="22601" y="8175"/>
                  </a:cubicBezTo>
                  <a:close/>
                  <a:moveTo>
                    <a:pt x="38431" y="8385"/>
                  </a:moveTo>
                  <a:cubicBezTo>
                    <a:pt x="38595" y="8432"/>
                    <a:pt x="38781" y="8525"/>
                    <a:pt x="38945" y="8642"/>
                  </a:cubicBezTo>
                  <a:cubicBezTo>
                    <a:pt x="38991" y="8736"/>
                    <a:pt x="39038" y="8829"/>
                    <a:pt x="39085" y="8922"/>
                  </a:cubicBezTo>
                  <a:cubicBezTo>
                    <a:pt x="39015" y="8876"/>
                    <a:pt x="38968" y="8829"/>
                    <a:pt x="38921" y="8782"/>
                  </a:cubicBezTo>
                  <a:lnTo>
                    <a:pt x="38921" y="8806"/>
                  </a:lnTo>
                  <a:cubicBezTo>
                    <a:pt x="38781" y="8689"/>
                    <a:pt x="38641" y="8572"/>
                    <a:pt x="38501" y="8479"/>
                  </a:cubicBezTo>
                  <a:cubicBezTo>
                    <a:pt x="38478" y="8432"/>
                    <a:pt x="38454" y="8409"/>
                    <a:pt x="38431" y="8385"/>
                  </a:cubicBezTo>
                  <a:close/>
                  <a:moveTo>
                    <a:pt x="30563" y="8292"/>
                  </a:moveTo>
                  <a:cubicBezTo>
                    <a:pt x="30539" y="8339"/>
                    <a:pt x="30516" y="8409"/>
                    <a:pt x="30493" y="8502"/>
                  </a:cubicBezTo>
                  <a:lnTo>
                    <a:pt x="30469" y="8502"/>
                  </a:lnTo>
                  <a:cubicBezTo>
                    <a:pt x="30423" y="8665"/>
                    <a:pt x="30399" y="8806"/>
                    <a:pt x="30353" y="8969"/>
                  </a:cubicBezTo>
                  <a:lnTo>
                    <a:pt x="30329" y="8876"/>
                  </a:lnTo>
                  <a:cubicBezTo>
                    <a:pt x="30376" y="8665"/>
                    <a:pt x="30469" y="8479"/>
                    <a:pt x="30563" y="8292"/>
                  </a:cubicBezTo>
                  <a:close/>
                  <a:moveTo>
                    <a:pt x="16367" y="7825"/>
                  </a:moveTo>
                  <a:cubicBezTo>
                    <a:pt x="16554" y="7918"/>
                    <a:pt x="16717" y="8035"/>
                    <a:pt x="16904" y="8152"/>
                  </a:cubicBezTo>
                  <a:cubicBezTo>
                    <a:pt x="16881" y="8362"/>
                    <a:pt x="16787" y="8572"/>
                    <a:pt x="16671" y="8736"/>
                  </a:cubicBezTo>
                  <a:lnTo>
                    <a:pt x="16507" y="8992"/>
                  </a:lnTo>
                  <a:cubicBezTo>
                    <a:pt x="16414" y="8619"/>
                    <a:pt x="16367" y="8222"/>
                    <a:pt x="16367" y="7825"/>
                  </a:cubicBezTo>
                  <a:close/>
                  <a:moveTo>
                    <a:pt x="15643" y="7521"/>
                  </a:moveTo>
                  <a:cubicBezTo>
                    <a:pt x="15760" y="7568"/>
                    <a:pt x="15877" y="7615"/>
                    <a:pt x="15994" y="7661"/>
                  </a:cubicBezTo>
                  <a:cubicBezTo>
                    <a:pt x="15970" y="8105"/>
                    <a:pt x="16017" y="8572"/>
                    <a:pt x="16110" y="9016"/>
                  </a:cubicBezTo>
                  <a:lnTo>
                    <a:pt x="15970" y="9016"/>
                  </a:lnTo>
                  <a:cubicBezTo>
                    <a:pt x="15900" y="8876"/>
                    <a:pt x="15853" y="8712"/>
                    <a:pt x="15807" y="8572"/>
                  </a:cubicBezTo>
                  <a:cubicBezTo>
                    <a:pt x="15690" y="8222"/>
                    <a:pt x="15643" y="7872"/>
                    <a:pt x="15643" y="7521"/>
                  </a:cubicBezTo>
                  <a:close/>
                  <a:moveTo>
                    <a:pt x="29932" y="8876"/>
                  </a:moveTo>
                  <a:lnTo>
                    <a:pt x="29932" y="8922"/>
                  </a:lnTo>
                  <a:cubicBezTo>
                    <a:pt x="29909" y="8992"/>
                    <a:pt x="29886" y="9062"/>
                    <a:pt x="29886" y="9132"/>
                  </a:cubicBezTo>
                  <a:lnTo>
                    <a:pt x="29722" y="9109"/>
                  </a:lnTo>
                  <a:cubicBezTo>
                    <a:pt x="29699" y="9086"/>
                    <a:pt x="29699" y="9062"/>
                    <a:pt x="29722" y="9016"/>
                  </a:cubicBezTo>
                  <a:cubicBezTo>
                    <a:pt x="29792" y="8969"/>
                    <a:pt x="29862" y="8922"/>
                    <a:pt x="29932" y="8876"/>
                  </a:cubicBezTo>
                  <a:close/>
                  <a:moveTo>
                    <a:pt x="31123" y="7988"/>
                  </a:moveTo>
                  <a:lnTo>
                    <a:pt x="31123" y="8012"/>
                  </a:lnTo>
                  <a:lnTo>
                    <a:pt x="31123" y="8315"/>
                  </a:lnTo>
                  <a:cubicBezTo>
                    <a:pt x="31053" y="8455"/>
                    <a:pt x="31006" y="8595"/>
                    <a:pt x="30960" y="8736"/>
                  </a:cubicBezTo>
                  <a:cubicBezTo>
                    <a:pt x="30913" y="8876"/>
                    <a:pt x="30890" y="8946"/>
                    <a:pt x="30866" y="9062"/>
                  </a:cubicBezTo>
                  <a:lnTo>
                    <a:pt x="30750" y="9179"/>
                  </a:lnTo>
                  <a:cubicBezTo>
                    <a:pt x="30796" y="8759"/>
                    <a:pt x="30936" y="8362"/>
                    <a:pt x="31123" y="7988"/>
                  </a:cubicBezTo>
                  <a:close/>
                  <a:moveTo>
                    <a:pt x="14990" y="7358"/>
                  </a:moveTo>
                  <a:lnTo>
                    <a:pt x="15153" y="7381"/>
                  </a:lnTo>
                  <a:cubicBezTo>
                    <a:pt x="14990" y="8105"/>
                    <a:pt x="15060" y="8876"/>
                    <a:pt x="15457" y="9296"/>
                  </a:cubicBezTo>
                  <a:cubicBezTo>
                    <a:pt x="15223" y="9179"/>
                    <a:pt x="15013" y="9016"/>
                    <a:pt x="14826" y="8829"/>
                  </a:cubicBezTo>
                  <a:cubicBezTo>
                    <a:pt x="14826" y="8315"/>
                    <a:pt x="14896" y="7825"/>
                    <a:pt x="14990" y="7358"/>
                  </a:cubicBezTo>
                  <a:close/>
                  <a:moveTo>
                    <a:pt x="17138" y="8689"/>
                  </a:moveTo>
                  <a:cubicBezTo>
                    <a:pt x="17138" y="8759"/>
                    <a:pt x="17138" y="8806"/>
                    <a:pt x="17138" y="8876"/>
                  </a:cubicBezTo>
                  <a:cubicBezTo>
                    <a:pt x="17138" y="8946"/>
                    <a:pt x="17138" y="9016"/>
                    <a:pt x="17114" y="9062"/>
                  </a:cubicBezTo>
                  <a:cubicBezTo>
                    <a:pt x="16998" y="9156"/>
                    <a:pt x="16857" y="9249"/>
                    <a:pt x="16717" y="9296"/>
                  </a:cubicBezTo>
                  <a:cubicBezTo>
                    <a:pt x="16904" y="9132"/>
                    <a:pt x="17044" y="8922"/>
                    <a:pt x="17138" y="8689"/>
                  </a:cubicBezTo>
                  <a:close/>
                  <a:moveTo>
                    <a:pt x="20897" y="8385"/>
                  </a:moveTo>
                  <a:cubicBezTo>
                    <a:pt x="20897" y="8432"/>
                    <a:pt x="20920" y="8479"/>
                    <a:pt x="20943" y="8525"/>
                  </a:cubicBezTo>
                  <a:cubicBezTo>
                    <a:pt x="20967" y="8759"/>
                    <a:pt x="20967" y="8992"/>
                    <a:pt x="20943" y="9249"/>
                  </a:cubicBezTo>
                  <a:cubicBezTo>
                    <a:pt x="20803" y="9273"/>
                    <a:pt x="20663" y="9319"/>
                    <a:pt x="20523" y="9366"/>
                  </a:cubicBezTo>
                  <a:cubicBezTo>
                    <a:pt x="20687" y="9039"/>
                    <a:pt x="20803" y="8712"/>
                    <a:pt x="20897" y="8385"/>
                  </a:cubicBezTo>
                  <a:close/>
                  <a:moveTo>
                    <a:pt x="35723" y="8128"/>
                  </a:moveTo>
                  <a:lnTo>
                    <a:pt x="35653" y="8269"/>
                  </a:lnTo>
                  <a:cubicBezTo>
                    <a:pt x="35162" y="8572"/>
                    <a:pt x="34695" y="8969"/>
                    <a:pt x="34275" y="9389"/>
                  </a:cubicBezTo>
                  <a:cubicBezTo>
                    <a:pt x="34275" y="9343"/>
                    <a:pt x="34275" y="9296"/>
                    <a:pt x="34275" y="9249"/>
                  </a:cubicBezTo>
                  <a:cubicBezTo>
                    <a:pt x="34298" y="9132"/>
                    <a:pt x="34322" y="9039"/>
                    <a:pt x="34369" y="8922"/>
                  </a:cubicBezTo>
                  <a:cubicBezTo>
                    <a:pt x="34765" y="8595"/>
                    <a:pt x="35232" y="8315"/>
                    <a:pt x="35699" y="8128"/>
                  </a:cubicBezTo>
                  <a:close/>
                  <a:moveTo>
                    <a:pt x="11721" y="8712"/>
                  </a:moveTo>
                  <a:cubicBezTo>
                    <a:pt x="11744" y="8852"/>
                    <a:pt x="11768" y="8969"/>
                    <a:pt x="11814" y="9086"/>
                  </a:cubicBezTo>
                  <a:cubicBezTo>
                    <a:pt x="11768" y="9202"/>
                    <a:pt x="11721" y="9296"/>
                    <a:pt x="11698" y="9413"/>
                  </a:cubicBezTo>
                  <a:cubicBezTo>
                    <a:pt x="11698" y="9296"/>
                    <a:pt x="11674" y="9156"/>
                    <a:pt x="11674" y="9039"/>
                  </a:cubicBezTo>
                  <a:cubicBezTo>
                    <a:pt x="11651" y="8899"/>
                    <a:pt x="11698" y="8829"/>
                    <a:pt x="11721" y="8712"/>
                  </a:cubicBezTo>
                  <a:close/>
                  <a:moveTo>
                    <a:pt x="11394" y="7078"/>
                  </a:moveTo>
                  <a:cubicBezTo>
                    <a:pt x="11324" y="7498"/>
                    <a:pt x="11301" y="7918"/>
                    <a:pt x="11277" y="8362"/>
                  </a:cubicBezTo>
                  <a:cubicBezTo>
                    <a:pt x="11277" y="8385"/>
                    <a:pt x="11277" y="8409"/>
                    <a:pt x="11277" y="8432"/>
                  </a:cubicBezTo>
                  <a:cubicBezTo>
                    <a:pt x="11020" y="8736"/>
                    <a:pt x="10810" y="9062"/>
                    <a:pt x="10647" y="9436"/>
                  </a:cubicBezTo>
                  <a:cubicBezTo>
                    <a:pt x="10670" y="9062"/>
                    <a:pt x="10717" y="8689"/>
                    <a:pt x="10834" y="8339"/>
                  </a:cubicBezTo>
                  <a:cubicBezTo>
                    <a:pt x="10974" y="7965"/>
                    <a:pt x="11114" y="7615"/>
                    <a:pt x="11254" y="7311"/>
                  </a:cubicBezTo>
                  <a:lnTo>
                    <a:pt x="11277" y="7265"/>
                  </a:lnTo>
                  <a:cubicBezTo>
                    <a:pt x="11324" y="7195"/>
                    <a:pt x="11371" y="7148"/>
                    <a:pt x="11394" y="7078"/>
                  </a:cubicBezTo>
                  <a:close/>
                  <a:moveTo>
                    <a:pt x="32547" y="7638"/>
                  </a:moveTo>
                  <a:lnTo>
                    <a:pt x="32547" y="7638"/>
                  </a:lnTo>
                  <a:cubicBezTo>
                    <a:pt x="32361" y="8012"/>
                    <a:pt x="32244" y="8409"/>
                    <a:pt x="32174" y="8829"/>
                  </a:cubicBezTo>
                  <a:cubicBezTo>
                    <a:pt x="32127" y="8876"/>
                    <a:pt x="32080" y="8969"/>
                    <a:pt x="32057" y="9039"/>
                  </a:cubicBezTo>
                  <a:cubicBezTo>
                    <a:pt x="31917" y="9156"/>
                    <a:pt x="31800" y="9296"/>
                    <a:pt x="31683" y="9436"/>
                  </a:cubicBezTo>
                  <a:lnTo>
                    <a:pt x="31380" y="9366"/>
                  </a:lnTo>
                  <a:cubicBezTo>
                    <a:pt x="31637" y="8712"/>
                    <a:pt x="32034" y="8128"/>
                    <a:pt x="32547" y="7638"/>
                  </a:cubicBezTo>
                  <a:close/>
                  <a:moveTo>
                    <a:pt x="22624" y="9343"/>
                  </a:moveTo>
                  <a:lnTo>
                    <a:pt x="22624" y="9483"/>
                  </a:lnTo>
                  <a:lnTo>
                    <a:pt x="22601" y="9483"/>
                  </a:lnTo>
                  <a:lnTo>
                    <a:pt x="22508" y="9343"/>
                  </a:lnTo>
                  <a:close/>
                  <a:moveTo>
                    <a:pt x="18188" y="9226"/>
                  </a:moveTo>
                  <a:cubicBezTo>
                    <a:pt x="18258" y="9296"/>
                    <a:pt x="18328" y="9389"/>
                    <a:pt x="18398" y="9459"/>
                  </a:cubicBezTo>
                  <a:lnTo>
                    <a:pt x="18422" y="9459"/>
                  </a:lnTo>
                  <a:lnTo>
                    <a:pt x="18422" y="9529"/>
                  </a:lnTo>
                  <a:cubicBezTo>
                    <a:pt x="18328" y="9506"/>
                    <a:pt x="18258" y="9483"/>
                    <a:pt x="18165" y="9483"/>
                  </a:cubicBezTo>
                  <a:cubicBezTo>
                    <a:pt x="18165" y="9389"/>
                    <a:pt x="18188" y="9319"/>
                    <a:pt x="18188" y="9226"/>
                  </a:cubicBezTo>
                  <a:close/>
                  <a:moveTo>
                    <a:pt x="10133" y="8479"/>
                  </a:moveTo>
                  <a:lnTo>
                    <a:pt x="10133" y="8502"/>
                  </a:lnTo>
                  <a:cubicBezTo>
                    <a:pt x="10087" y="8736"/>
                    <a:pt x="10063" y="8992"/>
                    <a:pt x="10063" y="9249"/>
                  </a:cubicBezTo>
                  <a:cubicBezTo>
                    <a:pt x="10016" y="9389"/>
                    <a:pt x="9970" y="9529"/>
                    <a:pt x="9946" y="9669"/>
                  </a:cubicBezTo>
                  <a:cubicBezTo>
                    <a:pt x="9970" y="9273"/>
                    <a:pt x="10016" y="8876"/>
                    <a:pt x="10133" y="8479"/>
                  </a:cubicBezTo>
                  <a:close/>
                  <a:moveTo>
                    <a:pt x="6864" y="5187"/>
                  </a:moveTo>
                  <a:lnTo>
                    <a:pt x="6888" y="5210"/>
                  </a:lnTo>
                  <a:cubicBezTo>
                    <a:pt x="6304" y="6564"/>
                    <a:pt x="6071" y="8012"/>
                    <a:pt x="6211" y="9483"/>
                  </a:cubicBezTo>
                  <a:cubicBezTo>
                    <a:pt x="6141" y="9576"/>
                    <a:pt x="6094" y="9693"/>
                    <a:pt x="6024" y="9786"/>
                  </a:cubicBezTo>
                  <a:cubicBezTo>
                    <a:pt x="5861" y="8199"/>
                    <a:pt x="6141" y="6611"/>
                    <a:pt x="6864" y="5187"/>
                  </a:cubicBezTo>
                  <a:close/>
                  <a:moveTo>
                    <a:pt x="36283" y="8992"/>
                  </a:moveTo>
                  <a:cubicBezTo>
                    <a:pt x="36213" y="9249"/>
                    <a:pt x="36166" y="9529"/>
                    <a:pt x="36166" y="9810"/>
                  </a:cubicBezTo>
                  <a:cubicBezTo>
                    <a:pt x="36050" y="9576"/>
                    <a:pt x="36050" y="9296"/>
                    <a:pt x="36190" y="9086"/>
                  </a:cubicBezTo>
                  <a:cubicBezTo>
                    <a:pt x="36213" y="9039"/>
                    <a:pt x="36236" y="9016"/>
                    <a:pt x="36260" y="8992"/>
                  </a:cubicBezTo>
                  <a:close/>
                  <a:moveTo>
                    <a:pt x="37450" y="9459"/>
                  </a:moveTo>
                  <a:cubicBezTo>
                    <a:pt x="37684" y="9459"/>
                    <a:pt x="37917" y="9506"/>
                    <a:pt x="38128" y="9599"/>
                  </a:cubicBezTo>
                  <a:lnTo>
                    <a:pt x="38151" y="9810"/>
                  </a:lnTo>
                  <a:cubicBezTo>
                    <a:pt x="37964" y="9786"/>
                    <a:pt x="37777" y="9775"/>
                    <a:pt x="37591" y="9775"/>
                  </a:cubicBezTo>
                  <a:cubicBezTo>
                    <a:pt x="37404" y="9775"/>
                    <a:pt x="37217" y="9786"/>
                    <a:pt x="37030" y="9810"/>
                  </a:cubicBezTo>
                  <a:cubicBezTo>
                    <a:pt x="37030" y="9763"/>
                    <a:pt x="37054" y="9716"/>
                    <a:pt x="37077" y="9669"/>
                  </a:cubicBezTo>
                  <a:cubicBezTo>
                    <a:pt x="37194" y="9599"/>
                    <a:pt x="37310" y="9529"/>
                    <a:pt x="37450" y="9459"/>
                  </a:cubicBezTo>
                  <a:close/>
                  <a:moveTo>
                    <a:pt x="33224" y="9413"/>
                  </a:moveTo>
                  <a:cubicBezTo>
                    <a:pt x="33224" y="9483"/>
                    <a:pt x="33178" y="9553"/>
                    <a:pt x="33154" y="9623"/>
                  </a:cubicBezTo>
                  <a:cubicBezTo>
                    <a:pt x="33108" y="9693"/>
                    <a:pt x="33061" y="9763"/>
                    <a:pt x="33014" y="9833"/>
                  </a:cubicBezTo>
                  <a:lnTo>
                    <a:pt x="33014" y="9623"/>
                  </a:lnTo>
                  <a:cubicBezTo>
                    <a:pt x="33084" y="9576"/>
                    <a:pt x="33154" y="9483"/>
                    <a:pt x="33224" y="9413"/>
                  </a:cubicBezTo>
                  <a:close/>
                  <a:moveTo>
                    <a:pt x="29839" y="9459"/>
                  </a:moveTo>
                  <a:cubicBezTo>
                    <a:pt x="29839" y="9599"/>
                    <a:pt x="29816" y="9716"/>
                    <a:pt x="29816" y="9833"/>
                  </a:cubicBezTo>
                  <a:lnTo>
                    <a:pt x="29746" y="9880"/>
                  </a:lnTo>
                  <a:cubicBezTo>
                    <a:pt x="29722" y="9739"/>
                    <a:pt x="29722" y="9599"/>
                    <a:pt x="29722" y="9459"/>
                  </a:cubicBezTo>
                  <a:close/>
                  <a:moveTo>
                    <a:pt x="23698" y="9296"/>
                  </a:moveTo>
                  <a:cubicBezTo>
                    <a:pt x="24002" y="9296"/>
                    <a:pt x="24329" y="9319"/>
                    <a:pt x="24656" y="9366"/>
                  </a:cubicBezTo>
                  <a:cubicBezTo>
                    <a:pt x="24843" y="9483"/>
                    <a:pt x="25053" y="9576"/>
                    <a:pt x="25263" y="9646"/>
                  </a:cubicBezTo>
                  <a:lnTo>
                    <a:pt x="25356" y="9716"/>
                  </a:lnTo>
                  <a:cubicBezTo>
                    <a:pt x="25216" y="9786"/>
                    <a:pt x="25076" y="9833"/>
                    <a:pt x="24913" y="9903"/>
                  </a:cubicBezTo>
                  <a:cubicBezTo>
                    <a:pt x="24749" y="9880"/>
                    <a:pt x="24562" y="9856"/>
                    <a:pt x="24399" y="9856"/>
                  </a:cubicBezTo>
                  <a:cubicBezTo>
                    <a:pt x="24235" y="9786"/>
                    <a:pt x="24095" y="9739"/>
                    <a:pt x="23932" y="9693"/>
                  </a:cubicBezTo>
                  <a:cubicBezTo>
                    <a:pt x="23768" y="9646"/>
                    <a:pt x="23605" y="9529"/>
                    <a:pt x="23442" y="9413"/>
                  </a:cubicBezTo>
                  <a:lnTo>
                    <a:pt x="23442" y="9296"/>
                  </a:lnTo>
                  <a:close/>
                  <a:moveTo>
                    <a:pt x="29279" y="9436"/>
                  </a:moveTo>
                  <a:cubicBezTo>
                    <a:pt x="29279" y="9599"/>
                    <a:pt x="29302" y="9763"/>
                    <a:pt x="29325" y="9903"/>
                  </a:cubicBezTo>
                  <a:cubicBezTo>
                    <a:pt x="29185" y="9763"/>
                    <a:pt x="29022" y="9599"/>
                    <a:pt x="28858" y="9459"/>
                  </a:cubicBezTo>
                  <a:lnTo>
                    <a:pt x="28882" y="9436"/>
                  </a:lnTo>
                  <a:close/>
                  <a:moveTo>
                    <a:pt x="22391" y="9856"/>
                  </a:moveTo>
                  <a:cubicBezTo>
                    <a:pt x="22344" y="9903"/>
                    <a:pt x="22321" y="9950"/>
                    <a:pt x="22298" y="9973"/>
                  </a:cubicBezTo>
                  <a:lnTo>
                    <a:pt x="22181" y="9856"/>
                  </a:lnTo>
                  <a:close/>
                  <a:moveTo>
                    <a:pt x="41186" y="8385"/>
                  </a:moveTo>
                  <a:cubicBezTo>
                    <a:pt x="41256" y="8455"/>
                    <a:pt x="41326" y="8525"/>
                    <a:pt x="41420" y="8595"/>
                  </a:cubicBezTo>
                  <a:cubicBezTo>
                    <a:pt x="41653" y="9039"/>
                    <a:pt x="41840" y="9529"/>
                    <a:pt x="41980" y="10020"/>
                  </a:cubicBezTo>
                  <a:cubicBezTo>
                    <a:pt x="41770" y="9436"/>
                    <a:pt x="41490" y="8899"/>
                    <a:pt x="41163" y="8385"/>
                  </a:cubicBezTo>
                  <a:close/>
                  <a:moveTo>
                    <a:pt x="31707" y="9786"/>
                  </a:moveTo>
                  <a:lnTo>
                    <a:pt x="31847" y="9833"/>
                  </a:lnTo>
                  <a:lnTo>
                    <a:pt x="31847" y="9926"/>
                  </a:lnTo>
                  <a:lnTo>
                    <a:pt x="31777" y="9996"/>
                  </a:lnTo>
                  <a:cubicBezTo>
                    <a:pt x="31707" y="10020"/>
                    <a:pt x="31637" y="10043"/>
                    <a:pt x="31590" y="10066"/>
                  </a:cubicBezTo>
                  <a:lnTo>
                    <a:pt x="31567" y="10066"/>
                  </a:lnTo>
                  <a:cubicBezTo>
                    <a:pt x="31613" y="9973"/>
                    <a:pt x="31637" y="9880"/>
                    <a:pt x="31707" y="9786"/>
                  </a:cubicBezTo>
                  <a:close/>
                  <a:moveTo>
                    <a:pt x="25730" y="9950"/>
                  </a:moveTo>
                  <a:cubicBezTo>
                    <a:pt x="25846" y="10020"/>
                    <a:pt x="25987" y="10066"/>
                    <a:pt x="26127" y="10113"/>
                  </a:cubicBezTo>
                  <a:cubicBezTo>
                    <a:pt x="25940" y="10090"/>
                    <a:pt x="25753" y="10043"/>
                    <a:pt x="25543" y="9996"/>
                  </a:cubicBezTo>
                  <a:lnTo>
                    <a:pt x="25566" y="9996"/>
                  </a:lnTo>
                  <a:lnTo>
                    <a:pt x="25730" y="9950"/>
                  </a:lnTo>
                  <a:close/>
                  <a:moveTo>
                    <a:pt x="28578" y="9669"/>
                  </a:moveTo>
                  <a:cubicBezTo>
                    <a:pt x="28742" y="9833"/>
                    <a:pt x="28928" y="9996"/>
                    <a:pt x="29092" y="10160"/>
                  </a:cubicBezTo>
                  <a:cubicBezTo>
                    <a:pt x="28905" y="10113"/>
                    <a:pt x="28695" y="10066"/>
                    <a:pt x="28508" y="9996"/>
                  </a:cubicBezTo>
                  <a:cubicBezTo>
                    <a:pt x="28532" y="9880"/>
                    <a:pt x="28555" y="9763"/>
                    <a:pt x="28578" y="9669"/>
                  </a:cubicBezTo>
                  <a:close/>
                  <a:moveTo>
                    <a:pt x="31263" y="9669"/>
                  </a:moveTo>
                  <a:lnTo>
                    <a:pt x="31520" y="9739"/>
                  </a:lnTo>
                  <a:cubicBezTo>
                    <a:pt x="31427" y="9880"/>
                    <a:pt x="31357" y="10020"/>
                    <a:pt x="31310" y="10160"/>
                  </a:cubicBezTo>
                  <a:lnTo>
                    <a:pt x="31333" y="10160"/>
                  </a:lnTo>
                  <a:lnTo>
                    <a:pt x="31123" y="10206"/>
                  </a:lnTo>
                  <a:cubicBezTo>
                    <a:pt x="31146" y="10043"/>
                    <a:pt x="31193" y="9856"/>
                    <a:pt x="31263" y="9669"/>
                  </a:cubicBezTo>
                  <a:close/>
                  <a:moveTo>
                    <a:pt x="14826" y="9366"/>
                  </a:moveTo>
                  <a:lnTo>
                    <a:pt x="14826" y="9366"/>
                  </a:lnTo>
                  <a:cubicBezTo>
                    <a:pt x="15153" y="9623"/>
                    <a:pt x="15527" y="9763"/>
                    <a:pt x="15924" y="9786"/>
                  </a:cubicBezTo>
                  <a:cubicBezTo>
                    <a:pt x="15597" y="9950"/>
                    <a:pt x="15270" y="10183"/>
                    <a:pt x="14990" y="10440"/>
                  </a:cubicBezTo>
                  <a:cubicBezTo>
                    <a:pt x="14920" y="10090"/>
                    <a:pt x="14850" y="9739"/>
                    <a:pt x="14826" y="9366"/>
                  </a:cubicBezTo>
                  <a:close/>
                  <a:moveTo>
                    <a:pt x="27714" y="10183"/>
                  </a:moveTo>
                  <a:lnTo>
                    <a:pt x="28018" y="10323"/>
                  </a:lnTo>
                  <a:cubicBezTo>
                    <a:pt x="28041" y="10370"/>
                    <a:pt x="28065" y="10393"/>
                    <a:pt x="28088" y="10417"/>
                  </a:cubicBezTo>
                  <a:cubicBezTo>
                    <a:pt x="27878" y="10463"/>
                    <a:pt x="27644" y="10487"/>
                    <a:pt x="27434" y="10487"/>
                  </a:cubicBezTo>
                  <a:lnTo>
                    <a:pt x="27271" y="10300"/>
                  </a:lnTo>
                  <a:cubicBezTo>
                    <a:pt x="27434" y="10276"/>
                    <a:pt x="27574" y="10230"/>
                    <a:pt x="27714" y="10183"/>
                  </a:cubicBezTo>
                  <a:close/>
                  <a:moveTo>
                    <a:pt x="13916" y="7872"/>
                  </a:moveTo>
                  <a:cubicBezTo>
                    <a:pt x="14009" y="8269"/>
                    <a:pt x="14172" y="8642"/>
                    <a:pt x="14429" y="8969"/>
                  </a:cubicBezTo>
                  <a:cubicBezTo>
                    <a:pt x="14453" y="8992"/>
                    <a:pt x="14453" y="9016"/>
                    <a:pt x="14476" y="9039"/>
                  </a:cubicBezTo>
                  <a:cubicBezTo>
                    <a:pt x="14476" y="9389"/>
                    <a:pt x="14499" y="9739"/>
                    <a:pt x="14546" y="10113"/>
                  </a:cubicBezTo>
                  <a:cubicBezTo>
                    <a:pt x="14569" y="10253"/>
                    <a:pt x="14593" y="10393"/>
                    <a:pt x="14639" y="10580"/>
                  </a:cubicBezTo>
                  <a:cubicBezTo>
                    <a:pt x="14219" y="9926"/>
                    <a:pt x="13962" y="9202"/>
                    <a:pt x="13869" y="8455"/>
                  </a:cubicBezTo>
                  <a:cubicBezTo>
                    <a:pt x="13916" y="8432"/>
                    <a:pt x="13962" y="8362"/>
                    <a:pt x="13962" y="8292"/>
                  </a:cubicBezTo>
                  <a:lnTo>
                    <a:pt x="13939" y="8292"/>
                  </a:lnTo>
                  <a:cubicBezTo>
                    <a:pt x="13916" y="8199"/>
                    <a:pt x="13892" y="8082"/>
                    <a:pt x="13892" y="7988"/>
                  </a:cubicBezTo>
                  <a:cubicBezTo>
                    <a:pt x="13892" y="7942"/>
                    <a:pt x="13892" y="7918"/>
                    <a:pt x="13916" y="7872"/>
                  </a:cubicBezTo>
                  <a:close/>
                  <a:moveTo>
                    <a:pt x="40252" y="10253"/>
                  </a:moveTo>
                  <a:cubicBezTo>
                    <a:pt x="40299" y="10370"/>
                    <a:pt x="40369" y="10487"/>
                    <a:pt x="40416" y="10603"/>
                  </a:cubicBezTo>
                  <a:lnTo>
                    <a:pt x="40322" y="10533"/>
                  </a:lnTo>
                  <a:cubicBezTo>
                    <a:pt x="40299" y="10440"/>
                    <a:pt x="40276" y="10347"/>
                    <a:pt x="40252" y="10253"/>
                  </a:cubicBezTo>
                  <a:close/>
                  <a:moveTo>
                    <a:pt x="35443" y="8852"/>
                  </a:moveTo>
                  <a:cubicBezTo>
                    <a:pt x="35351" y="9312"/>
                    <a:pt x="35327" y="9794"/>
                    <a:pt x="35393" y="10254"/>
                  </a:cubicBezTo>
                  <a:lnTo>
                    <a:pt x="35393" y="10254"/>
                  </a:lnTo>
                  <a:cubicBezTo>
                    <a:pt x="35160" y="10348"/>
                    <a:pt x="34928" y="10487"/>
                    <a:pt x="34719" y="10627"/>
                  </a:cubicBezTo>
                  <a:lnTo>
                    <a:pt x="34602" y="10557"/>
                  </a:lnTo>
                  <a:cubicBezTo>
                    <a:pt x="34509" y="10347"/>
                    <a:pt x="34415" y="10113"/>
                    <a:pt x="34369" y="9903"/>
                  </a:cubicBezTo>
                  <a:lnTo>
                    <a:pt x="34439" y="9786"/>
                  </a:lnTo>
                  <a:cubicBezTo>
                    <a:pt x="34742" y="9459"/>
                    <a:pt x="35092" y="9132"/>
                    <a:pt x="35443" y="8852"/>
                  </a:cubicBezTo>
                  <a:close/>
                  <a:moveTo>
                    <a:pt x="32547" y="10020"/>
                  </a:moveTo>
                  <a:lnTo>
                    <a:pt x="32617" y="10043"/>
                  </a:lnTo>
                  <a:cubicBezTo>
                    <a:pt x="32617" y="10206"/>
                    <a:pt x="32617" y="10347"/>
                    <a:pt x="32664" y="10487"/>
                  </a:cubicBezTo>
                  <a:lnTo>
                    <a:pt x="32594" y="10673"/>
                  </a:lnTo>
                  <a:cubicBezTo>
                    <a:pt x="32547" y="10463"/>
                    <a:pt x="32524" y="10276"/>
                    <a:pt x="32524" y="10090"/>
                  </a:cubicBezTo>
                  <a:lnTo>
                    <a:pt x="32547" y="10020"/>
                  </a:lnTo>
                  <a:close/>
                  <a:moveTo>
                    <a:pt x="23465" y="10417"/>
                  </a:moveTo>
                  <a:lnTo>
                    <a:pt x="23792" y="10463"/>
                  </a:lnTo>
                  <a:cubicBezTo>
                    <a:pt x="23675" y="10533"/>
                    <a:pt x="23535" y="10627"/>
                    <a:pt x="23395" y="10720"/>
                  </a:cubicBezTo>
                  <a:lnTo>
                    <a:pt x="23372" y="10720"/>
                  </a:lnTo>
                  <a:lnTo>
                    <a:pt x="23278" y="10673"/>
                  </a:lnTo>
                  <a:lnTo>
                    <a:pt x="23231" y="10580"/>
                  </a:lnTo>
                  <a:lnTo>
                    <a:pt x="23255" y="10417"/>
                  </a:lnTo>
                  <a:close/>
                  <a:moveTo>
                    <a:pt x="9620" y="7638"/>
                  </a:moveTo>
                  <a:lnTo>
                    <a:pt x="9620" y="7638"/>
                  </a:lnTo>
                  <a:cubicBezTo>
                    <a:pt x="9409" y="8525"/>
                    <a:pt x="9409" y="9459"/>
                    <a:pt x="9620" y="10347"/>
                  </a:cubicBezTo>
                  <a:lnTo>
                    <a:pt x="9620" y="10533"/>
                  </a:lnTo>
                  <a:cubicBezTo>
                    <a:pt x="9620" y="10603"/>
                    <a:pt x="9643" y="10720"/>
                    <a:pt x="9666" y="10814"/>
                  </a:cubicBezTo>
                  <a:cubicBezTo>
                    <a:pt x="9479" y="10323"/>
                    <a:pt x="9386" y="9833"/>
                    <a:pt x="9363" y="9319"/>
                  </a:cubicBezTo>
                  <a:cubicBezTo>
                    <a:pt x="9363" y="8829"/>
                    <a:pt x="9409" y="8315"/>
                    <a:pt x="9526" y="7825"/>
                  </a:cubicBezTo>
                  <a:cubicBezTo>
                    <a:pt x="9550" y="7755"/>
                    <a:pt x="9596" y="7708"/>
                    <a:pt x="9620" y="7638"/>
                  </a:cubicBezTo>
                  <a:close/>
                  <a:moveTo>
                    <a:pt x="10157" y="10510"/>
                  </a:moveTo>
                  <a:cubicBezTo>
                    <a:pt x="10180" y="10627"/>
                    <a:pt x="10203" y="10743"/>
                    <a:pt x="10227" y="10860"/>
                  </a:cubicBezTo>
                  <a:lnTo>
                    <a:pt x="10227" y="10884"/>
                  </a:lnTo>
                  <a:cubicBezTo>
                    <a:pt x="10203" y="10790"/>
                    <a:pt x="10157" y="10720"/>
                    <a:pt x="10133" y="10627"/>
                  </a:cubicBezTo>
                  <a:lnTo>
                    <a:pt x="10157" y="10510"/>
                  </a:lnTo>
                  <a:close/>
                  <a:moveTo>
                    <a:pt x="39108" y="10440"/>
                  </a:moveTo>
                  <a:lnTo>
                    <a:pt x="39108" y="10463"/>
                  </a:lnTo>
                  <a:lnTo>
                    <a:pt x="39155" y="10510"/>
                  </a:lnTo>
                  <a:cubicBezTo>
                    <a:pt x="39178" y="10627"/>
                    <a:pt x="39202" y="10720"/>
                    <a:pt x="39225" y="10837"/>
                  </a:cubicBezTo>
                  <a:lnTo>
                    <a:pt x="39248" y="10837"/>
                  </a:lnTo>
                  <a:cubicBezTo>
                    <a:pt x="39178" y="10860"/>
                    <a:pt x="39108" y="10884"/>
                    <a:pt x="39061" y="10907"/>
                  </a:cubicBezTo>
                  <a:cubicBezTo>
                    <a:pt x="39085" y="10743"/>
                    <a:pt x="39108" y="10603"/>
                    <a:pt x="39108" y="10440"/>
                  </a:cubicBezTo>
                  <a:close/>
                  <a:moveTo>
                    <a:pt x="37558" y="10078"/>
                  </a:moveTo>
                  <a:cubicBezTo>
                    <a:pt x="37754" y="10078"/>
                    <a:pt x="37952" y="10090"/>
                    <a:pt x="38151" y="10113"/>
                  </a:cubicBezTo>
                  <a:lnTo>
                    <a:pt x="38174" y="10113"/>
                  </a:lnTo>
                  <a:cubicBezTo>
                    <a:pt x="38174" y="10393"/>
                    <a:pt x="38174" y="10673"/>
                    <a:pt x="38174" y="10954"/>
                  </a:cubicBezTo>
                  <a:cubicBezTo>
                    <a:pt x="37894" y="10907"/>
                    <a:pt x="37591" y="10837"/>
                    <a:pt x="37310" y="10743"/>
                  </a:cubicBezTo>
                  <a:lnTo>
                    <a:pt x="37147" y="10673"/>
                  </a:lnTo>
                  <a:cubicBezTo>
                    <a:pt x="37077" y="10557"/>
                    <a:pt x="37030" y="10440"/>
                    <a:pt x="37007" y="10300"/>
                  </a:cubicBezTo>
                  <a:cubicBezTo>
                    <a:pt x="36984" y="10253"/>
                    <a:pt x="36984" y="10183"/>
                    <a:pt x="36984" y="10113"/>
                  </a:cubicBezTo>
                  <a:cubicBezTo>
                    <a:pt x="37170" y="10090"/>
                    <a:pt x="37363" y="10078"/>
                    <a:pt x="37558" y="10078"/>
                  </a:cubicBezTo>
                  <a:close/>
                  <a:moveTo>
                    <a:pt x="38641" y="10160"/>
                  </a:moveTo>
                  <a:cubicBezTo>
                    <a:pt x="38758" y="10417"/>
                    <a:pt x="38758" y="10697"/>
                    <a:pt x="38665" y="10954"/>
                  </a:cubicBezTo>
                  <a:lnTo>
                    <a:pt x="38548" y="10954"/>
                  </a:lnTo>
                  <a:lnTo>
                    <a:pt x="38548" y="10790"/>
                  </a:lnTo>
                  <a:cubicBezTo>
                    <a:pt x="38524" y="10603"/>
                    <a:pt x="38524" y="10393"/>
                    <a:pt x="38524" y="10160"/>
                  </a:cubicBezTo>
                  <a:close/>
                  <a:moveTo>
                    <a:pt x="28765" y="10697"/>
                  </a:moveTo>
                  <a:lnTo>
                    <a:pt x="28928" y="10790"/>
                  </a:lnTo>
                  <a:lnTo>
                    <a:pt x="29092" y="10930"/>
                  </a:lnTo>
                  <a:cubicBezTo>
                    <a:pt x="29045" y="10954"/>
                    <a:pt x="28998" y="10977"/>
                    <a:pt x="28928" y="11000"/>
                  </a:cubicBezTo>
                  <a:cubicBezTo>
                    <a:pt x="28858" y="10907"/>
                    <a:pt x="28812" y="10814"/>
                    <a:pt x="28742" y="10720"/>
                  </a:cubicBezTo>
                  <a:lnTo>
                    <a:pt x="28765" y="10697"/>
                  </a:lnTo>
                  <a:close/>
                  <a:moveTo>
                    <a:pt x="18095" y="9833"/>
                  </a:moveTo>
                  <a:cubicBezTo>
                    <a:pt x="18165" y="9833"/>
                    <a:pt x="18258" y="9856"/>
                    <a:pt x="18352" y="9880"/>
                  </a:cubicBezTo>
                  <a:cubicBezTo>
                    <a:pt x="18328" y="10043"/>
                    <a:pt x="18305" y="10206"/>
                    <a:pt x="18258" y="10347"/>
                  </a:cubicBezTo>
                  <a:cubicBezTo>
                    <a:pt x="18235" y="10440"/>
                    <a:pt x="18212" y="10533"/>
                    <a:pt x="18165" y="10627"/>
                  </a:cubicBezTo>
                  <a:cubicBezTo>
                    <a:pt x="18025" y="10767"/>
                    <a:pt x="17861" y="10884"/>
                    <a:pt x="17721" y="11047"/>
                  </a:cubicBezTo>
                  <a:cubicBezTo>
                    <a:pt x="17791" y="10837"/>
                    <a:pt x="17885" y="10603"/>
                    <a:pt x="17931" y="10370"/>
                  </a:cubicBezTo>
                  <a:cubicBezTo>
                    <a:pt x="18002" y="10183"/>
                    <a:pt x="18048" y="9996"/>
                    <a:pt x="18095" y="9833"/>
                  </a:cubicBezTo>
                  <a:close/>
                  <a:moveTo>
                    <a:pt x="40206" y="5233"/>
                  </a:moveTo>
                  <a:lnTo>
                    <a:pt x="40346" y="5303"/>
                  </a:lnTo>
                  <a:cubicBezTo>
                    <a:pt x="41326" y="5980"/>
                    <a:pt x="42190" y="6774"/>
                    <a:pt x="42914" y="7685"/>
                  </a:cubicBezTo>
                  <a:cubicBezTo>
                    <a:pt x="42984" y="7755"/>
                    <a:pt x="43031" y="7825"/>
                    <a:pt x="43101" y="7895"/>
                  </a:cubicBezTo>
                  <a:cubicBezTo>
                    <a:pt x="43428" y="8479"/>
                    <a:pt x="43684" y="9132"/>
                    <a:pt x="43848" y="9810"/>
                  </a:cubicBezTo>
                  <a:lnTo>
                    <a:pt x="43848" y="10066"/>
                  </a:lnTo>
                  <a:cubicBezTo>
                    <a:pt x="43848" y="10393"/>
                    <a:pt x="43824" y="10720"/>
                    <a:pt x="43754" y="11047"/>
                  </a:cubicBezTo>
                  <a:cubicBezTo>
                    <a:pt x="43591" y="10720"/>
                    <a:pt x="43428" y="10417"/>
                    <a:pt x="43217" y="10113"/>
                  </a:cubicBezTo>
                  <a:cubicBezTo>
                    <a:pt x="43217" y="8759"/>
                    <a:pt x="42634" y="7451"/>
                    <a:pt x="41653" y="6517"/>
                  </a:cubicBezTo>
                  <a:cubicBezTo>
                    <a:pt x="41443" y="6261"/>
                    <a:pt x="41210" y="6004"/>
                    <a:pt x="40976" y="5794"/>
                  </a:cubicBezTo>
                  <a:cubicBezTo>
                    <a:pt x="40743" y="5584"/>
                    <a:pt x="40486" y="5397"/>
                    <a:pt x="40206" y="5233"/>
                  </a:cubicBezTo>
                  <a:close/>
                  <a:moveTo>
                    <a:pt x="13822" y="9786"/>
                  </a:moveTo>
                  <a:lnTo>
                    <a:pt x="13822" y="9786"/>
                  </a:lnTo>
                  <a:cubicBezTo>
                    <a:pt x="13986" y="10230"/>
                    <a:pt x="14219" y="10650"/>
                    <a:pt x="14476" y="11024"/>
                  </a:cubicBezTo>
                  <a:lnTo>
                    <a:pt x="14429" y="11094"/>
                  </a:lnTo>
                  <a:cubicBezTo>
                    <a:pt x="14289" y="10977"/>
                    <a:pt x="14196" y="10837"/>
                    <a:pt x="14102" y="10673"/>
                  </a:cubicBezTo>
                  <a:lnTo>
                    <a:pt x="14102" y="10650"/>
                  </a:lnTo>
                  <a:cubicBezTo>
                    <a:pt x="13962" y="10370"/>
                    <a:pt x="13869" y="10090"/>
                    <a:pt x="13822" y="9786"/>
                  </a:cubicBezTo>
                  <a:close/>
                  <a:moveTo>
                    <a:pt x="30306" y="10697"/>
                  </a:moveTo>
                  <a:cubicBezTo>
                    <a:pt x="30306" y="10837"/>
                    <a:pt x="30329" y="10954"/>
                    <a:pt x="30353" y="11070"/>
                  </a:cubicBezTo>
                  <a:lnTo>
                    <a:pt x="30353" y="11094"/>
                  </a:lnTo>
                  <a:lnTo>
                    <a:pt x="30329" y="11070"/>
                  </a:lnTo>
                  <a:cubicBezTo>
                    <a:pt x="30306" y="10954"/>
                    <a:pt x="30283" y="10814"/>
                    <a:pt x="30259" y="10697"/>
                  </a:cubicBezTo>
                  <a:close/>
                  <a:moveTo>
                    <a:pt x="31217" y="10603"/>
                  </a:moveTo>
                  <a:lnTo>
                    <a:pt x="31217" y="10603"/>
                  </a:lnTo>
                  <a:cubicBezTo>
                    <a:pt x="31193" y="10697"/>
                    <a:pt x="31170" y="10790"/>
                    <a:pt x="31170" y="10884"/>
                  </a:cubicBezTo>
                  <a:cubicBezTo>
                    <a:pt x="31123" y="10977"/>
                    <a:pt x="31100" y="11047"/>
                    <a:pt x="31076" y="11117"/>
                  </a:cubicBezTo>
                  <a:cubicBezTo>
                    <a:pt x="31053" y="10954"/>
                    <a:pt x="31053" y="10790"/>
                    <a:pt x="31076" y="10627"/>
                  </a:cubicBezTo>
                  <a:lnTo>
                    <a:pt x="31217" y="10603"/>
                  </a:lnTo>
                  <a:close/>
                  <a:moveTo>
                    <a:pt x="9643" y="5443"/>
                  </a:moveTo>
                  <a:cubicBezTo>
                    <a:pt x="9176" y="6237"/>
                    <a:pt x="8826" y="7101"/>
                    <a:pt x="8616" y="7988"/>
                  </a:cubicBezTo>
                  <a:cubicBezTo>
                    <a:pt x="8250" y="8994"/>
                    <a:pt x="8085" y="10045"/>
                    <a:pt x="8123" y="11119"/>
                  </a:cubicBezTo>
                  <a:lnTo>
                    <a:pt x="8123" y="11119"/>
                  </a:lnTo>
                  <a:cubicBezTo>
                    <a:pt x="8116" y="11081"/>
                    <a:pt x="8097" y="11014"/>
                    <a:pt x="8079" y="10977"/>
                  </a:cubicBezTo>
                  <a:cubicBezTo>
                    <a:pt x="7728" y="9389"/>
                    <a:pt x="8312" y="7451"/>
                    <a:pt x="9129" y="6027"/>
                  </a:cubicBezTo>
                  <a:cubicBezTo>
                    <a:pt x="9293" y="5817"/>
                    <a:pt x="9456" y="5630"/>
                    <a:pt x="9643" y="5443"/>
                  </a:cubicBezTo>
                  <a:close/>
                  <a:moveTo>
                    <a:pt x="33948" y="10603"/>
                  </a:moveTo>
                  <a:cubicBezTo>
                    <a:pt x="34088" y="10650"/>
                    <a:pt x="34205" y="10720"/>
                    <a:pt x="34322" y="10790"/>
                  </a:cubicBezTo>
                  <a:cubicBezTo>
                    <a:pt x="34345" y="10814"/>
                    <a:pt x="34345" y="10837"/>
                    <a:pt x="34369" y="10860"/>
                  </a:cubicBezTo>
                  <a:cubicBezTo>
                    <a:pt x="34252" y="10977"/>
                    <a:pt x="34135" y="11094"/>
                    <a:pt x="34018" y="11210"/>
                  </a:cubicBezTo>
                  <a:lnTo>
                    <a:pt x="34018" y="11187"/>
                  </a:lnTo>
                  <a:cubicBezTo>
                    <a:pt x="33972" y="11047"/>
                    <a:pt x="33925" y="10884"/>
                    <a:pt x="33902" y="10743"/>
                  </a:cubicBezTo>
                  <a:cubicBezTo>
                    <a:pt x="33925" y="10697"/>
                    <a:pt x="33925" y="10650"/>
                    <a:pt x="33948" y="10603"/>
                  </a:cubicBezTo>
                  <a:close/>
                  <a:moveTo>
                    <a:pt x="43731" y="7358"/>
                  </a:moveTo>
                  <a:lnTo>
                    <a:pt x="43731" y="7358"/>
                  </a:lnTo>
                  <a:cubicBezTo>
                    <a:pt x="44735" y="8455"/>
                    <a:pt x="45412" y="9833"/>
                    <a:pt x="45436" y="11234"/>
                  </a:cubicBezTo>
                  <a:cubicBezTo>
                    <a:pt x="45109" y="10323"/>
                    <a:pt x="44642" y="9483"/>
                    <a:pt x="44105" y="8689"/>
                  </a:cubicBezTo>
                  <a:cubicBezTo>
                    <a:pt x="44011" y="8222"/>
                    <a:pt x="43895" y="7778"/>
                    <a:pt x="43731" y="7358"/>
                  </a:cubicBezTo>
                  <a:close/>
                  <a:moveTo>
                    <a:pt x="22741" y="10673"/>
                  </a:moveTo>
                  <a:lnTo>
                    <a:pt x="22858" y="10767"/>
                  </a:lnTo>
                  <a:cubicBezTo>
                    <a:pt x="22811" y="10930"/>
                    <a:pt x="22765" y="11094"/>
                    <a:pt x="22718" y="11257"/>
                  </a:cubicBezTo>
                  <a:lnTo>
                    <a:pt x="22578" y="11257"/>
                  </a:lnTo>
                  <a:cubicBezTo>
                    <a:pt x="22624" y="11070"/>
                    <a:pt x="22694" y="10884"/>
                    <a:pt x="22741" y="10673"/>
                  </a:cubicBezTo>
                  <a:close/>
                  <a:moveTo>
                    <a:pt x="24329" y="10557"/>
                  </a:moveTo>
                  <a:cubicBezTo>
                    <a:pt x="24749" y="10650"/>
                    <a:pt x="25169" y="10743"/>
                    <a:pt x="25566" y="10884"/>
                  </a:cubicBezTo>
                  <a:cubicBezTo>
                    <a:pt x="25753" y="11000"/>
                    <a:pt x="25940" y="11117"/>
                    <a:pt x="26103" y="11257"/>
                  </a:cubicBezTo>
                  <a:cubicBezTo>
                    <a:pt x="25987" y="11234"/>
                    <a:pt x="25893" y="11210"/>
                    <a:pt x="25776" y="11187"/>
                  </a:cubicBezTo>
                  <a:cubicBezTo>
                    <a:pt x="25502" y="11158"/>
                    <a:pt x="25228" y="11138"/>
                    <a:pt x="24959" y="11138"/>
                  </a:cubicBezTo>
                  <a:cubicBezTo>
                    <a:pt x="24793" y="11138"/>
                    <a:pt x="24629" y="11146"/>
                    <a:pt x="24469" y="11164"/>
                  </a:cubicBezTo>
                  <a:cubicBezTo>
                    <a:pt x="24212" y="11094"/>
                    <a:pt x="24002" y="11000"/>
                    <a:pt x="23768" y="10907"/>
                  </a:cubicBezTo>
                  <a:cubicBezTo>
                    <a:pt x="23955" y="10767"/>
                    <a:pt x="24142" y="10650"/>
                    <a:pt x="24329" y="10557"/>
                  </a:cubicBezTo>
                  <a:close/>
                  <a:moveTo>
                    <a:pt x="17675" y="9786"/>
                  </a:moveTo>
                  <a:lnTo>
                    <a:pt x="17651" y="9880"/>
                  </a:lnTo>
                  <a:cubicBezTo>
                    <a:pt x="17628" y="10020"/>
                    <a:pt x="17581" y="10206"/>
                    <a:pt x="17558" y="10393"/>
                  </a:cubicBezTo>
                  <a:cubicBezTo>
                    <a:pt x="17441" y="10720"/>
                    <a:pt x="17254" y="11024"/>
                    <a:pt x="17044" y="11280"/>
                  </a:cubicBezTo>
                  <a:cubicBezTo>
                    <a:pt x="17091" y="11117"/>
                    <a:pt x="17138" y="10954"/>
                    <a:pt x="17161" y="10790"/>
                  </a:cubicBezTo>
                  <a:cubicBezTo>
                    <a:pt x="17324" y="10767"/>
                    <a:pt x="17394" y="10580"/>
                    <a:pt x="17301" y="10440"/>
                  </a:cubicBezTo>
                  <a:cubicBezTo>
                    <a:pt x="17278" y="10440"/>
                    <a:pt x="17278" y="10417"/>
                    <a:pt x="17254" y="10393"/>
                  </a:cubicBezTo>
                  <a:cubicBezTo>
                    <a:pt x="17231" y="10370"/>
                    <a:pt x="17254" y="10323"/>
                    <a:pt x="17278" y="10300"/>
                  </a:cubicBezTo>
                  <a:cubicBezTo>
                    <a:pt x="17301" y="10253"/>
                    <a:pt x="17324" y="10136"/>
                    <a:pt x="17348" y="10066"/>
                  </a:cubicBezTo>
                  <a:cubicBezTo>
                    <a:pt x="17441" y="9973"/>
                    <a:pt x="17535" y="9880"/>
                    <a:pt x="17605" y="9786"/>
                  </a:cubicBezTo>
                  <a:close/>
                  <a:moveTo>
                    <a:pt x="23488" y="11117"/>
                  </a:moveTo>
                  <a:lnTo>
                    <a:pt x="23488" y="11117"/>
                  </a:lnTo>
                  <a:cubicBezTo>
                    <a:pt x="23582" y="11164"/>
                    <a:pt x="23675" y="11210"/>
                    <a:pt x="23768" y="11257"/>
                  </a:cubicBezTo>
                  <a:lnTo>
                    <a:pt x="23628" y="11280"/>
                  </a:lnTo>
                  <a:lnTo>
                    <a:pt x="23535" y="11280"/>
                  </a:lnTo>
                  <a:lnTo>
                    <a:pt x="23488" y="11117"/>
                  </a:lnTo>
                  <a:close/>
                  <a:moveTo>
                    <a:pt x="27901" y="11117"/>
                  </a:moveTo>
                  <a:lnTo>
                    <a:pt x="28135" y="11210"/>
                  </a:lnTo>
                  <a:lnTo>
                    <a:pt x="28135" y="11257"/>
                  </a:lnTo>
                  <a:lnTo>
                    <a:pt x="28018" y="11304"/>
                  </a:lnTo>
                  <a:cubicBezTo>
                    <a:pt x="27971" y="11234"/>
                    <a:pt x="27924" y="11164"/>
                    <a:pt x="27901" y="11117"/>
                  </a:cubicBezTo>
                  <a:close/>
                  <a:moveTo>
                    <a:pt x="22438" y="10463"/>
                  </a:moveTo>
                  <a:cubicBezTo>
                    <a:pt x="22344" y="10743"/>
                    <a:pt x="22251" y="11024"/>
                    <a:pt x="22134" y="11304"/>
                  </a:cubicBezTo>
                  <a:cubicBezTo>
                    <a:pt x="22017" y="11304"/>
                    <a:pt x="21901" y="11351"/>
                    <a:pt x="21784" y="11351"/>
                  </a:cubicBezTo>
                  <a:cubicBezTo>
                    <a:pt x="21854" y="11210"/>
                    <a:pt x="21924" y="11070"/>
                    <a:pt x="21971" y="10930"/>
                  </a:cubicBezTo>
                  <a:cubicBezTo>
                    <a:pt x="22087" y="10790"/>
                    <a:pt x="22228" y="10627"/>
                    <a:pt x="22344" y="10463"/>
                  </a:cubicBezTo>
                  <a:close/>
                  <a:moveTo>
                    <a:pt x="16671" y="10253"/>
                  </a:moveTo>
                  <a:cubicBezTo>
                    <a:pt x="16531" y="10487"/>
                    <a:pt x="16390" y="10743"/>
                    <a:pt x="16297" y="10977"/>
                  </a:cubicBezTo>
                  <a:cubicBezTo>
                    <a:pt x="16227" y="11117"/>
                    <a:pt x="16157" y="11280"/>
                    <a:pt x="16110" y="11397"/>
                  </a:cubicBezTo>
                  <a:lnTo>
                    <a:pt x="16087" y="11421"/>
                  </a:lnTo>
                  <a:cubicBezTo>
                    <a:pt x="16204" y="11024"/>
                    <a:pt x="16390" y="10627"/>
                    <a:pt x="16624" y="10276"/>
                  </a:cubicBezTo>
                  <a:lnTo>
                    <a:pt x="16647" y="10253"/>
                  </a:lnTo>
                  <a:close/>
                  <a:moveTo>
                    <a:pt x="36003" y="10347"/>
                  </a:moveTo>
                  <a:lnTo>
                    <a:pt x="36050" y="10417"/>
                  </a:lnTo>
                  <a:cubicBezTo>
                    <a:pt x="35980" y="10767"/>
                    <a:pt x="36050" y="11140"/>
                    <a:pt x="36236" y="11467"/>
                  </a:cubicBezTo>
                  <a:cubicBezTo>
                    <a:pt x="36236" y="11467"/>
                    <a:pt x="36236" y="11491"/>
                    <a:pt x="36236" y="11514"/>
                  </a:cubicBezTo>
                  <a:cubicBezTo>
                    <a:pt x="36120" y="11327"/>
                    <a:pt x="36026" y="11117"/>
                    <a:pt x="35956" y="10907"/>
                  </a:cubicBezTo>
                  <a:cubicBezTo>
                    <a:pt x="35909" y="10743"/>
                    <a:pt x="35863" y="10580"/>
                    <a:pt x="35816" y="10417"/>
                  </a:cubicBezTo>
                  <a:lnTo>
                    <a:pt x="36003" y="10347"/>
                  </a:lnTo>
                  <a:close/>
                  <a:moveTo>
                    <a:pt x="16227" y="10043"/>
                  </a:moveTo>
                  <a:lnTo>
                    <a:pt x="16320" y="10113"/>
                  </a:lnTo>
                  <a:cubicBezTo>
                    <a:pt x="16134" y="10393"/>
                    <a:pt x="15970" y="10720"/>
                    <a:pt x="15853" y="11024"/>
                  </a:cubicBezTo>
                  <a:cubicBezTo>
                    <a:pt x="15783" y="11210"/>
                    <a:pt x="15737" y="11374"/>
                    <a:pt x="15713" y="11561"/>
                  </a:cubicBezTo>
                  <a:lnTo>
                    <a:pt x="15690" y="11561"/>
                  </a:lnTo>
                  <a:cubicBezTo>
                    <a:pt x="15620" y="11584"/>
                    <a:pt x="15550" y="11584"/>
                    <a:pt x="15480" y="11584"/>
                  </a:cubicBezTo>
                  <a:lnTo>
                    <a:pt x="15293" y="11397"/>
                  </a:lnTo>
                  <a:cubicBezTo>
                    <a:pt x="15200" y="11210"/>
                    <a:pt x="15130" y="11024"/>
                    <a:pt x="15083" y="10837"/>
                  </a:cubicBezTo>
                  <a:cubicBezTo>
                    <a:pt x="15410" y="10510"/>
                    <a:pt x="15783" y="10253"/>
                    <a:pt x="16227" y="10043"/>
                  </a:cubicBezTo>
                  <a:close/>
                  <a:moveTo>
                    <a:pt x="35443" y="10557"/>
                  </a:moveTo>
                  <a:cubicBezTo>
                    <a:pt x="35513" y="10930"/>
                    <a:pt x="35629" y="11280"/>
                    <a:pt x="35793" y="11631"/>
                  </a:cubicBezTo>
                  <a:cubicBezTo>
                    <a:pt x="35583" y="11304"/>
                    <a:pt x="35326" y="11024"/>
                    <a:pt x="34999" y="10814"/>
                  </a:cubicBezTo>
                  <a:cubicBezTo>
                    <a:pt x="35139" y="10720"/>
                    <a:pt x="35279" y="10650"/>
                    <a:pt x="35443" y="10557"/>
                  </a:cubicBezTo>
                  <a:close/>
                  <a:moveTo>
                    <a:pt x="37521" y="11280"/>
                  </a:moveTo>
                  <a:lnTo>
                    <a:pt x="37521" y="11280"/>
                  </a:lnTo>
                  <a:cubicBezTo>
                    <a:pt x="37731" y="11351"/>
                    <a:pt x="37941" y="11397"/>
                    <a:pt x="38151" y="11397"/>
                  </a:cubicBezTo>
                  <a:lnTo>
                    <a:pt x="38151" y="11514"/>
                  </a:lnTo>
                  <a:lnTo>
                    <a:pt x="38081" y="11561"/>
                  </a:lnTo>
                  <a:cubicBezTo>
                    <a:pt x="37987" y="11607"/>
                    <a:pt x="37917" y="11654"/>
                    <a:pt x="37847" y="11677"/>
                  </a:cubicBezTo>
                  <a:lnTo>
                    <a:pt x="37684" y="11491"/>
                  </a:lnTo>
                  <a:lnTo>
                    <a:pt x="37521" y="11280"/>
                  </a:lnTo>
                  <a:close/>
                  <a:moveTo>
                    <a:pt x="13472" y="7405"/>
                  </a:moveTo>
                  <a:cubicBezTo>
                    <a:pt x="13449" y="7755"/>
                    <a:pt x="13449" y="8082"/>
                    <a:pt x="13472" y="8432"/>
                  </a:cubicBezTo>
                  <a:cubicBezTo>
                    <a:pt x="13309" y="9553"/>
                    <a:pt x="13425" y="10743"/>
                    <a:pt x="14172" y="11467"/>
                  </a:cubicBezTo>
                  <a:cubicBezTo>
                    <a:pt x="14126" y="11561"/>
                    <a:pt x="14056" y="11654"/>
                    <a:pt x="14009" y="11747"/>
                  </a:cubicBezTo>
                  <a:cubicBezTo>
                    <a:pt x="13239" y="11117"/>
                    <a:pt x="12772" y="9926"/>
                    <a:pt x="12725" y="8969"/>
                  </a:cubicBezTo>
                  <a:cubicBezTo>
                    <a:pt x="12701" y="8595"/>
                    <a:pt x="12725" y="8245"/>
                    <a:pt x="12795" y="7895"/>
                  </a:cubicBezTo>
                  <a:lnTo>
                    <a:pt x="12772" y="7895"/>
                  </a:lnTo>
                  <a:cubicBezTo>
                    <a:pt x="12772" y="7895"/>
                    <a:pt x="12772" y="7872"/>
                    <a:pt x="12772" y="7848"/>
                  </a:cubicBezTo>
                  <a:cubicBezTo>
                    <a:pt x="12842" y="7755"/>
                    <a:pt x="12888" y="7661"/>
                    <a:pt x="12935" y="7591"/>
                  </a:cubicBezTo>
                  <a:cubicBezTo>
                    <a:pt x="13122" y="7521"/>
                    <a:pt x="13285" y="7451"/>
                    <a:pt x="13472" y="7405"/>
                  </a:cubicBezTo>
                  <a:close/>
                  <a:moveTo>
                    <a:pt x="23698" y="11654"/>
                  </a:moveTo>
                  <a:cubicBezTo>
                    <a:pt x="23815" y="11654"/>
                    <a:pt x="23955" y="11677"/>
                    <a:pt x="24072" y="11701"/>
                  </a:cubicBezTo>
                  <a:cubicBezTo>
                    <a:pt x="24049" y="11747"/>
                    <a:pt x="24002" y="11771"/>
                    <a:pt x="23932" y="11794"/>
                  </a:cubicBezTo>
                  <a:lnTo>
                    <a:pt x="23745" y="11794"/>
                  </a:lnTo>
                  <a:cubicBezTo>
                    <a:pt x="23722" y="11747"/>
                    <a:pt x="23722" y="11701"/>
                    <a:pt x="23698" y="11654"/>
                  </a:cubicBezTo>
                  <a:close/>
                  <a:moveTo>
                    <a:pt x="40649" y="11210"/>
                  </a:moveTo>
                  <a:cubicBezTo>
                    <a:pt x="40696" y="11397"/>
                    <a:pt x="40743" y="11584"/>
                    <a:pt x="40743" y="11794"/>
                  </a:cubicBezTo>
                  <a:cubicBezTo>
                    <a:pt x="40719" y="11631"/>
                    <a:pt x="40649" y="11491"/>
                    <a:pt x="40602" y="11351"/>
                  </a:cubicBezTo>
                  <a:cubicBezTo>
                    <a:pt x="40626" y="11304"/>
                    <a:pt x="40626" y="11257"/>
                    <a:pt x="40649" y="11210"/>
                  </a:cubicBezTo>
                  <a:close/>
                  <a:moveTo>
                    <a:pt x="16618" y="11489"/>
                  </a:moveTo>
                  <a:lnTo>
                    <a:pt x="16554" y="11747"/>
                  </a:lnTo>
                  <a:cubicBezTo>
                    <a:pt x="16484" y="11794"/>
                    <a:pt x="16414" y="11841"/>
                    <a:pt x="16344" y="11888"/>
                  </a:cubicBezTo>
                  <a:lnTo>
                    <a:pt x="16390" y="11677"/>
                  </a:lnTo>
                  <a:cubicBezTo>
                    <a:pt x="16474" y="11615"/>
                    <a:pt x="16539" y="11552"/>
                    <a:pt x="16618" y="11489"/>
                  </a:cubicBezTo>
                  <a:close/>
                  <a:moveTo>
                    <a:pt x="21971" y="11747"/>
                  </a:moveTo>
                  <a:lnTo>
                    <a:pt x="21901" y="11888"/>
                  </a:lnTo>
                  <a:cubicBezTo>
                    <a:pt x="21877" y="11841"/>
                    <a:pt x="21831" y="11794"/>
                    <a:pt x="21807" y="11771"/>
                  </a:cubicBezTo>
                  <a:lnTo>
                    <a:pt x="21971" y="11747"/>
                  </a:lnTo>
                  <a:close/>
                  <a:moveTo>
                    <a:pt x="28625" y="11444"/>
                  </a:moveTo>
                  <a:lnTo>
                    <a:pt x="28765" y="11514"/>
                  </a:lnTo>
                  <a:cubicBezTo>
                    <a:pt x="28812" y="11631"/>
                    <a:pt x="28858" y="11747"/>
                    <a:pt x="28928" y="11888"/>
                  </a:cubicBezTo>
                  <a:cubicBezTo>
                    <a:pt x="28788" y="11794"/>
                    <a:pt x="28672" y="11701"/>
                    <a:pt x="28555" y="11631"/>
                  </a:cubicBezTo>
                  <a:lnTo>
                    <a:pt x="28532" y="11491"/>
                  </a:lnTo>
                  <a:lnTo>
                    <a:pt x="28625" y="11444"/>
                  </a:lnTo>
                  <a:close/>
                  <a:moveTo>
                    <a:pt x="40486" y="8525"/>
                  </a:moveTo>
                  <a:lnTo>
                    <a:pt x="40486" y="8525"/>
                  </a:lnTo>
                  <a:cubicBezTo>
                    <a:pt x="41023" y="9366"/>
                    <a:pt x="41466" y="10253"/>
                    <a:pt x="41817" y="11164"/>
                  </a:cubicBezTo>
                  <a:lnTo>
                    <a:pt x="41840" y="11164"/>
                  </a:lnTo>
                  <a:cubicBezTo>
                    <a:pt x="41840" y="11234"/>
                    <a:pt x="41840" y="11304"/>
                    <a:pt x="41863" y="11374"/>
                  </a:cubicBezTo>
                  <a:cubicBezTo>
                    <a:pt x="41793" y="11561"/>
                    <a:pt x="41747" y="11724"/>
                    <a:pt x="41653" y="11888"/>
                  </a:cubicBezTo>
                  <a:cubicBezTo>
                    <a:pt x="41560" y="11654"/>
                    <a:pt x="41443" y="11421"/>
                    <a:pt x="41350" y="11210"/>
                  </a:cubicBezTo>
                  <a:cubicBezTo>
                    <a:pt x="41233" y="10720"/>
                    <a:pt x="41046" y="10230"/>
                    <a:pt x="40813" y="9786"/>
                  </a:cubicBezTo>
                  <a:cubicBezTo>
                    <a:pt x="40789" y="9343"/>
                    <a:pt x="40673" y="8922"/>
                    <a:pt x="40486" y="8525"/>
                  </a:cubicBezTo>
                  <a:close/>
                  <a:moveTo>
                    <a:pt x="27574" y="11701"/>
                  </a:moveTo>
                  <a:cubicBezTo>
                    <a:pt x="27714" y="11771"/>
                    <a:pt x="27831" y="11817"/>
                    <a:pt x="27948" y="11888"/>
                  </a:cubicBezTo>
                  <a:lnTo>
                    <a:pt x="27994" y="11934"/>
                  </a:lnTo>
                  <a:cubicBezTo>
                    <a:pt x="27831" y="11864"/>
                    <a:pt x="27691" y="11771"/>
                    <a:pt x="27528" y="11701"/>
                  </a:cubicBezTo>
                  <a:close/>
                  <a:moveTo>
                    <a:pt x="32804" y="11304"/>
                  </a:moveTo>
                  <a:cubicBezTo>
                    <a:pt x="32874" y="11537"/>
                    <a:pt x="32944" y="11771"/>
                    <a:pt x="33061" y="11981"/>
                  </a:cubicBezTo>
                  <a:lnTo>
                    <a:pt x="33038" y="11981"/>
                  </a:lnTo>
                  <a:cubicBezTo>
                    <a:pt x="32944" y="11794"/>
                    <a:pt x="32851" y="11584"/>
                    <a:pt x="32781" y="11374"/>
                  </a:cubicBezTo>
                  <a:cubicBezTo>
                    <a:pt x="32781" y="11351"/>
                    <a:pt x="32804" y="11327"/>
                    <a:pt x="32804" y="11304"/>
                  </a:cubicBezTo>
                  <a:close/>
                  <a:moveTo>
                    <a:pt x="29395" y="11164"/>
                  </a:moveTo>
                  <a:cubicBezTo>
                    <a:pt x="29676" y="11421"/>
                    <a:pt x="29956" y="11677"/>
                    <a:pt x="30236" y="11981"/>
                  </a:cubicBezTo>
                  <a:lnTo>
                    <a:pt x="30259" y="12004"/>
                  </a:lnTo>
                  <a:cubicBezTo>
                    <a:pt x="29886" y="11747"/>
                    <a:pt x="29489" y="11514"/>
                    <a:pt x="29092" y="11280"/>
                  </a:cubicBezTo>
                  <a:lnTo>
                    <a:pt x="29395" y="11164"/>
                  </a:lnTo>
                  <a:close/>
                  <a:moveTo>
                    <a:pt x="34976" y="11257"/>
                  </a:moveTo>
                  <a:lnTo>
                    <a:pt x="34976" y="11257"/>
                  </a:lnTo>
                  <a:cubicBezTo>
                    <a:pt x="35256" y="11444"/>
                    <a:pt x="35466" y="11701"/>
                    <a:pt x="35606" y="12004"/>
                  </a:cubicBezTo>
                  <a:cubicBezTo>
                    <a:pt x="35372" y="11771"/>
                    <a:pt x="35162" y="11514"/>
                    <a:pt x="34976" y="11257"/>
                  </a:cubicBezTo>
                  <a:close/>
                  <a:moveTo>
                    <a:pt x="39318" y="11257"/>
                  </a:moveTo>
                  <a:lnTo>
                    <a:pt x="39318" y="11257"/>
                  </a:lnTo>
                  <a:cubicBezTo>
                    <a:pt x="39295" y="11327"/>
                    <a:pt x="39272" y="11421"/>
                    <a:pt x="39248" y="11537"/>
                  </a:cubicBezTo>
                  <a:cubicBezTo>
                    <a:pt x="39135" y="11992"/>
                    <a:pt x="39100" y="12164"/>
                    <a:pt x="38885" y="12164"/>
                  </a:cubicBezTo>
                  <a:cubicBezTo>
                    <a:pt x="38791" y="12164"/>
                    <a:pt x="38663" y="12131"/>
                    <a:pt x="38478" y="12074"/>
                  </a:cubicBezTo>
                  <a:lnTo>
                    <a:pt x="38454" y="12074"/>
                  </a:lnTo>
                  <a:cubicBezTo>
                    <a:pt x="38478" y="11958"/>
                    <a:pt x="38501" y="11841"/>
                    <a:pt x="38501" y="11747"/>
                  </a:cubicBezTo>
                  <a:cubicBezTo>
                    <a:pt x="38618" y="11631"/>
                    <a:pt x="38711" y="11514"/>
                    <a:pt x="38805" y="11397"/>
                  </a:cubicBezTo>
                  <a:cubicBezTo>
                    <a:pt x="38991" y="11374"/>
                    <a:pt x="39155" y="11327"/>
                    <a:pt x="39318" y="11257"/>
                  </a:cubicBezTo>
                  <a:close/>
                  <a:moveTo>
                    <a:pt x="10997" y="9506"/>
                  </a:moveTo>
                  <a:cubicBezTo>
                    <a:pt x="10927" y="10043"/>
                    <a:pt x="10927" y="10580"/>
                    <a:pt x="10997" y="11117"/>
                  </a:cubicBezTo>
                  <a:lnTo>
                    <a:pt x="10974" y="11117"/>
                  </a:lnTo>
                  <a:cubicBezTo>
                    <a:pt x="11020" y="11467"/>
                    <a:pt x="11090" y="11817"/>
                    <a:pt x="11184" y="12168"/>
                  </a:cubicBezTo>
                  <a:cubicBezTo>
                    <a:pt x="10997" y="11747"/>
                    <a:pt x="10834" y="11304"/>
                    <a:pt x="10740" y="10860"/>
                  </a:cubicBezTo>
                  <a:cubicBezTo>
                    <a:pt x="10717" y="10720"/>
                    <a:pt x="10694" y="10580"/>
                    <a:pt x="10670" y="10463"/>
                  </a:cubicBezTo>
                  <a:cubicBezTo>
                    <a:pt x="10670" y="10440"/>
                    <a:pt x="10670" y="10417"/>
                    <a:pt x="10670" y="10393"/>
                  </a:cubicBezTo>
                  <a:cubicBezTo>
                    <a:pt x="10740" y="10090"/>
                    <a:pt x="10857" y="9786"/>
                    <a:pt x="10997" y="9506"/>
                  </a:cubicBezTo>
                  <a:close/>
                  <a:moveTo>
                    <a:pt x="14453" y="11654"/>
                  </a:moveTo>
                  <a:cubicBezTo>
                    <a:pt x="14546" y="11724"/>
                    <a:pt x="14639" y="11771"/>
                    <a:pt x="14733" y="11817"/>
                  </a:cubicBezTo>
                  <a:cubicBezTo>
                    <a:pt x="14873" y="11888"/>
                    <a:pt x="15036" y="11934"/>
                    <a:pt x="15176" y="11981"/>
                  </a:cubicBezTo>
                  <a:cubicBezTo>
                    <a:pt x="15223" y="12051"/>
                    <a:pt x="15293" y="12121"/>
                    <a:pt x="15363" y="12168"/>
                  </a:cubicBezTo>
                  <a:cubicBezTo>
                    <a:pt x="15299" y="12176"/>
                    <a:pt x="15235" y="12180"/>
                    <a:pt x="15171" y="12180"/>
                  </a:cubicBezTo>
                  <a:cubicBezTo>
                    <a:pt x="14863" y="12180"/>
                    <a:pt x="14560" y="12089"/>
                    <a:pt x="14289" y="11934"/>
                  </a:cubicBezTo>
                  <a:cubicBezTo>
                    <a:pt x="14359" y="11841"/>
                    <a:pt x="14406" y="11747"/>
                    <a:pt x="14453" y="11677"/>
                  </a:cubicBezTo>
                  <a:lnTo>
                    <a:pt x="14453" y="11654"/>
                  </a:lnTo>
                  <a:close/>
                  <a:moveTo>
                    <a:pt x="17675" y="11747"/>
                  </a:moveTo>
                  <a:lnTo>
                    <a:pt x="17535" y="12051"/>
                  </a:lnTo>
                  <a:cubicBezTo>
                    <a:pt x="17394" y="12121"/>
                    <a:pt x="17254" y="12214"/>
                    <a:pt x="17114" y="12284"/>
                  </a:cubicBezTo>
                  <a:lnTo>
                    <a:pt x="17184" y="12168"/>
                  </a:lnTo>
                  <a:cubicBezTo>
                    <a:pt x="17348" y="12028"/>
                    <a:pt x="17511" y="11888"/>
                    <a:pt x="17675" y="11747"/>
                  </a:cubicBezTo>
                  <a:close/>
                  <a:moveTo>
                    <a:pt x="21457" y="11934"/>
                  </a:moveTo>
                  <a:cubicBezTo>
                    <a:pt x="21504" y="11981"/>
                    <a:pt x="21527" y="12028"/>
                    <a:pt x="21574" y="12074"/>
                  </a:cubicBezTo>
                  <a:cubicBezTo>
                    <a:pt x="21434" y="12144"/>
                    <a:pt x="21317" y="12238"/>
                    <a:pt x="21200" y="12331"/>
                  </a:cubicBezTo>
                  <a:lnTo>
                    <a:pt x="21200" y="12308"/>
                  </a:lnTo>
                  <a:cubicBezTo>
                    <a:pt x="21200" y="12308"/>
                    <a:pt x="21200" y="12284"/>
                    <a:pt x="21200" y="12261"/>
                  </a:cubicBezTo>
                  <a:cubicBezTo>
                    <a:pt x="21270" y="12144"/>
                    <a:pt x="21364" y="12051"/>
                    <a:pt x="21457" y="11934"/>
                  </a:cubicBezTo>
                  <a:close/>
                  <a:moveTo>
                    <a:pt x="8475" y="11421"/>
                  </a:moveTo>
                  <a:cubicBezTo>
                    <a:pt x="8546" y="11747"/>
                    <a:pt x="8616" y="12098"/>
                    <a:pt x="8709" y="12425"/>
                  </a:cubicBezTo>
                  <a:cubicBezTo>
                    <a:pt x="8662" y="12378"/>
                    <a:pt x="8616" y="12308"/>
                    <a:pt x="8569" y="12238"/>
                  </a:cubicBezTo>
                  <a:cubicBezTo>
                    <a:pt x="8546" y="12028"/>
                    <a:pt x="8499" y="11794"/>
                    <a:pt x="8499" y="11584"/>
                  </a:cubicBezTo>
                  <a:lnTo>
                    <a:pt x="8475" y="11584"/>
                  </a:lnTo>
                  <a:lnTo>
                    <a:pt x="8475" y="11421"/>
                  </a:lnTo>
                  <a:close/>
                  <a:moveTo>
                    <a:pt x="41373" y="12051"/>
                  </a:moveTo>
                  <a:cubicBezTo>
                    <a:pt x="41396" y="12121"/>
                    <a:pt x="41420" y="12191"/>
                    <a:pt x="41466" y="12261"/>
                  </a:cubicBezTo>
                  <a:cubicBezTo>
                    <a:pt x="41406" y="12362"/>
                    <a:pt x="41345" y="12446"/>
                    <a:pt x="41269" y="12542"/>
                  </a:cubicBezTo>
                  <a:lnTo>
                    <a:pt x="41269" y="12542"/>
                  </a:lnTo>
                  <a:cubicBezTo>
                    <a:pt x="41311" y="12390"/>
                    <a:pt x="41352" y="12221"/>
                    <a:pt x="41373" y="12051"/>
                  </a:cubicBezTo>
                  <a:close/>
                  <a:moveTo>
                    <a:pt x="7635" y="7895"/>
                  </a:moveTo>
                  <a:cubicBezTo>
                    <a:pt x="7425" y="8876"/>
                    <a:pt x="7448" y="9880"/>
                    <a:pt x="7658" y="10860"/>
                  </a:cubicBezTo>
                  <a:cubicBezTo>
                    <a:pt x="7728" y="11444"/>
                    <a:pt x="7845" y="12028"/>
                    <a:pt x="8009" y="12611"/>
                  </a:cubicBezTo>
                  <a:cubicBezTo>
                    <a:pt x="7565" y="12191"/>
                    <a:pt x="7215" y="11677"/>
                    <a:pt x="7005" y="11094"/>
                  </a:cubicBezTo>
                  <a:cubicBezTo>
                    <a:pt x="6818" y="10533"/>
                    <a:pt x="6724" y="9950"/>
                    <a:pt x="6771" y="9343"/>
                  </a:cubicBezTo>
                  <a:cubicBezTo>
                    <a:pt x="6818" y="9179"/>
                    <a:pt x="6888" y="9016"/>
                    <a:pt x="6958" y="8876"/>
                  </a:cubicBezTo>
                  <a:lnTo>
                    <a:pt x="7238" y="8455"/>
                  </a:lnTo>
                  <a:cubicBezTo>
                    <a:pt x="7355" y="8269"/>
                    <a:pt x="7495" y="8082"/>
                    <a:pt x="7635" y="7895"/>
                  </a:cubicBezTo>
                  <a:close/>
                  <a:moveTo>
                    <a:pt x="31870" y="10417"/>
                  </a:moveTo>
                  <a:lnTo>
                    <a:pt x="31870" y="10533"/>
                  </a:lnTo>
                  <a:cubicBezTo>
                    <a:pt x="31730" y="11210"/>
                    <a:pt x="31730" y="11934"/>
                    <a:pt x="31824" y="12611"/>
                  </a:cubicBezTo>
                  <a:lnTo>
                    <a:pt x="31683" y="12471"/>
                  </a:lnTo>
                  <a:cubicBezTo>
                    <a:pt x="31520" y="12051"/>
                    <a:pt x="31427" y="11607"/>
                    <a:pt x="31403" y="11164"/>
                  </a:cubicBezTo>
                  <a:cubicBezTo>
                    <a:pt x="31520" y="10884"/>
                    <a:pt x="31660" y="10650"/>
                    <a:pt x="31870" y="10417"/>
                  </a:cubicBezTo>
                  <a:close/>
                  <a:moveTo>
                    <a:pt x="37731" y="12121"/>
                  </a:moveTo>
                  <a:cubicBezTo>
                    <a:pt x="37824" y="12191"/>
                    <a:pt x="37917" y="12261"/>
                    <a:pt x="38034" y="12308"/>
                  </a:cubicBezTo>
                  <a:cubicBezTo>
                    <a:pt x="37987" y="12401"/>
                    <a:pt x="37964" y="12518"/>
                    <a:pt x="37941" y="12611"/>
                  </a:cubicBezTo>
                  <a:cubicBezTo>
                    <a:pt x="37801" y="12471"/>
                    <a:pt x="37684" y="12308"/>
                    <a:pt x="37591" y="12168"/>
                  </a:cubicBezTo>
                  <a:cubicBezTo>
                    <a:pt x="37637" y="12144"/>
                    <a:pt x="37684" y="12144"/>
                    <a:pt x="37731" y="12121"/>
                  </a:cubicBezTo>
                  <a:close/>
                  <a:moveTo>
                    <a:pt x="28788" y="12308"/>
                  </a:moveTo>
                  <a:lnTo>
                    <a:pt x="29162" y="12541"/>
                  </a:lnTo>
                  <a:cubicBezTo>
                    <a:pt x="29162" y="12565"/>
                    <a:pt x="29185" y="12588"/>
                    <a:pt x="29209" y="12635"/>
                  </a:cubicBezTo>
                  <a:cubicBezTo>
                    <a:pt x="29069" y="12588"/>
                    <a:pt x="28952" y="12518"/>
                    <a:pt x="28835" y="12471"/>
                  </a:cubicBezTo>
                  <a:lnTo>
                    <a:pt x="28788" y="12308"/>
                  </a:lnTo>
                  <a:close/>
                  <a:moveTo>
                    <a:pt x="14336" y="12284"/>
                  </a:moveTo>
                  <a:cubicBezTo>
                    <a:pt x="14635" y="12434"/>
                    <a:pt x="14963" y="12509"/>
                    <a:pt x="15310" y="12509"/>
                  </a:cubicBezTo>
                  <a:cubicBezTo>
                    <a:pt x="15397" y="12509"/>
                    <a:pt x="15485" y="12504"/>
                    <a:pt x="15573" y="12495"/>
                  </a:cubicBezTo>
                  <a:lnTo>
                    <a:pt x="15573" y="12658"/>
                  </a:lnTo>
                  <a:cubicBezTo>
                    <a:pt x="15176" y="12635"/>
                    <a:pt x="14779" y="12541"/>
                    <a:pt x="14429" y="12354"/>
                  </a:cubicBezTo>
                  <a:lnTo>
                    <a:pt x="14336" y="12284"/>
                  </a:lnTo>
                  <a:close/>
                  <a:moveTo>
                    <a:pt x="29325" y="11841"/>
                  </a:moveTo>
                  <a:lnTo>
                    <a:pt x="29325" y="11841"/>
                  </a:lnTo>
                  <a:cubicBezTo>
                    <a:pt x="29629" y="12004"/>
                    <a:pt x="29909" y="12191"/>
                    <a:pt x="30213" y="12401"/>
                  </a:cubicBezTo>
                  <a:cubicBezTo>
                    <a:pt x="30168" y="12491"/>
                    <a:pt x="30144" y="12581"/>
                    <a:pt x="30101" y="12671"/>
                  </a:cubicBezTo>
                  <a:lnTo>
                    <a:pt x="30101" y="12671"/>
                  </a:lnTo>
                  <a:cubicBezTo>
                    <a:pt x="29898" y="12558"/>
                    <a:pt x="29716" y="12444"/>
                    <a:pt x="29512" y="12308"/>
                  </a:cubicBezTo>
                  <a:cubicBezTo>
                    <a:pt x="29442" y="12144"/>
                    <a:pt x="29395" y="11981"/>
                    <a:pt x="29325" y="11841"/>
                  </a:cubicBezTo>
                  <a:close/>
                  <a:moveTo>
                    <a:pt x="11627" y="12261"/>
                  </a:moveTo>
                  <a:cubicBezTo>
                    <a:pt x="11674" y="12425"/>
                    <a:pt x="11744" y="12611"/>
                    <a:pt x="11814" y="12775"/>
                  </a:cubicBezTo>
                  <a:lnTo>
                    <a:pt x="11744" y="12705"/>
                  </a:lnTo>
                  <a:cubicBezTo>
                    <a:pt x="11698" y="12611"/>
                    <a:pt x="11651" y="12518"/>
                    <a:pt x="11627" y="12425"/>
                  </a:cubicBezTo>
                  <a:lnTo>
                    <a:pt x="11627" y="12261"/>
                  </a:lnTo>
                  <a:close/>
                  <a:moveTo>
                    <a:pt x="38384" y="12495"/>
                  </a:moveTo>
                  <a:cubicBezTo>
                    <a:pt x="38524" y="12547"/>
                    <a:pt x="38665" y="12573"/>
                    <a:pt x="38815" y="12573"/>
                  </a:cubicBezTo>
                  <a:cubicBezTo>
                    <a:pt x="38864" y="12573"/>
                    <a:pt x="38916" y="12570"/>
                    <a:pt x="38968" y="12565"/>
                  </a:cubicBezTo>
                  <a:cubicBezTo>
                    <a:pt x="39038" y="12565"/>
                    <a:pt x="39108" y="12541"/>
                    <a:pt x="39178" y="12541"/>
                  </a:cubicBezTo>
                  <a:cubicBezTo>
                    <a:pt x="38898" y="12681"/>
                    <a:pt x="38595" y="12775"/>
                    <a:pt x="38291" y="12798"/>
                  </a:cubicBezTo>
                  <a:cubicBezTo>
                    <a:pt x="38338" y="12705"/>
                    <a:pt x="38361" y="12588"/>
                    <a:pt x="38384" y="12495"/>
                  </a:cubicBezTo>
                  <a:close/>
                  <a:moveTo>
                    <a:pt x="40392" y="12378"/>
                  </a:moveTo>
                  <a:lnTo>
                    <a:pt x="40392" y="12378"/>
                  </a:lnTo>
                  <a:cubicBezTo>
                    <a:pt x="40416" y="12565"/>
                    <a:pt x="40392" y="12775"/>
                    <a:pt x="40322" y="12962"/>
                  </a:cubicBezTo>
                  <a:cubicBezTo>
                    <a:pt x="40346" y="12775"/>
                    <a:pt x="40369" y="12588"/>
                    <a:pt x="40392" y="12378"/>
                  </a:cubicBezTo>
                  <a:close/>
                  <a:moveTo>
                    <a:pt x="28135" y="12635"/>
                  </a:moveTo>
                  <a:lnTo>
                    <a:pt x="28345" y="12681"/>
                  </a:lnTo>
                  <a:cubicBezTo>
                    <a:pt x="28368" y="12775"/>
                    <a:pt x="28415" y="12868"/>
                    <a:pt x="28438" y="12985"/>
                  </a:cubicBezTo>
                  <a:cubicBezTo>
                    <a:pt x="28345" y="12868"/>
                    <a:pt x="28228" y="12751"/>
                    <a:pt x="28135" y="12635"/>
                  </a:cubicBezTo>
                  <a:close/>
                  <a:moveTo>
                    <a:pt x="34509" y="11117"/>
                  </a:moveTo>
                  <a:lnTo>
                    <a:pt x="34509" y="11117"/>
                  </a:lnTo>
                  <a:cubicBezTo>
                    <a:pt x="34835" y="11654"/>
                    <a:pt x="35232" y="12144"/>
                    <a:pt x="35676" y="12565"/>
                  </a:cubicBezTo>
                  <a:cubicBezTo>
                    <a:pt x="35653" y="12751"/>
                    <a:pt x="35606" y="12915"/>
                    <a:pt x="35513" y="13055"/>
                  </a:cubicBezTo>
                  <a:cubicBezTo>
                    <a:pt x="34906" y="12681"/>
                    <a:pt x="34415" y="12144"/>
                    <a:pt x="34135" y="11491"/>
                  </a:cubicBezTo>
                  <a:cubicBezTo>
                    <a:pt x="34252" y="11374"/>
                    <a:pt x="34392" y="11257"/>
                    <a:pt x="34532" y="11164"/>
                  </a:cubicBezTo>
                  <a:lnTo>
                    <a:pt x="34509" y="11117"/>
                  </a:lnTo>
                  <a:close/>
                  <a:moveTo>
                    <a:pt x="24679" y="11747"/>
                  </a:moveTo>
                  <a:cubicBezTo>
                    <a:pt x="25426" y="11841"/>
                    <a:pt x="26150" y="12004"/>
                    <a:pt x="26874" y="12214"/>
                  </a:cubicBezTo>
                  <a:cubicBezTo>
                    <a:pt x="27037" y="12261"/>
                    <a:pt x="27224" y="12308"/>
                    <a:pt x="27387" y="12354"/>
                  </a:cubicBezTo>
                  <a:cubicBezTo>
                    <a:pt x="27621" y="12588"/>
                    <a:pt x="27831" y="12821"/>
                    <a:pt x="28041" y="13055"/>
                  </a:cubicBezTo>
                  <a:cubicBezTo>
                    <a:pt x="27831" y="13055"/>
                    <a:pt x="27621" y="13078"/>
                    <a:pt x="27387" y="13102"/>
                  </a:cubicBezTo>
                  <a:cubicBezTo>
                    <a:pt x="27177" y="12962"/>
                    <a:pt x="26967" y="12845"/>
                    <a:pt x="26757" y="12728"/>
                  </a:cubicBezTo>
                  <a:lnTo>
                    <a:pt x="26780" y="12728"/>
                  </a:lnTo>
                  <a:lnTo>
                    <a:pt x="26570" y="12565"/>
                  </a:lnTo>
                  <a:cubicBezTo>
                    <a:pt x="25987" y="12121"/>
                    <a:pt x="25309" y="11841"/>
                    <a:pt x="24609" y="11794"/>
                  </a:cubicBezTo>
                  <a:lnTo>
                    <a:pt x="24679" y="11747"/>
                  </a:lnTo>
                  <a:close/>
                  <a:moveTo>
                    <a:pt x="35909" y="11817"/>
                  </a:moveTo>
                  <a:cubicBezTo>
                    <a:pt x="36143" y="12238"/>
                    <a:pt x="36493" y="12611"/>
                    <a:pt x="36937" y="12868"/>
                  </a:cubicBezTo>
                  <a:cubicBezTo>
                    <a:pt x="36979" y="12952"/>
                    <a:pt x="37039" y="13035"/>
                    <a:pt x="37101" y="13102"/>
                  </a:cubicBezTo>
                  <a:lnTo>
                    <a:pt x="37101" y="13102"/>
                  </a:lnTo>
                  <a:cubicBezTo>
                    <a:pt x="36883" y="12990"/>
                    <a:pt x="36666" y="12859"/>
                    <a:pt x="36470" y="12728"/>
                  </a:cubicBezTo>
                  <a:cubicBezTo>
                    <a:pt x="36330" y="12635"/>
                    <a:pt x="36190" y="12518"/>
                    <a:pt x="36073" y="12425"/>
                  </a:cubicBezTo>
                  <a:cubicBezTo>
                    <a:pt x="36073" y="12331"/>
                    <a:pt x="36050" y="12261"/>
                    <a:pt x="36050" y="12168"/>
                  </a:cubicBezTo>
                  <a:cubicBezTo>
                    <a:pt x="36003" y="12051"/>
                    <a:pt x="35956" y="11911"/>
                    <a:pt x="35909" y="11817"/>
                  </a:cubicBezTo>
                  <a:close/>
                  <a:moveTo>
                    <a:pt x="30516" y="12658"/>
                  </a:moveTo>
                  <a:lnTo>
                    <a:pt x="30656" y="12751"/>
                  </a:lnTo>
                  <a:lnTo>
                    <a:pt x="30750" y="12891"/>
                  </a:lnTo>
                  <a:cubicBezTo>
                    <a:pt x="30773" y="12985"/>
                    <a:pt x="30796" y="13078"/>
                    <a:pt x="30820" y="13172"/>
                  </a:cubicBezTo>
                  <a:lnTo>
                    <a:pt x="30446" y="12915"/>
                  </a:lnTo>
                  <a:cubicBezTo>
                    <a:pt x="30469" y="12845"/>
                    <a:pt x="30493" y="12751"/>
                    <a:pt x="30516" y="12658"/>
                  </a:cubicBezTo>
                  <a:close/>
                  <a:moveTo>
                    <a:pt x="9059" y="8852"/>
                  </a:moveTo>
                  <a:lnTo>
                    <a:pt x="9059" y="8852"/>
                  </a:lnTo>
                  <a:cubicBezTo>
                    <a:pt x="9013" y="9763"/>
                    <a:pt x="9199" y="10673"/>
                    <a:pt x="9596" y="11514"/>
                  </a:cubicBezTo>
                  <a:cubicBezTo>
                    <a:pt x="9573" y="11864"/>
                    <a:pt x="9573" y="12214"/>
                    <a:pt x="9596" y="12565"/>
                  </a:cubicBezTo>
                  <a:cubicBezTo>
                    <a:pt x="9620" y="12798"/>
                    <a:pt x="9666" y="13032"/>
                    <a:pt x="9713" y="13265"/>
                  </a:cubicBezTo>
                  <a:lnTo>
                    <a:pt x="9643" y="13218"/>
                  </a:lnTo>
                  <a:cubicBezTo>
                    <a:pt x="9503" y="13125"/>
                    <a:pt x="9363" y="13032"/>
                    <a:pt x="9223" y="12938"/>
                  </a:cubicBezTo>
                  <a:cubicBezTo>
                    <a:pt x="8852" y="12035"/>
                    <a:pt x="8665" y="11085"/>
                    <a:pt x="8662" y="10113"/>
                  </a:cubicBezTo>
                  <a:lnTo>
                    <a:pt x="8662" y="10113"/>
                  </a:lnTo>
                  <a:cubicBezTo>
                    <a:pt x="8779" y="9669"/>
                    <a:pt x="8896" y="9249"/>
                    <a:pt x="9059" y="8852"/>
                  </a:cubicBezTo>
                  <a:close/>
                  <a:moveTo>
                    <a:pt x="43194" y="10837"/>
                  </a:moveTo>
                  <a:cubicBezTo>
                    <a:pt x="43358" y="11117"/>
                    <a:pt x="43474" y="11421"/>
                    <a:pt x="43591" y="11724"/>
                  </a:cubicBezTo>
                  <a:cubicBezTo>
                    <a:pt x="43451" y="12261"/>
                    <a:pt x="43217" y="12775"/>
                    <a:pt x="42937" y="13265"/>
                  </a:cubicBezTo>
                  <a:cubicBezTo>
                    <a:pt x="43147" y="12471"/>
                    <a:pt x="43241" y="11677"/>
                    <a:pt x="43194" y="10860"/>
                  </a:cubicBezTo>
                  <a:lnTo>
                    <a:pt x="43194" y="10837"/>
                  </a:lnTo>
                  <a:close/>
                  <a:moveTo>
                    <a:pt x="12188" y="10230"/>
                  </a:moveTo>
                  <a:lnTo>
                    <a:pt x="12188" y="10230"/>
                  </a:lnTo>
                  <a:cubicBezTo>
                    <a:pt x="12211" y="10323"/>
                    <a:pt x="12258" y="10417"/>
                    <a:pt x="12305" y="10487"/>
                  </a:cubicBezTo>
                  <a:cubicBezTo>
                    <a:pt x="12328" y="10884"/>
                    <a:pt x="12398" y="11257"/>
                    <a:pt x="12491" y="11631"/>
                  </a:cubicBezTo>
                  <a:lnTo>
                    <a:pt x="12468" y="11631"/>
                  </a:lnTo>
                  <a:cubicBezTo>
                    <a:pt x="12608" y="12238"/>
                    <a:pt x="12818" y="12821"/>
                    <a:pt x="13098" y="13358"/>
                  </a:cubicBezTo>
                  <a:cubicBezTo>
                    <a:pt x="13005" y="13335"/>
                    <a:pt x="12912" y="13288"/>
                    <a:pt x="12818" y="13265"/>
                  </a:cubicBezTo>
                  <a:cubicBezTo>
                    <a:pt x="12631" y="12938"/>
                    <a:pt x="12468" y="12611"/>
                    <a:pt x="12328" y="12284"/>
                  </a:cubicBezTo>
                  <a:cubicBezTo>
                    <a:pt x="12188" y="11607"/>
                    <a:pt x="12141" y="10930"/>
                    <a:pt x="12188" y="10230"/>
                  </a:cubicBezTo>
                  <a:close/>
                  <a:moveTo>
                    <a:pt x="40065" y="12331"/>
                  </a:moveTo>
                  <a:lnTo>
                    <a:pt x="40065" y="12331"/>
                  </a:lnTo>
                  <a:cubicBezTo>
                    <a:pt x="40042" y="12681"/>
                    <a:pt x="39995" y="13032"/>
                    <a:pt x="39949" y="13382"/>
                  </a:cubicBezTo>
                  <a:cubicBezTo>
                    <a:pt x="39887" y="13382"/>
                    <a:pt x="39843" y="13400"/>
                    <a:pt x="39785" y="13404"/>
                  </a:cubicBezTo>
                  <a:lnTo>
                    <a:pt x="39785" y="13404"/>
                  </a:lnTo>
                  <a:cubicBezTo>
                    <a:pt x="39809" y="13171"/>
                    <a:pt x="39809" y="12938"/>
                    <a:pt x="39809" y="12705"/>
                  </a:cubicBezTo>
                  <a:cubicBezTo>
                    <a:pt x="39902" y="12588"/>
                    <a:pt x="39972" y="12471"/>
                    <a:pt x="40042" y="12354"/>
                  </a:cubicBezTo>
                  <a:lnTo>
                    <a:pt x="40065" y="12331"/>
                  </a:lnTo>
                  <a:close/>
                  <a:moveTo>
                    <a:pt x="6257" y="12284"/>
                  </a:moveTo>
                  <a:cubicBezTo>
                    <a:pt x="6398" y="12681"/>
                    <a:pt x="6538" y="13055"/>
                    <a:pt x="6724" y="13429"/>
                  </a:cubicBezTo>
                  <a:cubicBezTo>
                    <a:pt x="6631" y="13429"/>
                    <a:pt x="6538" y="13382"/>
                    <a:pt x="6444" y="13382"/>
                  </a:cubicBezTo>
                  <a:cubicBezTo>
                    <a:pt x="6351" y="13032"/>
                    <a:pt x="6281" y="12658"/>
                    <a:pt x="6257" y="12284"/>
                  </a:cubicBezTo>
                  <a:close/>
                  <a:moveTo>
                    <a:pt x="5837" y="10790"/>
                  </a:moveTo>
                  <a:cubicBezTo>
                    <a:pt x="5884" y="10954"/>
                    <a:pt x="5907" y="11140"/>
                    <a:pt x="5954" y="11304"/>
                  </a:cubicBezTo>
                  <a:cubicBezTo>
                    <a:pt x="5861" y="12004"/>
                    <a:pt x="5907" y="12705"/>
                    <a:pt x="6094" y="13382"/>
                  </a:cubicBezTo>
                  <a:cubicBezTo>
                    <a:pt x="5790" y="13382"/>
                    <a:pt x="5464" y="13405"/>
                    <a:pt x="5160" y="13452"/>
                  </a:cubicBezTo>
                  <a:lnTo>
                    <a:pt x="5113" y="13452"/>
                  </a:lnTo>
                  <a:cubicBezTo>
                    <a:pt x="5113" y="13265"/>
                    <a:pt x="5113" y="13102"/>
                    <a:pt x="5137" y="12938"/>
                  </a:cubicBezTo>
                  <a:lnTo>
                    <a:pt x="5160" y="12962"/>
                  </a:lnTo>
                  <a:cubicBezTo>
                    <a:pt x="5253" y="12214"/>
                    <a:pt x="5487" y="11467"/>
                    <a:pt x="5837" y="10790"/>
                  </a:cubicBezTo>
                  <a:close/>
                  <a:moveTo>
                    <a:pt x="24656" y="12728"/>
                  </a:moveTo>
                  <a:cubicBezTo>
                    <a:pt x="25053" y="12798"/>
                    <a:pt x="25426" y="12938"/>
                    <a:pt x="25800" y="13125"/>
                  </a:cubicBezTo>
                  <a:cubicBezTo>
                    <a:pt x="25940" y="13218"/>
                    <a:pt x="26080" y="13288"/>
                    <a:pt x="26220" y="13358"/>
                  </a:cubicBezTo>
                  <a:lnTo>
                    <a:pt x="26033" y="13452"/>
                  </a:lnTo>
                  <a:cubicBezTo>
                    <a:pt x="25776" y="13405"/>
                    <a:pt x="25496" y="13405"/>
                    <a:pt x="25216" y="13405"/>
                  </a:cubicBezTo>
                  <a:cubicBezTo>
                    <a:pt x="25099" y="13288"/>
                    <a:pt x="25006" y="13195"/>
                    <a:pt x="24889" y="13102"/>
                  </a:cubicBezTo>
                  <a:cubicBezTo>
                    <a:pt x="24679" y="12962"/>
                    <a:pt x="24446" y="12821"/>
                    <a:pt x="24212" y="12728"/>
                  </a:cubicBezTo>
                  <a:close/>
                  <a:moveTo>
                    <a:pt x="39482" y="13148"/>
                  </a:moveTo>
                  <a:cubicBezTo>
                    <a:pt x="39482" y="13242"/>
                    <a:pt x="39482" y="13335"/>
                    <a:pt x="39458" y="13452"/>
                  </a:cubicBezTo>
                  <a:lnTo>
                    <a:pt x="39318" y="13429"/>
                  </a:lnTo>
                  <a:cubicBezTo>
                    <a:pt x="39365" y="13335"/>
                    <a:pt x="39412" y="13242"/>
                    <a:pt x="39458" y="13148"/>
                  </a:cubicBezTo>
                  <a:close/>
                  <a:moveTo>
                    <a:pt x="12748" y="11327"/>
                  </a:moveTo>
                  <a:lnTo>
                    <a:pt x="12748" y="11327"/>
                  </a:lnTo>
                  <a:cubicBezTo>
                    <a:pt x="13005" y="11701"/>
                    <a:pt x="13285" y="12004"/>
                    <a:pt x="13635" y="12284"/>
                  </a:cubicBezTo>
                  <a:cubicBezTo>
                    <a:pt x="13682" y="12331"/>
                    <a:pt x="13729" y="12378"/>
                    <a:pt x="13776" y="12401"/>
                  </a:cubicBezTo>
                  <a:cubicBezTo>
                    <a:pt x="13659" y="12751"/>
                    <a:pt x="13589" y="13125"/>
                    <a:pt x="13565" y="13499"/>
                  </a:cubicBezTo>
                  <a:lnTo>
                    <a:pt x="13542" y="13499"/>
                  </a:lnTo>
                  <a:cubicBezTo>
                    <a:pt x="13145" y="12821"/>
                    <a:pt x="12865" y="12098"/>
                    <a:pt x="12748" y="11327"/>
                  </a:cubicBezTo>
                  <a:close/>
                  <a:moveTo>
                    <a:pt x="14056" y="12588"/>
                  </a:moveTo>
                  <a:cubicBezTo>
                    <a:pt x="14126" y="12635"/>
                    <a:pt x="14219" y="12681"/>
                    <a:pt x="14313" y="12728"/>
                  </a:cubicBezTo>
                  <a:cubicBezTo>
                    <a:pt x="14476" y="12868"/>
                    <a:pt x="14686" y="13008"/>
                    <a:pt x="14896" y="13125"/>
                  </a:cubicBezTo>
                  <a:cubicBezTo>
                    <a:pt x="14569" y="13265"/>
                    <a:pt x="14242" y="13382"/>
                    <a:pt x="13916" y="13499"/>
                  </a:cubicBezTo>
                  <a:cubicBezTo>
                    <a:pt x="13916" y="13172"/>
                    <a:pt x="13962" y="12868"/>
                    <a:pt x="14056" y="12588"/>
                  </a:cubicBezTo>
                  <a:close/>
                  <a:moveTo>
                    <a:pt x="32664" y="12284"/>
                  </a:moveTo>
                  <a:lnTo>
                    <a:pt x="32664" y="12284"/>
                  </a:lnTo>
                  <a:cubicBezTo>
                    <a:pt x="32781" y="12448"/>
                    <a:pt x="32898" y="12588"/>
                    <a:pt x="33038" y="12751"/>
                  </a:cubicBezTo>
                  <a:cubicBezTo>
                    <a:pt x="32968" y="12985"/>
                    <a:pt x="32944" y="13242"/>
                    <a:pt x="32944" y="13499"/>
                  </a:cubicBezTo>
                  <a:cubicBezTo>
                    <a:pt x="32851" y="13382"/>
                    <a:pt x="32781" y="13265"/>
                    <a:pt x="32711" y="13148"/>
                  </a:cubicBezTo>
                  <a:cubicBezTo>
                    <a:pt x="32664" y="12868"/>
                    <a:pt x="32641" y="12565"/>
                    <a:pt x="32664" y="12284"/>
                  </a:cubicBezTo>
                  <a:close/>
                  <a:moveTo>
                    <a:pt x="36026" y="12845"/>
                  </a:moveTo>
                  <a:cubicBezTo>
                    <a:pt x="36306" y="13102"/>
                    <a:pt x="36633" y="13312"/>
                    <a:pt x="36960" y="13522"/>
                  </a:cubicBezTo>
                  <a:cubicBezTo>
                    <a:pt x="36587" y="13499"/>
                    <a:pt x="36213" y="13382"/>
                    <a:pt x="35863" y="13218"/>
                  </a:cubicBezTo>
                  <a:cubicBezTo>
                    <a:pt x="35909" y="13102"/>
                    <a:pt x="35980" y="12985"/>
                    <a:pt x="36026" y="12845"/>
                  </a:cubicBezTo>
                  <a:close/>
                  <a:moveTo>
                    <a:pt x="6398" y="10720"/>
                  </a:moveTo>
                  <a:cubicBezTo>
                    <a:pt x="6398" y="10907"/>
                    <a:pt x="6444" y="11094"/>
                    <a:pt x="6491" y="11280"/>
                  </a:cubicBezTo>
                  <a:cubicBezTo>
                    <a:pt x="6678" y="12074"/>
                    <a:pt x="6981" y="12821"/>
                    <a:pt x="7378" y="13545"/>
                  </a:cubicBezTo>
                  <a:lnTo>
                    <a:pt x="7191" y="13499"/>
                  </a:lnTo>
                  <a:cubicBezTo>
                    <a:pt x="6794" y="12775"/>
                    <a:pt x="6514" y="12028"/>
                    <a:pt x="6304" y="11257"/>
                  </a:cubicBezTo>
                  <a:cubicBezTo>
                    <a:pt x="6327" y="11070"/>
                    <a:pt x="6351" y="10884"/>
                    <a:pt x="6398" y="10720"/>
                  </a:cubicBezTo>
                  <a:close/>
                  <a:moveTo>
                    <a:pt x="9946" y="12074"/>
                  </a:moveTo>
                  <a:lnTo>
                    <a:pt x="9946" y="12074"/>
                  </a:lnTo>
                  <a:cubicBezTo>
                    <a:pt x="10016" y="12191"/>
                    <a:pt x="10087" y="12284"/>
                    <a:pt x="10157" y="12378"/>
                  </a:cubicBezTo>
                  <a:cubicBezTo>
                    <a:pt x="10203" y="12751"/>
                    <a:pt x="10250" y="13148"/>
                    <a:pt x="10343" y="13545"/>
                  </a:cubicBezTo>
                  <a:lnTo>
                    <a:pt x="10110" y="13452"/>
                  </a:lnTo>
                  <a:cubicBezTo>
                    <a:pt x="9970" y="12985"/>
                    <a:pt x="9923" y="12541"/>
                    <a:pt x="9946" y="12074"/>
                  </a:cubicBezTo>
                  <a:close/>
                  <a:moveTo>
                    <a:pt x="33832" y="11841"/>
                  </a:moveTo>
                  <a:lnTo>
                    <a:pt x="33832" y="11841"/>
                  </a:lnTo>
                  <a:cubicBezTo>
                    <a:pt x="34155" y="12465"/>
                    <a:pt x="34663" y="12998"/>
                    <a:pt x="35285" y="13372"/>
                  </a:cubicBezTo>
                  <a:lnTo>
                    <a:pt x="35285" y="13372"/>
                  </a:lnTo>
                  <a:cubicBezTo>
                    <a:pt x="35200" y="13437"/>
                    <a:pt x="35133" y="13503"/>
                    <a:pt x="35046" y="13569"/>
                  </a:cubicBezTo>
                  <a:cubicBezTo>
                    <a:pt x="34415" y="13195"/>
                    <a:pt x="33972" y="12565"/>
                    <a:pt x="33832" y="11841"/>
                  </a:cubicBezTo>
                  <a:close/>
                  <a:moveTo>
                    <a:pt x="15316" y="13335"/>
                  </a:moveTo>
                  <a:lnTo>
                    <a:pt x="15433" y="13405"/>
                  </a:lnTo>
                  <a:cubicBezTo>
                    <a:pt x="15223" y="13499"/>
                    <a:pt x="15013" y="13569"/>
                    <a:pt x="14779" y="13639"/>
                  </a:cubicBezTo>
                  <a:lnTo>
                    <a:pt x="14663" y="13639"/>
                  </a:lnTo>
                  <a:cubicBezTo>
                    <a:pt x="14896" y="13545"/>
                    <a:pt x="15106" y="13452"/>
                    <a:pt x="15316" y="13335"/>
                  </a:cubicBezTo>
                  <a:close/>
                  <a:moveTo>
                    <a:pt x="10674" y="13065"/>
                  </a:moveTo>
                  <a:cubicBezTo>
                    <a:pt x="10877" y="13309"/>
                    <a:pt x="11102" y="13532"/>
                    <a:pt x="11347" y="13755"/>
                  </a:cubicBezTo>
                  <a:cubicBezTo>
                    <a:pt x="11161" y="13732"/>
                    <a:pt x="10997" y="13709"/>
                    <a:pt x="10810" y="13662"/>
                  </a:cubicBezTo>
                  <a:cubicBezTo>
                    <a:pt x="10766" y="13463"/>
                    <a:pt x="10701" y="13264"/>
                    <a:pt x="10674" y="13065"/>
                  </a:cubicBezTo>
                  <a:close/>
                  <a:moveTo>
                    <a:pt x="28391" y="13475"/>
                  </a:moveTo>
                  <a:cubicBezTo>
                    <a:pt x="28485" y="13569"/>
                    <a:pt x="28555" y="13685"/>
                    <a:pt x="28648" y="13779"/>
                  </a:cubicBezTo>
                  <a:cubicBezTo>
                    <a:pt x="28485" y="13755"/>
                    <a:pt x="28345" y="13732"/>
                    <a:pt x="28181" y="13709"/>
                  </a:cubicBezTo>
                  <a:cubicBezTo>
                    <a:pt x="28088" y="13639"/>
                    <a:pt x="27994" y="13569"/>
                    <a:pt x="27901" y="13475"/>
                  </a:cubicBezTo>
                  <a:cubicBezTo>
                    <a:pt x="28065" y="13475"/>
                    <a:pt x="28228" y="13475"/>
                    <a:pt x="28391" y="13499"/>
                  </a:cubicBezTo>
                  <a:lnTo>
                    <a:pt x="28391" y="13475"/>
                  </a:lnTo>
                  <a:close/>
                  <a:moveTo>
                    <a:pt x="41093" y="13429"/>
                  </a:moveTo>
                  <a:lnTo>
                    <a:pt x="41093" y="13429"/>
                  </a:lnTo>
                  <a:cubicBezTo>
                    <a:pt x="41023" y="13522"/>
                    <a:pt x="40976" y="13615"/>
                    <a:pt x="40906" y="13709"/>
                  </a:cubicBezTo>
                  <a:cubicBezTo>
                    <a:pt x="40836" y="13755"/>
                    <a:pt x="40766" y="13779"/>
                    <a:pt x="40696" y="13825"/>
                  </a:cubicBezTo>
                  <a:cubicBezTo>
                    <a:pt x="40836" y="13685"/>
                    <a:pt x="40953" y="13569"/>
                    <a:pt x="41093" y="13429"/>
                  </a:cubicBezTo>
                  <a:close/>
                  <a:moveTo>
                    <a:pt x="42354" y="13499"/>
                  </a:moveTo>
                  <a:lnTo>
                    <a:pt x="42354" y="13732"/>
                  </a:lnTo>
                  <a:cubicBezTo>
                    <a:pt x="42354" y="13825"/>
                    <a:pt x="42307" y="13825"/>
                    <a:pt x="42284" y="13872"/>
                  </a:cubicBezTo>
                  <a:lnTo>
                    <a:pt x="42284" y="13895"/>
                  </a:lnTo>
                  <a:cubicBezTo>
                    <a:pt x="42284" y="13825"/>
                    <a:pt x="42260" y="13755"/>
                    <a:pt x="42237" y="13685"/>
                  </a:cubicBezTo>
                  <a:cubicBezTo>
                    <a:pt x="42284" y="13615"/>
                    <a:pt x="42307" y="13545"/>
                    <a:pt x="42354" y="13499"/>
                  </a:cubicBezTo>
                  <a:close/>
                  <a:moveTo>
                    <a:pt x="29069" y="13522"/>
                  </a:moveTo>
                  <a:cubicBezTo>
                    <a:pt x="29185" y="13685"/>
                    <a:pt x="29302" y="13849"/>
                    <a:pt x="29419" y="14012"/>
                  </a:cubicBezTo>
                  <a:lnTo>
                    <a:pt x="29209" y="13919"/>
                  </a:lnTo>
                  <a:lnTo>
                    <a:pt x="29045" y="13709"/>
                  </a:lnTo>
                  <a:cubicBezTo>
                    <a:pt x="29022" y="13639"/>
                    <a:pt x="29022" y="13592"/>
                    <a:pt x="28998" y="13522"/>
                  </a:cubicBezTo>
                  <a:close/>
                  <a:moveTo>
                    <a:pt x="33295" y="13032"/>
                  </a:moveTo>
                  <a:lnTo>
                    <a:pt x="33411" y="13172"/>
                  </a:lnTo>
                  <a:cubicBezTo>
                    <a:pt x="33481" y="13429"/>
                    <a:pt x="33575" y="13662"/>
                    <a:pt x="33691" y="13919"/>
                  </a:cubicBezTo>
                  <a:cubicBezTo>
                    <a:pt x="33691" y="13942"/>
                    <a:pt x="33715" y="13989"/>
                    <a:pt x="33738" y="14035"/>
                  </a:cubicBezTo>
                  <a:lnTo>
                    <a:pt x="33738" y="14035"/>
                  </a:lnTo>
                  <a:cubicBezTo>
                    <a:pt x="33608" y="14033"/>
                    <a:pt x="33497" y="14011"/>
                    <a:pt x="33365" y="13989"/>
                  </a:cubicBezTo>
                  <a:cubicBezTo>
                    <a:pt x="33341" y="13942"/>
                    <a:pt x="33295" y="13919"/>
                    <a:pt x="33271" y="13895"/>
                  </a:cubicBezTo>
                  <a:cubicBezTo>
                    <a:pt x="33224" y="13592"/>
                    <a:pt x="33224" y="13312"/>
                    <a:pt x="33295" y="13032"/>
                  </a:cubicBezTo>
                  <a:close/>
                  <a:moveTo>
                    <a:pt x="6958" y="11747"/>
                  </a:moveTo>
                  <a:cubicBezTo>
                    <a:pt x="7261" y="12331"/>
                    <a:pt x="7705" y="12845"/>
                    <a:pt x="8219" y="13242"/>
                  </a:cubicBezTo>
                  <a:cubicBezTo>
                    <a:pt x="8335" y="13499"/>
                    <a:pt x="8452" y="13779"/>
                    <a:pt x="8592" y="14036"/>
                  </a:cubicBezTo>
                  <a:cubicBezTo>
                    <a:pt x="8335" y="13895"/>
                    <a:pt x="8079" y="13779"/>
                    <a:pt x="7798" y="13685"/>
                  </a:cubicBezTo>
                  <a:cubicBezTo>
                    <a:pt x="7448" y="13078"/>
                    <a:pt x="7145" y="12425"/>
                    <a:pt x="6958" y="11747"/>
                  </a:cubicBezTo>
                  <a:close/>
                  <a:moveTo>
                    <a:pt x="24282" y="13895"/>
                  </a:moveTo>
                  <a:cubicBezTo>
                    <a:pt x="24446" y="13942"/>
                    <a:pt x="24586" y="13966"/>
                    <a:pt x="24749" y="14036"/>
                  </a:cubicBezTo>
                  <a:lnTo>
                    <a:pt x="24586" y="14036"/>
                  </a:lnTo>
                  <a:cubicBezTo>
                    <a:pt x="24446" y="14036"/>
                    <a:pt x="24329" y="14059"/>
                    <a:pt x="24212" y="14082"/>
                  </a:cubicBezTo>
                  <a:lnTo>
                    <a:pt x="24212" y="13919"/>
                  </a:lnTo>
                  <a:lnTo>
                    <a:pt x="24282" y="13895"/>
                  </a:lnTo>
                  <a:close/>
                  <a:moveTo>
                    <a:pt x="37777" y="13919"/>
                  </a:moveTo>
                  <a:cubicBezTo>
                    <a:pt x="37847" y="13966"/>
                    <a:pt x="37917" y="13989"/>
                    <a:pt x="37987" y="14012"/>
                  </a:cubicBezTo>
                  <a:cubicBezTo>
                    <a:pt x="37871" y="14082"/>
                    <a:pt x="37754" y="14129"/>
                    <a:pt x="37614" y="14152"/>
                  </a:cubicBezTo>
                  <a:cubicBezTo>
                    <a:pt x="37684" y="14082"/>
                    <a:pt x="37731" y="14012"/>
                    <a:pt x="37777" y="13919"/>
                  </a:cubicBezTo>
                  <a:close/>
                  <a:moveTo>
                    <a:pt x="35606" y="13545"/>
                  </a:moveTo>
                  <a:cubicBezTo>
                    <a:pt x="36050" y="13755"/>
                    <a:pt x="36517" y="13872"/>
                    <a:pt x="37007" y="13895"/>
                  </a:cubicBezTo>
                  <a:cubicBezTo>
                    <a:pt x="37065" y="13907"/>
                    <a:pt x="37118" y="13913"/>
                    <a:pt x="37170" y="13913"/>
                  </a:cubicBezTo>
                  <a:cubicBezTo>
                    <a:pt x="37223" y="13913"/>
                    <a:pt x="37275" y="13907"/>
                    <a:pt x="37334" y="13895"/>
                  </a:cubicBezTo>
                  <a:lnTo>
                    <a:pt x="37334" y="13895"/>
                  </a:lnTo>
                  <a:cubicBezTo>
                    <a:pt x="37264" y="14012"/>
                    <a:pt x="37194" y="14106"/>
                    <a:pt x="37100" y="14199"/>
                  </a:cubicBezTo>
                  <a:cubicBezTo>
                    <a:pt x="36517" y="14152"/>
                    <a:pt x="35933" y="14012"/>
                    <a:pt x="35372" y="13779"/>
                  </a:cubicBezTo>
                  <a:cubicBezTo>
                    <a:pt x="35466" y="13709"/>
                    <a:pt x="35536" y="13639"/>
                    <a:pt x="35606" y="13545"/>
                  </a:cubicBezTo>
                  <a:close/>
                  <a:moveTo>
                    <a:pt x="27107" y="14106"/>
                  </a:moveTo>
                  <a:lnTo>
                    <a:pt x="27131" y="14129"/>
                  </a:lnTo>
                  <a:cubicBezTo>
                    <a:pt x="27037" y="14176"/>
                    <a:pt x="26920" y="14199"/>
                    <a:pt x="26804" y="14222"/>
                  </a:cubicBezTo>
                  <a:lnTo>
                    <a:pt x="26780" y="14222"/>
                  </a:lnTo>
                  <a:lnTo>
                    <a:pt x="26710" y="14176"/>
                  </a:lnTo>
                  <a:cubicBezTo>
                    <a:pt x="26827" y="14129"/>
                    <a:pt x="26967" y="14106"/>
                    <a:pt x="27107" y="14106"/>
                  </a:cubicBezTo>
                  <a:close/>
                  <a:moveTo>
                    <a:pt x="43778" y="12284"/>
                  </a:moveTo>
                  <a:cubicBezTo>
                    <a:pt x="43778" y="12308"/>
                    <a:pt x="43778" y="12331"/>
                    <a:pt x="43801" y="12354"/>
                  </a:cubicBezTo>
                  <a:cubicBezTo>
                    <a:pt x="43591" y="13078"/>
                    <a:pt x="43217" y="13709"/>
                    <a:pt x="42680" y="14222"/>
                  </a:cubicBezTo>
                  <a:cubicBezTo>
                    <a:pt x="43147" y="13639"/>
                    <a:pt x="43521" y="12985"/>
                    <a:pt x="43778" y="12284"/>
                  </a:cubicBezTo>
                  <a:close/>
                  <a:moveTo>
                    <a:pt x="44221" y="9483"/>
                  </a:moveTo>
                  <a:cubicBezTo>
                    <a:pt x="44735" y="10300"/>
                    <a:pt x="45109" y="11210"/>
                    <a:pt x="45342" y="12168"/>
                  </a:cubicBezTo>
                  <a:cubicBezTo>
                    <a:pt x="45249" y="12565"/>
                    <a:pt x="45109" y="12962"/>
                    <a:pt x="44922" y="13312"/>
                  </a:cubicBezTo>
                  <a:cubicBezTo>
                    <a:pt x="44758" y="13639"/>
                    <a:pt x="44525" y="13942"/>
                    <a:pt x="44268" y="14222"/>
                  </a:cubicBezTo>
                  <a:cubicBezTo>
                    <a:pt x="44385" y="13592"/>
                    <a:pt x="44385" y="12962"/>
                    <a:pt x="44221" y="12354"/>
                  </a:cubicBezTo>
                  <a:lnTo>
                    <a:pt x="44245" y="12354"/>
                  </a:lnTo>
                  <a:cubicBezTo>
                    <a:pt x="44245" y="12284"/>
                    <a:pt x="44268" y="12214"/>
                    <a:pt x="44291" y="12144"/>
                  </a:cubicBezTo>
                  <a:cubicBezTo>
                    <a:pt x="44455" y="11257"/>
                    <a:pt x="44432" y="10347"/>
                    <a:pt x="44221" y="9483"/>
                  </a:cubicBezTo>
                  <a:close/>
                  <a:moveTo>
                    <a:pt x="5934" y="13723"/>
                  </a:moveTo>
                  <a:cubicBezTo>
                    <a:pt x="6025" y="13723"/>
                    <a:pt x="6117" y="13726"/>
                    <a:pt x="6211" y="13732"/>
                  </a:cubicBezTo>
                  <a:cubicBezTo>
                    <a:pt x="6257" y="13895"/>
                    <a:pt x="6327" y="14058"/>
                    <a:pt x="6397" y="14221"/>
                  </a:cubicBezTo>
                  <a:lnTo>
                    <a:pt x="6397" y="14221"/>
                  </a:lnTo>
                  <a:cubicBezTo>
                    <a:pt x="6328" y="14218"/>
                    <a:pt x="6259" y="14216"/>
                    <a:pt x="6190" y="14216"/>
                  </a:cubicBezTo>
                  <a:cubicBezTo>
                    <a:pt x="5847" y="14216"/>
                    <a:pt x="5507" y="14254"/>
                    <a:pt x="5183" y="14292"/>
                  </a:cubicBezTo>
                  <a:cubicBezTo>
                    <a:pt x="5160" y="14129"/>
                    <a:pt x="5137" y="13966"/>
                    <a:pt x="5113" y="13802"/>
                  </a:cubicBezTo>
                  <a:cubicBezTo>
                    <a:pt x="5394" y="13750"/>
                    <a:pt x="5661" y="13723"/>
                    <a:pt x="5934" y="13723"/>
                  </a:cubicBezTo>
                  <a:close/>
                  <a:moveTo>
                    <a:pt x="6584" y="13779"/>
                  </a:moveTo>
                  <a:cubicBezTo>
                    <a:pt x="6701" y="13779"/>
                    <a:pt x="6818" y="13802"/>
                    <a:pt x="6935" y="13825"/>
                  </a:cubicBezTo>
                  <a:cubicBezTo>
                    <a:pt x="7028" y="13989"/>
                    <a:pt x="7121" y="14152"/>
                    <a:pt x="7238" y="14316"/>
                  </a:cubicBezTo>
                  <a:lnTo>
                    <a:pt x="6911" y="14269"/>
                  </a:lnTo>
                  <a:lnTo>
                    <a:pt x="6818" y="14269"/>
                  </a:lnTo>
                  <a:cubicBezTo>
                    <a:pt x="6724" y="14106"/>
                    <a:pt x="6654" y="13942"/>
                    <a:pt x="6584" y="13779"/>
                  </a:cubicBezTo>
                  <a:close/>
                  <a:moveTo>
                    <a:pt x="18328" y="13779"/>
                  </a:moveTo>
                  <a:cubicBezTo>
                    <a:pt x="18188" y="13942"/>
                    <a:pt x="18048" y="14082"/>
                    <a:pt x="17908" y="14222"/>
                  </a:cubicBezTo>
                  <a:cubicBezTo>
                    <a:pt x="17815" y="14269"/>
                    <a:pt x="17721" y="14316"/>
                    <a:pt x="17651" y="14339"/>
                  </a:cubicBezTo>
                  <a:lnTo>
                    <a:pt x="17675" y="14199"/>
                  </a:lnTo>
                  <a:cubicBezTo>
                    <a:pt x="17885" y="14082"/>
                    <a:pt x="18072" y="13942"/>
                    <a:pt x="18258" y="13802"/>
                  </a:cubicBezTo>
                  <a:lnTo>
                    <a:pt x="18258" y="13779"/>
                  </a:lnTo>
                  <a:close/>
                  <a:moveTo>
                    <a:pt x="30189" y="13802"/>
                  </a:moveTo>
                  <a:cubicBezTo>
                    <a:pt x="30306" y="13825"/>
                    <a:pt x="30399" y="13849"/>
                    <a:pt x="30516" y="13895"/>
                  </a:cubicBezTo>
                  <a:cubicBezTo>
                    <a:pt x="30609" y="14036"/>
                    <a:pt x="30703" y="14199"/>
                    <a:pt x="30796" y="14339"/>
                  </a:cubicBezTo>
                  <a:cubicBezTo>
                    <a:pt x="30703" y="14316"/>
                    <a:pt x="30586" y="14292"/>
                    <a:pt x="30493" y="14246"/>
                  </a:cubicBezTo>
                  <a:lnTo>
                    <a:pt x="30516" y="14246"/>
                  </a:lnTo>
                  <a:cubicBezTo>
                    <a:pt x="30399" y="14082"/>
                    <a:pt x="30306" y="13942"/>
                    <a:pt x="30189" y="13802"/>
                  </a:cubicBezTo>
                  <a:close/>
                  <a:moveTo>
                    <a:pt x="15083" y="14152"/>
                  </a:moveTo>
                  <a:cubicBezTo>
                    <a:pt x="15223" y="14176"/>
                    <a:pt x="15387" y="14199"/>
                    <a:pt x="15527" y="14246"/>
                  </a:cubicBezTo>
                  <a:lnTo>
                    <a:pt x="15503" y="14269"/>
                  </a:lnTo>
                  <a:cubicBezTo>
                    <a:pt x="15328" y="14339"/>
                    <a:pt x="15141" y="14374"/>
                    <a:pt x="14958" y="14374"/>
                  </a:cubicBezTo>
                  <a:cubicBezTo>
                    <a:pt x="14774" y="14374"/>
                    <a:pt x="14593" y="14339"/>
                    <a:pt x="14429" y="14269"/>
                  </a:cubicBezTo>
                  <a:lnTo>
                    <a:pt x="14406" y="14246"/>
                  </a:lnTo>
                  <a:cubicBezTo>
                    <a:pt x="14639" y="14222"/>
                    <a:pt x="14873" y="14199"/>
                    <a:pt x="15083" y="14152"/>
                  </a:cubicBezTo>
                  <a:close/>
                  <a:moveTo>
                    <a:pt x="7401" y="13942"/>
                  </a:moveTo>
                  <a:lnTo>
                    <a:pt x="7612" y="14012"/>
                  </a:lnTo>
                  <a:cubicBezTo>
                    <a:pt x="7682" y="14152"/>
                    <a:pt x="7775" y="14292"/>
                    <a:pt x="7892" y="14432"/>
                  </a:cubicBezTo>
                  <a:lnTo>
                    <a:pt x="7682" y="14386"/>
                  </a:lnTo>
                  <a:cubicBezTo>
                    <a:pt x="7588" y="14246"/>
                    <a:pt x="7495" y="14106"/>
                    <a:pt x="7401" y="13942"/>
                  </a:cubicBezTo>
                  <a:close/>
                  <a:moveTo>
                    <a:pt x="22601" y="13755"/>
                  </a:moveTo>
                  <a:cubicBezTo>
                    <a:pt x="22391" y="13989"/>
                    <a:pt x="22228" y="14246"/>
                    <a:pt x="22157" y="14549"/>
                  </a:cubicBezTo>
                  <a:cubicBezTo>
                    <a:pt x="22064" y="14456"/>
                    <a:pt x="21971" y="14339"/>
                    <a:pt x="21877" y="14222"/>
                  </a:cubicBezTo>
                  <a:lnTo>
                    <a:pt x="21994" y="14012"/>
                  </a:lnTo>
                  <a:cubicBezTo>
                    <a:pt x="21994" y="13989"/>
                    <a:pt x="22017" y="13989"/>
                    <a:pt x="22017" y="13966"/>
                  </a:cubicBezTo>
                  <a:cubicBezTo>
                    <a:pt x="22041" y="13919"/>
                    <a:pt x="22087" y="13895"/>
                    <a:pt x="22111" y="13849"/>
                  </a:cubicBezTo>
                  <a:cubicBezTo>
                    <a:pt x="22274" y="13802"/>
                    <a:pt x="22438" y="13779"/>
                    <a:pt x="22601" y="13755"/>
                  </a:cubicBezTo>
                  <a:close/>
                  <a:moveTo>
                    <a:pt x="24516" y="14409"/>
                  </a:moveTo>
                  <a:lnTo>
                    <a:pt x="24352" y="14549"/>
                  </a:lnTo>
                  <a:cubicBezTo>
                    <a:pt x="24329" y="14526"/>
                    <a:pt x="24305" y="14479"/>
                    <a:pt x="24259" y="14456"/>
                  </a:cubicBezTo>
                  <a:cubicBezTo>
                    <a:pt x="24352" y="14432"/>
                    <a:pt x="24422" y="14409"/>
                    <a:pt x="24516" y="14409"/>
                  </a:cubicBezTo>
                  <a:close/>
                  <a:moveTo>
                    <a:pt x="8125" y="14222"/>
                  </a:moveTo>
                  <a:cubicBezTo>
                    <a:pt x="8382" y="14339"/>
                    <a:pt x="8616" y="14456"/>
                    <a:pt x="8849" y="14596"/>
                  </a:cubicBezTo>
                  <a:cubicBezTo>
                    <a:pt x="8686" y="14549"/>
                    <a:pt x="8499" y="14503"/>
                    <a:pt x="8335" y="14479"/>
                  </a:cubicBezTo>
                  <a:lnTo>
                    <a:pt x="8312" y="14479"/>
                  </a:lnTo>
                  <a:cubicBezTo>
                    <a:pt x="8289" y="14432"/>
                    <a:pt x="8242" y="14386"/>
                    <a:pt x="8195" y="14316"/>
                  </a:cubicBezTo>
                  <a:lnTo>
                    <a:pt x="8125" y="14222"/>
                  </a:lnTo>
                  <a:close/>
                  <a:moveTo>
                    <a:pt x="22788" y="14082"/>
                  </a:moveTo>
                  <a:cubicBezTo>
                    <a:pt x="22788" y="14176"/>
                    <a:pt x="22765" y="14246"/>
                    <a:pt x="22765" y="14339"/>
                  </a:cubicBezTo>
                  <a:cubicBezTo>
                    <a:pt x="22671" y="14432"/>
                    <a:pt x="22578" y="14503"/>
                    <a:pt x="22508" y="14619"/>
                  </a:cubicBezTo>
                  <a:cubicBezTo>
                    <a:pt x="22531" y="14503"/>
                    <a:pt x="22578" y="14409"/>
                    <a:pt x="22624" y="14316"/>
                  </a:cubicBezTo>
                  <a:cubicBezTo>
                    <a:pt x="22671" y="14222"/>
                    <a:pt x="22718" y="14152"/>
                    <a:pt x="22788" y="14082"/>
                  </a:cubicBezTo>
                  <a:close/>
                  <a:moveTo>
                    <a:pt x="31006" y="14106"/>
                  </a:moveTo>
                  <a:lnTo>
                    <a:pt x="31076" y="14129"/>
                  </a:lnTo>
                  <a:cubicBezTo>
                    <a:pt x="31217" y="14222"/>
                    <a:pt x="31333" y="14339"/>
                    <a:pt x="31450" y="14432"/>
                  </a:cubicBezTo>
                  <a:cubicBezTo>
                    <a:pt x="31473" y="14503"/>
                    <a:pt x="31520" y="14549"/>
                    <a:pt x="31567" y="14619"/>
                  </a:cubicBezTo>
                  <a:cubicBezTo>
                    <a:pt x="31450" y="14573"/>
                    <a:pt x="31333" y="14526"/>
                    <a:pt x="31217" y="14479"/>
                  </a:cubicBezTo>
                  <a:cubicBezTo>
                    <a:pt x="31146" y="14362"/>
                    <a:pt x="31076" y="14222"/>
                    <a:pt x="31006" y="14106"/>
                  </a:cubicBezTo>
                  <a:close/>
                  <a:moveTo>
                    <a:pt x="9830" y="14082"/>
                  </a:moveTo>
                  <a:lnTo>
                    <a:pt x="9946" y="14106"/>
                  </a:lnTo>
                  <a:lnTo>
                    <a:pt x="10087" y="14152"/>
                  </a:lnTo>
                  <a:cubicBezTo>
                    <a:pt x="10203" y="14339"/>
                    <a:pt x="10320" y="14503"/>
                    <a:pt x="10460" y="14666"/>
                  </a:cubicBezTo>
                  <a:cubicBezTo>
                    <a:pt x="10413" y="14666"/>
                    <a:pt x="10390" y="14689"/>
                    <a:pt x="10367" y="14713"/>
                  </a:cubicBezTo>
                  <a:lnTo>
                    <a:pt x="10157" y="14526"/>
                  </a:lnTo>
                  <a:cubicBezTo>
                    <a:pt x="10040" y="14362"/>
                    <a:pt x="9946" y="14222"/>
                    <a:pt x="9830" y="14082"/>
                  </a:cubicBezTo>
                  <a:close/>
                  <a:moveTo>
                    <a:pt x="18235" y="14432"/>
                  </a:moveTo>
                  <a:lnTo>
                    <a:pt x="18165" y="14573"/>
                  </a:lnTo>
                  <a:cubicBezTo>
                    <a:pt x="18072" y="14619"/>
                    <a:pt x="17978" y="14689"/>
                    <a:pt x="17861" y="14713"/>
                  </a:cubicBezTo>
                  <a:lnTo>
                    <a:pt x="18072" y="14526"/>
                  </a:lnTo>
                  <a:lnTo>
                    <a:pt x="18235" y="14432"/>
                  </a:lnTo>
                  <a:close/>
                  <a:moveTo>
                    <a:pt x="19869" y="14269"/>
                  </a:moveTo>
                  <a:lnTo>
                    <a:pt x="19869" y="14269"/>
                  </a:lnTo>
                  <a:cubicBezTo>
                    <a:pt x="19799" y="14409"/>
                    <a:pt x="19753" y="14549"/>
                    <a:pt x="19706" y="14713"/>
                  </a:cubicBezTo>
                  <a:lnTo>
                    <a:pt x="19519" y="14713"/>
                  </a:lnTo>
                  <a:cubicBezTo>
                    <a:pt x="19636" y="14573"/>
                    <a:pt x="19753" y="14409"/>
                    <a:pt x="19869" y="14269"/>
                  </a:cubicBezTo>
                  <a:close/>
                  <a:moveTo>
                    <a:pt x="25520" y="14596"/>
                  </a:moveTo>
                  <a:lnTo>
                    <a:pt x="25590" y="14666"/>
                  </a:lnTo>
                  <a:lnTo>
                    <a:pt x="25473" y="14736"/>
                  </a:lnTo>
                  <a:lnTo>
                    <a:pt x="25333" y="14713"/>
                  </a:lnTo>
                  <a:cubicBezTo>
                    <a:pt x="25403" y="14666"/>
                    <a:pt x="25450" y="14619"/>
                    <a:pt x="25520" y="14596"/>
                  </a:cubicBezTo>
                  <a:close/>
                  <a:moveTo>
                    <a:pt x="35909" y="14526"/>
                  </a:moveTo>
                  <a:lnTo>
                    <a:pt x="35909" y="14526"/>
                  </a:lnTo>
                  <a:cubicBezTo>
                    <a:pt x="36143" y="14596"/>
                    <a:pt x="36400" y="14619"/>
                    <a:pt x="36657" y="14643"/>
                  </a:cubicBezTo>
                  <a:cubicBezTo>
                    <a:pt x="36610" y="14689"/>
                    <a:pt x="36540" y="14736"/>
                    <a:pt x="36470" y="14783"/>
                  </a:cubicBezTo>
                  <a:cubicBezTo>
                    <a:pt x="36283" y="14713"/>
                    <a:pt x="36096" y="14619"/>
                    <a:pt x="35909" y="14526"/>
                  </a:cubicBezTo>
                  <a:close/>
                  <a:moveTo>
                    <a:pt x="27387" y="14479"/>
                  </a:moveTo>
                  <a:cubicBezTo>
                    <a:pt x="27457" y="14573"/>
                    <a:pt x="27528" y="14689"/>
                    <a:pt x="27598" y="14806"/>
                  </a:cubicBezTo>
                  <a:cubicBezTo>
                    <a:pt x="27457" y="14713"/>
                    <a:pt x="27341" y="14596"/>
                    <a:pt x="27201" y="14503"/>
                  </a:cubicBezTo>
                  <a:lnTo>
                    <a:pt x="27387" y="14479"/>
                  </a:lnTo>
                  <a:close/>
                  <a:moveTo>
                    <a:pt x="40462" y="14269"/>
                  </a:moveTo>
                  <a:lnTo>
                    <a:pt x="40462" y="14269"/>
                  </a:lnTo>
                  <a:cubicBezTo>
                    <a:pt x="40346" y="14409"/>
                    <a:pt x="40229" y="14549"/>
                    <a:pt x="40112" y="14666"/>
                  </a:cubicBezTo>
                  <a:lnTo>
                    <a:pt x="39879" y="14806"/>
                  </a:lnTo>
                  <a:cubicBezTo>
                    <a:pt x="39925" y="14643"/>
                    <a:pt x="39972" y="14479"/>
                    <a:pt x="40042" y="14339"/>
                  </a:cubicBezTo>
                  <a:lnTo>
                    <a:pt x="40089" y="14339"/>
                  </a:lnTo>
                  <a:cubicBezTo>
                    <a:pt x="40206" y="14316"/>
                    <a:pt x="40346" y="14292"/>
                    <a:pt x="40462" y="14269"/>
                  </a:cubicBezTo>
                  <a:close/>
                  <a:moveTo>
                    <a:pt x="21177" y="14292"/>
                  </a:moveTo>
                  <a:lnTo>
                    <a:pt x="21177" y="14409"/>
                  </a:lnTo>
                  <a:cubicBezTo>
                    <a:pt x="21130" y="14549"/>
                    <a:pt x="21107" y="14689"/>
                    <a:pt x="21083" y="14829"/>
                  </a:cubicBezTo>
                  <a:lnTo>
                    <a:pt x="21060" y="14899"/>
                  </a:lnTo>
                  <a:cubicBezTo>
                    <a:pt x="21037" y="14759"/>
                    <a:pt x="21037" y="14596"/>
                    <a:pt x="21060" y="14432"/>
                  </a:cubicBezTo>
                  <a:lnTo>
                    <a:pt x="21154" y="14339"/>
                  </a:lnTo>
                  <a:lnTo>
                    <a:pt x="21177" y="14292"/>
                  </a:lnTo>
                  <a:close/>
                  <a:moveTo>
                    <a:pt x="34649" y="14246"/>
                  </a:moveTo>
                  <a:cubicBezTo>
                    <a:pt x="34812" y="14362"/>
                    <a:pt x="34976" y="14456"/>
                    <a:pt x="35139" y="14549"/>
                  </a:cubicBezTo>
                  <a:cubicBezTo>
                    <a:pt x="35302" y="14666"/>
                    <a:pt x="35466" y="14783"/>
                    <a:pt x="35653" y="14899"/>
                  </a:cubicBezTo>
                  <a:cubicBezTo>
                    <a:pt x="35466" y="14853"/>
                    <a:pt x="35256" y="14829"/>
                    <a:pt x="35069" y="14783"/>
                  </a:cubicBezTo>
                  <a:cubicBezTo>
                    <a:pt x="34882" y="14619"/>
                    <a:pt x="34742" y="14456"/>
                    <a:pt x="34579" y="14269"/>
                  </a:cubicBezTo>
                  <a:lnTo>
                    <a:pt x="34649" y="14246"/>
                  </a:lnTo>
                  <a:close/>
                  <a:moveTo>
                    <a:pt x="39202" y="14339"/>
                  </a:moveTo>
                  <a:lnTo>
                    <a:pt x="39202" y="14339"/>
                  </a:lnTo>
                  <a:cubicBezTo>
                    <a:pt x="38478" y="14713"/>
                    <a:pt x="37684" y="14899"/>
                    <a:pt x="36890" y="14923"/>
                  </a:cubicBezTo>
                  <a:cubicBezTo>
                    <a:pt x="37007" y="14829"/>
                    <a:pt x="37124" y="14736"/>
                    <a:pt x="37217" y="14619"/>
                  </a:cubicBezTo>
                  <a:lnTo>
                    <a:pt x="37334" y="14619"/>
                  </a:lnTo>
                  <a:lnTo>
                    <a:pt x="37497" y="14596"/>
                  </a:lnTo>
                  <a:cubicBezTo>
                    <a:pt x="38081" y="14596"/>
                    <a:pt x="38641" y="14503"/>
                    <a:pt x="39202" y="14339"/>
                  </a:cubicBezTo>
                  <a:close/>
                  <a:moveTo>
                    <a:pt x="7495" y="14736"/>
                  </a:moveTo>
                  <a:cubicBezTo>
                    <a:pt x="7565" y="14829"/>
                    <a:pt x="7612" y="14899"/>
                    <a:pt x="7682" y="14993"/>
                  </a:cubicBezTo>
                  <a:cubicBezTo>
                    <a:pt x="7542" y="14899"/>
                    <a:pt x="7378" y="14829"/>
                    <a:pt x="7238" y="14783"/>
                  </a:cubicBezTo>
                  <a:lnTo>
                    <a:pt x="7495" y="14736"/>
                  </a:lnTo>
                  <a:close/>
                  <a:moveTo>
                    <a:pt x="17138" y="14899"/>
                  </a:moveTo>
                  <a:lnTo>
                    <a:pt x="17138" y="14946"/>
                  </a:lnTo>
                  <a:lnTo>
                    <a:pt x="17044" y="15016"/>
                  </a:lnTo>
                  <a:lnTo>
                    <a:pt x="16998" y="15016"/>
                  </a:lnTo>
                  <a:lnTo>
                    <a:pt x="16857" y="15040"/>
                  </a:lnTo>
                  <a:lnTo>
                    <a:pt x="16857" y="14993"/>
                  </a:lnTo>
                  <a:lnTo>
                    <a:pt x="17138" y="14899"/>
                  </a:lnTo>
                  <a:close/>
                  <a:moveTo>
                    <a:pt x="41957" y="14199"/>
                  </a:moveTo>
                  <a:lnTo>
                    <a:pt x="41957" y="14386"/>
                  </a:lnTo>
                  <a:cubicBezTo>
                    <a:pt x="41957" y="14456"/>
                    <a:pt x="41957" y="14479"/>
                    <a:pt x="41933" y="14503"/>
                  </a:cubicBezTo>
                  <a:lnTo>
                    <a:pt x="41957" y="14503"/>
                  </a:lnTo>
                  <a:cubicBezTo>
                    <a:pt x="41747" y="14713"/>
                    <a:pt x="41536" y="14923"/>
                    <a:pt x="41303" y="15086"/>
                  </a:cubicBezTo>
                  <a:lnTo>
                    <a:pt x="41233" y="15086"/>
                  </a:lnTo>
                  <a:cubicBezTo>
                    <a:pt x="41513" y="14829"/>
                    <a:pt x="41747" y="14526"/>
                    <a:pt x="41957" y="14199"/>
                  </a:cubicBezTo>
                  <a:close/>
                  <a:moveTo>
                    <a:pt x="5511" y="14750"/>
                  </a:moveTo>
                  <a:cubicBezTo>
                    <a:pt x="5705" y="14750"/>
                    <a:pt x="5906" y="14772"/>
                    <a:pt x="6094" y="14806"/>
                  </a:cubicBezTo>
                  <a:cubicBezTo>
                    <a:pt x="5861" y="14899"/>
                    <a:pt x="5650" y="15016"/>
                    <a:pt x="5417" y="15133"/>
                  </a:cubicBezTo>
                  <a:cubicBezTo>
                    <a:pt x="5370" y="15016"/>
                    <a:pt x="5324" y="14876"/>
                    <a:pt x="5300" y="14759"/>
                  </a:cubicBezTo>
                  <a:cubicBezTo>
                    <a:pt x="5369" y="14753"/>
                    <a:pt x="5439" y="14750"/>
                    <a:pt x="5511" y="14750"/>
                  </a:cubicBezTo>
                  <a:close/>
                  <a:moveTo>
                    <a:pt x="24889" y="14969"/>
                  </a:moveTo>
                  <a:lnTo>
                    <a:pt x="25029" y="14993"/>
                  </a:lnTo>
                  <a:lnTo>
                    <a:pt x="24796" y="15133"/>
                  </a:lnTo>
                  <a:lnTo>
                    <a:pt x="24749" y="15063"/>
                  </a:lnTo>
                  <a:lnTo>
                    <a:pt x="24889" y="14969"/>
                  </a:lnTo>
                  <a:close/>
                  <a:moveTo>
                    <a:pt x="8025" y="14856"/>
                  </a:moveTo>
                  <a:lnTo>
                    <a:pt x="8219" y="14899"/>
                  </a:lnTo>
                  <a:cubicBezTo>
                    <a:pt x="8289" y="14993"/>
                    <a:pt x="8382" y="15086"/>
                    <a:pt x="8452" y="15203"/>
                  </a:cubicBezTo>
                  <a:lnTo>
                    <a:pt x="8242" y="15180"/>
                  </a:lnTo>
                  <a:cubicBezTo>
                    <a:pt x="8177" y="15051"/>
                    <a:pt x="8093" y="14961"/>
                    <a:pt x="8025" y="14856"/>
                  </a:cubicBezTo>
                  <a:close/>
                  <a:moveTo>
                    <a:pt x="39202" y="14806"/>
                  </a:moveTo>
                  <a:lnTo>
                    <a:pt x="39202" y="14806"/>
                  </a:lnTo>
                  <a:cubicBezTo>
                    <a:pt x="39178" y="14876"/>
                    <a:pt x="39155" y="14946"/>
                    <a:pt x="39132" y="14993"/>
                  </a:cubicBezTo>
                  <a:cubicBezTo>
                    <a:pt x="39108" y="15063"/>
                    <a:pt x="39108" y="15086"/>
                    <a:pt x="39085" y="15133"/>
                  </a:cubicBezTo>
                  <a:cubicBezTo>
                    <a:pt x="38805" y="15133"/>
                    <a:pt x="38524" y="15180"/>
                    <a:pt x="38268" y="15203"/>
                  </a:cubicBezTo>
                  <a:lnTo>
                    <a:pt x="38268" y="15226"/>
                  </a:lnTo>
                  <a:lnTo>
                    <a:pt x="37964" y="15203"/>
                  </a:lnTo>
                  <a:cubicBezTo>
                    <a:pt x="38384" y="15110"/>
                    <a:pt x="38805" y="14993"/>
                    <a:pt x="39202" y="14806"/>
                  </a:cubicBezTo>
                  <a:close/>
                  <a:moveTo>
                    <a:pt x="43918" y="13218"/>
                  </a:moveTo>
                  <a:lnTo>
                    <a:pt x="43918" y="13242"/>
                  </a:lnTo>
                  <a:cubicBezTo>
                    <a:pt x="43965" y="13732"/>
                    <a:pt x="43871" y="14246"/>
                    <a:pt x="43684" y="14736"/>
                  </a:cubicBezTo>
                  <a:cubicBezTo>
                    <a:pt x="43404" y="14923"/>
                    <a:pt x="43077" y="15110"/>
                    <a:pt x="42750" y="15226"/>
                  </a:cubicBezTo>
                  <a:lnTo>
                    <a:pt x="42400" y="15203"/>
                  </a:lnTo>
                  <a:cubicBezTo>
                    <a:pt x="42447" y="15110"/>
                    <a:pt x="42494" y="15016"/>
                    <a:pt x="42517" y="14899"/>
                  </a:cubicBezTo>
                  <a:cubicBezTo>
                    <a:pt x="43124" y="14479"/>
                    <a:pt x="43614" y="13895"/>
                    <a:pt x="43918" y="13218"/>
                  </a:cubicBezTo>
                  <a:close/>
                  <a:moveTo>
                    <a:pt x="11627" y="14432"/>
                  </a:moveTo>
                  <a:cubicBezTo>
                    <a:pt x="11721" y="14713"/>
                    <a:pt x="11838" y="14969"/>
                    <a:pt x="11954" y="15250"/>
                  </a:cubicBezTo>
                  <a:cubicBezTo>
                    <a:pt x="11744" y="15180"/>
                    <a:pt x="11557" y="15110"/>
                    <a:pt x="11371" y="14993"/>
                  </a:cubicBezTo>
                  <a:cubicBezTo>
                    <a:pt x="11301" y="14876"/>
                    <a:pt x="11254" y="14759"/>
                    <a:pt x="11184" y="14619"/>
                  </a:cubicBezTo>
                  <a:cubicBezTo>
                    <a:pt x="11324" y="14549"/>
                    <a:pt x="11487" y="14479"/>
                    <a:pt x="11627" y="14432"/>
                  </a:cubicBezTo>
                  <a:close/>
                  <a:moveTo>
                    <a:pt x="26313" y="14759"/>
                  </a:moveTo>
                  <a:cubicBezTo>
                    <a:pt x="26477" y="14829"/>
                    <a:pt x="26617" y="14923"/>
                    <a:pt x="26757" y="15016"/>
                  </a:cubicBezTo>
                  <a:lnTo>
                    <a:pt x="26734" y="15016"/>
                  </a:lnTo>
                  <a:cubicBezTo>
                    <a:pt x="26850" y="15110"/>
                    <a:pt x="26967" y="15203"/>
                    <a:pt x="27061" y="15296"/>
                  </a:cubicBezTo>
                  <a:lnTo>
                    <a:pt x="27014" y="15320"/>
                  </a:lnTo>
                  <a:cubicBezTo>
                    <a:pt x="26850" y="15226"/>
                    <a:pt x="26664" y="15133"/>
                    <a:pt x="26454" y="15063"/>
                  </a:cubicBezTo>
                  <a:lnTo>
                    <a:pt x="26360" y="14923"/>
                  </a:lnTo>
                  <a:lnTo>
                    <a:pt x="26243" y="14783"/>
                  </a:lnTo>
                  <a:lnTo>
                    <a:pt x="26313" y="14759"/>
                  </a:lnTo>
                  <a:close/>
                  <a:moveTo>
                    <a:pt x="12258" y="14432"/>
                  </a:moveTo>
                  <a:cubicBezTo>
                    <a:pt x="12375" y="14596"/>
                    <a:pt x="12491" y="14736"/>
                    <a:pt x="12631" y="14876"/>
                  </a:cubicBezTo>
                  <a:cubicBezTo>
                    <a:pt x="12701" y="15040"/>
                    <a:pt x="12795" y="15203"/>
                    <a:pt x="12865" y="15366"/>
                  </a:cubicBezTo>
                  <a:lnTo>
                    <a:pt x="12842" y="15366"/>
                  </a:lnTo>
                  <a:cubicBezTo>
                    <a:pt x="12701" y="15366"/>
                    <a:pt x="12538" y="15343"/>
                    <a:pt x="12421" y="15320"/>
                  </a:cubicBezTo>
                  <a:cubicBezTo>
                    <a:pt x="12258" y="15040"/>
                    <a:pt x="12118" y="14759"/>
                    <a:pt x="12024" y="14456"/>
                  </a:cubicBezTo>
                  <a:lnTo>
                    <a:pt x="12258" y="14432"/>
                  </a:lnTo>
                  <a:close/>
                  <a:moveTo>
                    <a:pt x="6584" y="14923"/>
                  </a:moveTo>
                  <a:cubicBezTo>
                    <a:pt x="6701" y="14969"/>
                    <a:pt x="6818" y="14993"/>
                    <a:pt x="6911" y="15040"/>
                  </a:cubicBezTo>
                  <a:lnTo>
                    <a:pt x="6935" y="15063"/>
                  </a:lnTo>
                  <a:cubicBezTo>
                    <a:pt x="6468" y="15086"/>
                    <a:pt x="6001" y="15203"/>
                    <a:pt x="5557" y="15390"/>
                  </a:cubicBezTo>
                  <a:cubicBezTo>
                    <a:pt x="5884" y="15203"/>
                    <a:pt x="6234" y="15040"/>
                    <a:pt x="6584" y="14923"/>
                  </a:cubicBezTo>
                  <a:close/>
                  <a:moveTo>
                    <a:pt x="8849" y="15110"/>
                  </a:moveTo>
                  <a:lnTo>
                    <a:pt x="8849" y="15110"/>
                  </a:lnTo>
                  <a:cubicBezTo>
                    <a:pt x="9036" y="15180"/>
                    <a:pt x="9223" y="15250"/>
                    <a:pt x="9386" y="15320"/>
                  </a:cubicBezTo>
                  <a:lnTo>
                    <a:pt x="9386" y="15343"/>
                  </a:lnTo>
                  <a:cubicBezTo>
                    <a:pt x="9409" y="15366"/>
                    <a:pt x="9409" y="15366"/>
                    <a:pt x="9433" y="15390"/>
                  </a:cubicBezTo>
                  <a:cubicBezTo>
                    <a:pt x="9293" y="15366"/>
                    <a:pt x="9153" y="15320"/>
                    <a:pt x="9036" y="15296"/>
                  </a:cubicBezTo>
                  <a:lnTo>
                    <a:pt x="8849" y="15110"/>
                  </a:lnTo>
                  <a:close/>
                  <a:moveTo>
                    <a:pt x="21714" y="14619"/>
                  </a:moveTo>
                  <a:cubicBezTo>
                    <a:pt x="21831" y="14736"/>
                    <a:pt x="21924" y="14853"/>
                    <a:pt x="22041" y="14969"/>
                  </a:cubicBezTo>
                  <a:cubicBezTo>
                    <a:pt x="22041" y="15063"/>
                    <a:pt x="22017" y="15156"/>
                    <a:pt x="22017" y="15250"/>
                  </a:cubicBezTo>
                  <a:cubicBezTo>
                    <a:pt x="21924" y="15320"/>
                    <a:pt x="21877" y="15366"/>
                    <a:pt x="21807" y="15413"/>
                  </a:cubicBezTo>
                  <a:lnTo>
                    <a:pt x="21831" y="15390"/>
                  </a:lnTo>
                  <a:cubicBezTo>
                    <a:pt x="21761" y="15203"/>
                    <a:pt x="21714" y="15016"/>
                    <a:pt x="21667" y="14806"/>
                  </a:cubicBezTo>
                  <a:cubicBezTo>
                    <a:pt x="21667" y="14736"/>
                    <a:pt x="21691" y="14689"/>
                    <a:pt x="21714" y="14619"/>
                  </a:cubicBezTo>
                  <a:close/>
                  <a:moveTo>
                    <a:pt x="36563" y="15343"/>
                  </a:moveTo>
                  <a:lnTo>
                    <a:pt x="36703" y="15413"/>
                  </a:lnTo>
                  <a:cubicBezTo>
                    <a:pt x="36540" y="15390"/>
                    <a:pt x="36400" y="15366"/>
                    <a:pt x="36236" y="15343"/>
                  </a:cubicBezTo>
                  <a:close/>
                  <a:moveTo>
                    <a:pt x="45459" y="12985"/>
                  </a:moveTo>
                  <a:cubicBezTo>
                    <a:pt x="45459" y="13008"/>
                    <a:pt x="45459" y="13032"/>
                    <a:pt x="45482" y="13055"/>
                  </a:cubicBezTo>
                  <a:cubicBezTo>
                    <a:pt x="45552" y="13942"/>
                    <a:pt x="45272" y="14829"/>
                    <a:pt x="44712" y="15506"/>
                  </a:cubicBezTo>
                  <a:lnTo>
                    <a:pt x="44291" y="15436"/>
                  </a:lnTo>
                  <a:lnTo>
                    <a:pt x="43824" y="15366"/>
                  </a:lnTo>
                  <a:lnTo>
                    <a:pt x="43871" y="15273"/>
                  </a:lnTo>
                  <a:cubicBezTo>
                    <a:pt x="43965" y="15133"/>
                    <a:pt x="44011" y="14993"/>
                    <a:pt x="44081" y="14853"/>
                  </a:cubicBezTo>
                  <a:cubicBezTo>
                    <a:pt x="44688" y="14362"/>
                    <a:pt x="45179" y="13732"/>
                    <a:pt x="45459" y="12985"/>
                  </a:cubicBezTo>
                  <a:close/>
                  <a:moveTo>
                    <a:pt x="23442" y="14993"/>
                  </a:moveTo>
                  <a:cubicBezTo>
                    <a:pt x="23488" y="15133"/>
                    <a:pt x="23558" y="15250"/>
                    <a:pt x="23605" y="15390"/>
                  </a:cubicBezTo>
                  <a:cubicBezTo>
                    <a:pt x="23582" y="15460"/>
                    <a:pt x="23558" y="15506"/>
                    <a:pt x="23512" y="15577"/>
                  </a:cubicBezTo>
                  <a:lnTo>
                    <a:pt x="23488" y="15577"/>
                  </a:lnTo>
                  <a:cubicBezTo>
                    <a:pt x="23395" y="15530"/>
                    <a:pt x="23302" y="15460"/>
                    <a:pt x="23208" y="15413"/>
                  </a:cubicBezTo>
                  <a:cubicBezTo>
                    <a:pt x="23185" y="15296"/>
                    <a:pt x="23185" y="15180"/>
                    <a:pt x="23161" y="15063"/>
                  </a:cubicBezTo>
                  <a:cubicBezTo>
                    <a:pt x="23255" y="15040"/>
                    <a:pt x="23348" y="15016"/>
                    <a:pt x="23442" y="14993"/>
                  </a:cubicBezTo>
                  <a:close/>
                  <a:moveTo>
                    <a:pt x="6982" y="15544"/>
                  </a:moveTo>
                  <a:cubicBezTo>
                    <a:pt x="7114" y="15544"/>
                    <a:pt x="7246" y="15560"/>
                    <a:pt x="7378" y="15577"/>
                  </a:cubicBezTo>
                  <a:cubicBezTo>
                    <a:pt x="7425" y="15600"/>
                    <a:pt x="7448" y="15623"/>
                    <a:pt x="7472" y="15647"/>
                  </a:cubicBezTo>
                  <a:cubicBezTo>
                    <a:pt x="7261" y="15600"/>
                    <a:pt x="7051" y="15577"/>
                    <a:pt x="6818" y="15553"/>
                  </a:cubicBezTo>
                  <a:cubicBezTo>
                    <a:pt x="6872" y="15546"/>
                    <a:pt x="6927" y="15544"/>
                    <a:pt x="6982" y="15544"/>
                  </a:cubicBezTo>
                  <a:close/>
                  <a:moveTo>
                    <a:pt x="24469" y="15273"/>
                  </a:moveTo>
                  <a:lnTo>
                    <a:pt x="24516" y="15343"/>
                  </a:lnTo>
                  <a:cubicBezTo>
                    <a:pt x="24399" y="15436"/>
                    <a:pt x="24259" y="15530"/>
                    <a:pt x="24142" y="15647"/>
                  </a:cubicBezTo>
                  <a:lnTo>
                    <a:pt x="24119" y="15553"/>
                  </a:lnTo>
                  <a:cubicBezTo>
                    <a:pt x="24235" y="15460"/>
                    <a:pt x="24352" y="15366"/>
                    <a:pt x="24469" y="15273"/>
                  </a:cubicBezTo>
                  <a:close/>
                  <a:moveTo>
                    <a:pt x="11978" y="15693"/>
                  </a:moveTo>
                  <a:cubicBezTo>
                    <a:pt x="12048" y="15717"/>
                    <a:pt x="12141" y="15717"/>
                    <a:pt x="12211" y="15717"/>
                  </a:cubicBezTo>
                  <a:lnTo>
                    <a:pt x="12281" y="15810"/>
                  </a:lnTo>
                  <a:cubicBezTo>
                    <a:pt x="12164" y="15763"/>
                    <a:pt x="12071" y="15740"/>
                    <a:pt x="11978" y="15693"/>
                  </a:cubicBezTo>
                  <a:close/>
                  <a:moveTo>
                    <a:pt x="34999" y="15670"/>
                  </a:moveTo>
                  <a:cubicBezTo>
                    <a:pt x="35069" y="15717"/>
                    <a:pt x="35139" y="15787"/>
                    <a:pt x="35232" y="15857"/>
                  </a:cubicBezTo>
                  <a:cubicBezTo>
                    <a:pt x="35092" y="15810"/>
                    <a:pt x="34929" y="15740"/>
                    <a:pt x="34789" y="15670"/>
                  </a:cubicBezTo>
                  <a:close/>
                  <a:moveTo>
                    <a:pt x="42844" y="15577"/>
                  </a:moveTo>
                  <a:lnTo>
                    <a:pt x="43147" y="15600"/>
                  </a:lnTo>
                  <a:cubicBezTo>
                    <a:pt x="43077" y="15693"/>
                    <a:pt x="43007" y="15763"/>
                    <a:pt x="42937" y="15833"/>
                  </a:cubicBezTo>
                  <a:cubicBezTo>
                    <a:pt x="42937" y="15833"/>
                    <a:pt x="42914" y="15857"/>
                    <a:pt x="42891" y="15880"/>
                  </a:cubicBezTo>
                  <a:cubicBezTo>
                    <a:pt x="42727" y="15810"/>
                    <a:pt x="42564" y="15763"/>
                    <a:pt x="42400" y="15717"/>
                  </a:cubicBezTo>
                  <a:cubicBezTo>
                    <a:pt x="42564" y="15670"/>
                    <a:pt x="42704" y="15623"/>
                    <a:pt x="42844" y="15577"/>
                  </a:cubicBezTo>
                  <a:close/>
                  <a:moveTo>
                    <a:pt x="19589" y="15086"/>
                  </a:moveTo>
                  <a:cubicBezTo>
                    <a:pt x="19589" y="15156"/>
                    <a:pt x="19566" y="15203"/>
                    <a:pt x="19566" y="15273"/>
                  </a:cubicBezTo>
                  <a:cubicBezTo>
                    <a:pt x="19542" y="15320"/>
                    <a:pt x="19542" y="15390"/>
                    <a:pt x="19519" y="15460"/>
                  </a:cubicBezTo>
                  <a:lnTo>
                    <a:pt x="19332" y="15623"/>
                  </a:lnTo>
                  <a:cubicBezTo>
                    <a:pt x="19239" y="15740"/>
                    <a:pt x="19122" y="15833"/>
                    <a:pt x="19005" y="15927"/>
                  </a:cubicBezTo>
                  <a:cubicBezTo>
                    <a:pt x="18935" y="15857"/>
                    <a:pt x="18889" y="15787"/>
                    <a:pt x="18842" y="15717"/>
                  </a:cubicBezTo>
                  <a:cubicBezTo>
                    <a:pt x="18819" y="15600"/>
                    <a:pt x="18842" y="15483"/>
                    <a:pt x="18842" y="15366"/>
                  </a:cubicBezTo>
                  <a:lnTo>
                    <a:pt x="18865" y="15366"/>
                  </a:lnTo>
                  <a:cubicBezTo>
                    <a:pt x="18935" y="15296"/>
                    <a:pt x="19029" y="15203"/>
                    <a:pt x="19122" y="15133"/>
                  </a:cubicBezTo>
                  <a:cubicBezTo>
                    <a:pt x="19286" y="15086"/>
                    <a:pt x="19426" y="15086"/>
                    <a:pt x="19589" y="15086"/>
                  </a:cubicBezTo>
                  <a:close/>
                  <a:moveTo>
                    <a:pt x="24726" y="15647"/>
                  </a:moveTo>
                  <a:cubicBezTo>
                    <a:pt x="24791" y="15776"/>
                    <a:pt x="24856" y="15886"/>
                    <a:pt x="24921" y="15995"/>
                  </a:cubicBezTo>
                  <a:lnTo>
                    <a:pt x="24921" y="15995"/>
                  </a:lnTo>
                  <a:cubicBezTo>
                    <a:pt x="24761" y="15972"/>
                    <a:pt x="24581" y="15949"/>
                    <a:pt x="24422" y="15903"/>
                  </a:cubicBezTo>
                  <a:cubicBezTo>
                    <a:pt x="24539" y="15810"/>
                    <a:pt x="24632" y="15740"/>
                    <a:pt x="24726" y="15647"/>
                  </a:cubicBezTo>
                  <a:close/>
                  <a:moveTo>
                    <a:pt x="8569" y="15530"/>
                  </a:moveTo>
                  <a:cubicBezTo>
                    <a:pt x="8662" y="15553"/>
                    <a:pt x="8756" y="15577"/>
                    <a:pt x="8849" y="15600"/>
                  </a:cubicBezTo>
                  <a:cubicBezTo>
                    <a:pt x="8966" y="15693"/>
                    <a:pt x="9059" y="15787"/>
                    <a:pt x="9176" y="15903"/>
                  </a:cubicBezTo>
                  <a:lnTo>
                    <a:pt x="9083" y="16043"/>
                  </a:lnTo>
                  <a:lnTo>
                    <a:pt x="8989" y="15973"/>
                  </a:lnTo>
                  <a:cubicBezTo>
                    <a:pt x="8849" y="15833"/>
                    <a:pt x="8709" y="15670"/>
                    <a:pt x="8569" y="15530"/>
                  </a:cubicBezTo>
                  <a:close/>
                  <a:moveTo>
                    <a:pt x="25566" y="15133"/>
                  </a:moveTo>
                  <a:cubicBezTo>
                    <a:pt x="25706" y="15180"/>
                    <a:pt x="25846" y="15226"/>
                    <a:pt x="25987" y="15273"/>
                  </a:cubicBezTo>
                  <a:cubicBezTo>
                    <a:pt x="26080" y="15506"/>
                    <a:pt x="26173" y="15763"/>
                    <a:pt x="26243" y="15997"/>
                  </a:cubicBezTo>
                  <a:lnTo>
                    <a:pt x="26220" y="16020"/>
                  </a:lnTo>
                  <a:cubicBezTo>
                    <a:pt x="25940" y="16067"/>
                    <a:pt x="25636" y="16067"/>
                    <a:pt x="25356" y="16067"/>
                  </a:cubicBezTo>
                  <a:cubicBezTo>
                    <a:pt x="25239" y="15857"/>
                    <a:pt x="25123" y="15670"/>
                    <a:pt x="25006" y="15483"/>
                  </a:cubicBezTo>
                  <a:cubicBezTo>
                    <a:pt x="25169" y="15343"/>
                    <a:pt x="25356" y="15250"/>
                    <a:pt x="25566" y="15133"/>
                  </a:cubicBezTo>
                  <a:close/>
                  <a:moveTo>
                    <a:pt x="38104" y="16020"/>
                  </a:moveTo>
                  <a:lnTo>
                    <a:pt x="38011" y="16067"/>
                  </a:lnTo>
                  <a:cubicBezTo>
                    <a:pt x="37894" y="16067"/>
                    <a:pt x="37777" y="16067"/>
                    <a:pt x="37661" y="16043"/>
                  </a:cubicBezTo>
                  <a:cubicBezTo>
                    <a:pt x="37801" y="16043"/>
                    <a:pt x="37941" y="16020"/>
                    <a:pt x="38104" y="16020"/>
                  </a:cubicBezTo>
                  <a:close/>
                  <a:moveTo>
                    <a:pt x="13075" y="15740"/>
                  </a:moveTo>
                  <a:cubicBezTo>
                    <a:pt x="13122" y="15857"/>
                    <a:pt x="13215" y="15973"/>
                    <a:pt x="13285" y="16114"/>
                  </a:cubicBezTo>
                  <a:cubicBezTo>
                    <a:pt x="13145" y="16090"/>
                    <a:pt x="13005" y="16043"/>
                    <a:pt x="12842" y="16020"/>
                  </a:cubicBezTo>
                  <a:lnTo>
                    <a:pt x="12842" y="15997"/>
                  </a:lnTo>
                  <a:cubicBezTo>
                    <a:pt x="12795" y="15927"/>
                    <a:pt x="12725" y="15833"/>
                    <a:pt x="12655" y="15740"/>
                  </a:cubicBezTo>
                  <a:close/>
                  <a:moveTo>
                    <a:pt x="29185" y="15436"/>
                  </a:moveTo>
                  <a:cubicBezTo>
                    <a:pt x="29255" y="15553"/>
                    <a:pt x="29325" y="15670"/>
                    <a:pt x="29372" y="15787"/>
                  </a:cubicBezTo>
                  <a:cubicBezTo>
                    <a:pt x="29395" y="15833"/>
                    <a:pt x="29395" y="15833"/>
                    <a:pt x="29372" y="15857"/>
                  </a:cubicBezTo>
                  <a:lnTo>
                    <a:pt x="29372" y="15880"/>
                  </a:lnTo>
                  <a:cubicBezTo>
                    <a:pt x="29349" y="15950"/>
                    <a:pt x="29325" y="16043"/>
                    <a:pt x="29325" y="16114"/>
                  </a:cubicBezTo>
                  <a:cubicBezTo>
                    <a:pt x="29255" y="16020"/>
                    <a:pt x="29185" y="15903"/>
                    <a:pt x="29139" y="15810"/>
                  </a:cubicBezTo>
                  <a:cubicBezTo>
                    <a:pt x="29162" y="15693"/>
                    <a:pt x="29162" y="15553"/>
                    <a:pt x="29185" y="15436"/>
                  </a:cubicBezTo>
                  <a:close/>
                  <a:moveTo>
                    <a:pt x="43614" y="15670"/>
                  </a:moveTo>
                  <a:cubicBezTo>
                    <a:pt x="43895" y="15717"/>
                    <a:pt x="44151" y="15763"/>
                    <a:pt x="44408" y="15810"/>
                  </a:cubicBezTo>
                  <a:cubicBezTo>
                    <a:pt x="44291" y="15927"/>
                    <a:pt x="44151" y="16020"/>
                    <a:pt x="44011" y="16114"/>
                  </a:cubicBezTo>
                  <a:cubicBezTo>
                    <a:pt x="43806" y="16045"/>
                    <a:pt x="43601" y="15999"/>
                    <a:pt x="43374" y="15953"/>
                  </a:cubicBezTo>
                  <a:lnTo>
                    <a:pt x="43374" y="15953"/>
                  </a:lnTo>
                  <a:cubicBezTo>
                    <a:pt x="43462" y="15846"/>
                    <a:pt x="43548" y="15758"/>
                    <a:pt x="43614" y="15670"/>
                  </a:cubicBezTo>
                  <a:close/>
                  <a:moveTo>
                    <a:pt x="30072" y="14713"/>
                  </a:moveTo>
                  <a:cubicBezTo>
                    <a:pt x="30166" y="14806"/>
                    <a:pt x="30259" y="14899"/>
                    <a:pt x="30376" y="14993"/>
                  </a:cubicBezTo>
                  <a:cubicBezTo>
                    <a:pt x="30469" y="15180"/>
                    <a:pt x="30563" y="15366"/>
                    <a:pt x="30633" y="15553"/>
                  </a:cubicBezTo>
                  <a:cubicBezTo>
                    <a:pt x="30680" y="15763"/>
                    <a:pt x="30680" y="15973"/>
                    <a:pt x="30656" y="16184"/>
                  </a:cubicBezTo>
                  <a:cubicBezTo>
                    <a:pt x="30423" y="15763"/>
                    <a:pt x="30166" y="15320"/>
                    <a:pt x="29886" y="14899"/>
                  </a:cubicBezTo>
                  <a:lnTo>
                    <a:pt x="29886" y="14713"/>
                  </a:lnTo>
                  <a:close/>
                  <a:moveTo>
                    <a:pt x="14966" y="15413"/>
                  </a:moveTo>
                  <a:cubicBezTo>
                    <a:pt x="15223" y="15460"/>
                    <a:pt x="15480" y="15483"/>
                    <a:pt x="15713" y="15506"/>
                  </a:cubicBezTo>
                  <a:cubicBezTo>
                    <a:pt x="15713" y="15647"/>
                    <a:pt x="15713" y="15787"/>
                    <a:pt x="15713" y="15950"/>
                  </a:cubicBezTo>
                  <a:cubicBezTo>
                    <a:pt x="15573" y="16020"/>
                    <a:pt x="15457" y="16090"/>
                    <a:pt x="15316" y="16160"/>
                  </a:cubicBezTo>
                  <a:cubicBezTo>
                    <a:pt x="15083" y="16184"/>
                    <a:pt x="14850" y="16207"/>
                    <a:pt x="14639" y="16207"/>
                  </a:cubicBezTo>
                  <a:cubicBezTo>
                    <a:pt x="14523" y="16020"/>
                    <a:pt x="14406" y="15810"/>
                    <a:pt x="14313" y="15577"/>
                  </a:cubicBezTo>
                  <a:cubicBezTo>
                    <a:pt x="14546" y="15530"/>
                    <a:pt x="14756" y="15483"/>
                    <a:pt x="14966" y="15413"/>
                  </a:cubicBezTo>
                  <a:close/>
                  <a:moveTo>
                    <a:pt x="20873" y="15740"/>
                  </a:moveTo>
                  <a:cubicBezTo>
                    <a:pt x="20873" y="15810"/>
                    <a:pt x="20897" y="15857"/>
                    <a:pt x="20920" y="15927"/>
                  </a:cubicBezTo>
                  <a:cubicBezTo>
                    <a:pt x="20897" y="16020"/>
                    <a:pt x="20850" y="16114"/>
                    <a:pt x="20803" y="16207"/>
                  </a:cubicBezTo>
                  <a:cubicBezTo>
                    <a:pt x="20780" y="16090"/>
                    <a:pt x="20757" y="15997"/>
                    <a:pt x="20757" y="15880"/>
                  </a:cubicBezTo>
                  <a:lnTo>
                    <a:pt x="20873" y="15740"/>
                  </a:lnTo>
                  <a:close/>
                  <a:moveTo>
                    <a:pt x="13939" y="15670"/>
                  </a:moveTo>
                  <a:cubicBezTo>
                    <a:pt x="14009" y="15857"/>
                    <a:pt x="14102" y="16043"/>
                    <a:pt x="14196" y="16230"/>
                  </a:cubicBezTo>
                  <a:cubicBezTo>
                    <a:pt x="14056" y="16207"/>
                    <a:pt x="13916" y="16207"/>
                    <a:pt x="13752" y="16184"/>
                  </a:cubicBezTo>
                  <a:cubicBezTo>
                    <a:pt x="13659" y="16020"/>
                    <a:pt x="13565" y="15880"/>
                    <a:pt x="13472" y="15717"/>
                  </a:cubicBezTo>
                  <a:lnTo>
                    <a:pt x="13635" y="15717"/>
                  </a:lnTo>
                  <a:lnTo>
                    <a:pt x="13939" y="15670"/>
                  </a:lnTo>
                  <a:close/>
                  <a:moveTo>
                    <a:pt x="31497" y="15063"/>
                  </a:moveTo>
                  <a:lnTo>
                    <a:pt x="31497" y="15063"/>
                  </a:lnTo>
                  <a:cubicBezTo>
                    <a:pt x="31754" y="15180"/>
                    <a:pt x="31987" y="15343"/>
                    <a:pt x="32221" y="15506"/>
                  </a:cubicBezTo>
                  <a:cubicBezTo>
                    <a:pt x="32314" y="15763"/>
                    <a:pt x="32384" y="16020"/>
                    <a:pt x="32431" y="16277"/>
                  </a:cubicBezTo>
                  <a:cubicBezTo>
                    <a:pt x="32361" y="16230"/>
                    <a:pt x="32291" y="16184"/>
                    <a:pt x="32221" y="16137"/>
                  </a:cubicBezTo>
                  <a:cubicBezTo>
                    <a:pt x="32057" y="15880"/>
                    <a:pt x="31847" y="15647"/>
                    <a:pt x="31637" y="15436"/>
                  </a:cubicBezTo>
                  <a:cubicBezTo>
                    <a:pt x="31590" y="15296"/>
                    <a:pt x="31543" y="15180"/>
                    <a:pt x="31497" y="15063"/>
                  </a:cubicBezTo>
                  <a:close/>
                  <a:moveTo>
                    <a:pt x="31053" y="15600"/>
                  </a:moveTo>
                  <a:lnTo>
                    <a:pt x="31263" y="15763"/>
                  </a:lnTo>
                  <a:lnTo>
                    <a:pt x="31473" y="15903"/>
                  </a:lnTo>
                  <a:cubicBezTo>
                    <a:pt x="31520" y="16043"/>
                    <a:pt x="31543" y="16207"/>
                    <a:pt x="31567" y="16347"/>
                  </a:cubicBezTo>
                  <a:lnTo>
                    <a:pt x="31287" y="16277"/>
                  </a:lnTo>
                  <a:cubicBezTo>
                    <a:pt x="31217" y="16043"/>
                    <a:pt x="31146" y="15810"/>
                    <a:pt x="31053" y="15600"/>
                  </a:cubicBezTo>
                  <a:close/>
                  <a:moveTo>
                    <a:pt x="41256" y="16103"/>
                  </a:moveTo>
                  <a:cubicBezTo>
                    <a:pt x="41311" y="16103"/>
                    <a:pt x="41365" y="16106"/>
                    <a:pt x="41420" y="16114"/>
                  </a:cubicBezTo>
                  <a:cubicBezTo>
                    <a:pt x="41303" y="16207"/>
                    <a:pt x="41186" y="16300"/>
                    <a:pt x="41069" y="16394"/>
                  </a:cubicBezTo>
                  <a:cubicBezTo>
                    <a:pt x="40953" y="16324"/>
                    <a:pt x="40859" y="16277"/>
                    <a:pt x="40743" y="16230"/>
                  </a:cubicBezTo>
                  <a:lnTo>
                    <a:pt x="40929" y="16114"/>
                  </a:lnTo>
                  <a:cubicBezTo>
                    <a:pt x="41038" y="16114"/>
                    <a:pt x="41147" y="16103"/>
                    <a:pt x="41256" y="16103"/>
                  </a:cubicBezTo>
                  <a:close/>
                  <a:moveTo>
                    <a:pt x="5277" y="16254"/>
                  </a:moveTo>
                  <a:lnTo>
                    <a:pt x="5277" y="16254"/>
                  </a:lnTo>
                  <a:cubicBezTo>
                    <a:pt x="5277" y="16254"/>
                    <a:pt x="5253" y="16277"/>
                    <a:pt x="5253" y="16277"/>
                  </a:cubicBezTo>
                  <a:cubicBezTo>
                    <a:pt x="5043" y="16324"/>
                    <a:pt x="4833" y="16370"/>
                    <a:pt x="4623" y="16440"/>
                  </a:cubicBezTo>
                  <a:lnTo>
                    <a:pt x="4693" y="16394"/>
                  </a:lnTo>
                  <a:cubicBezTo>
                    <a:pt x="4880" y="16324"/>
                    <a:pt x="5090" y="16277"/>
                    <a:pt x="5277" y="16254"/>
                  </a:cubicBezTo>
                  <a:close/>
                  <a:moveTo>
                    <a:pt x="42237" y="16137"/>
                  </a:moveTo>
                  <a:lnTo>
                    <a:pt x="42540" y="16184"/>
                  </a:lnTo>
                  <a:cubicBezTo>
                    <a:pt x="42400" y="16277"/>
                    <a:pt x="42260" y="16370"/>
                    <a:pt x="42120" y="16464"/>
                  </a:cubicBezTo>
                  <a:cubicBezTo>
                    <a:pt x="42143" y="16347"/>
                    <a:pt x="42190" y="16254"/>
                    <a:pt x="42237" y="16137"/>
                  </a:cubicBezTo>
                  <a:close/>
                  <a:moveTo>
                    <a:pt x="22671" y="15483"/>
                  </a:moveTo>
                  <a:lnTo>
                    <a:pt x="22905" y="15647"/>
                  </a:lnTo>
                  <a:cubicBezTo>
                    <a:pt x="22928" y="15810"/>
                    <a:pt x="22975" y="15973"/>
                    <a:pt x="23021" y="16160"/>
                  </a:cubicBezTo>
                  <a:cubicBezTo>
                    <a:pt x="22928" y="16254"/>
                    <a:pt x="22835" y="16370"/>
                    <a:pt x="22718" y="16487"/>
                  </a:cubicBezTo>
                  <a:cubicBezTo>
                    <a:pt x="22624" y="16440"/>
                    <a:pt x="22508" y="16370"/>
                    <a:pt x="22391" y="16300"/>
                  </a:cubicBezTo>
                  <a:lnTo>
                    <a:pt x="22414" y="16277"/>
                  </a:lnTo>
                  <a:cubicBezTo>
                    <a:pt x="22414" y="16207"/>
                    <a:pt x="22391" y="16160"/>
                    <a:pt x="22391" y="16114"/>
                  </a:cubicBezTo>
                  <a:cubicBezTo>
                    <a:pt x="22461" y="15903"/>
                    <a:pt x="22554" y="15693"/>
                    <a:pt x="22671" y="15483"/>
                  </a:cubicBezTo>
                  <a:close/>
                  <a:moveTo>
                    <a:pt x="41887" y="16114"/>
                  </a:moveTo>
                  <a:cubicBezTo>
                    <a:pt x="41840" y="16254"/>
                    <a:pt x="41793" y="16370"/>
                    <a:pt x="41747" y="16487"/>
                  </a:cubicBezTo>
                  <a:lnTo>
                    <a:pt x="41653" y="16464"/>
                  </a:lnTo>
                  <a:cubicBezTo>
                    <a:pt x="41723" y="16347"/>
                    <a:pt x="41770" y="16230"/>
                    <a:pt x="41840" y="16114"/>
                  </a:cubicBezTo>
                  <a:close/>
                  <a:moveTo>
                    <a:pt x="7495" y="16394"/>
                  </a:moveTo>
                  <a:cubicBezTo>
                    <a:pt x="7542" y="16417"/>
                    <a:pt x="7565" y="16440"/>
                    <a:pt x="7612" y="16464"/>
                  </a:cubicBezTo>
                  <a:lnTo>
                    <a:pt x="7308" y="16510"/>
                  </a:lnTo>
                  <a:lnTo>
                    <a:pt x="7005" y="16440"/>
                  </a:lnTo>
                  <a:cubicBezTo>
                    <a:pt x="7168" y="16417"/>
                    <a:pt x="7331" y="16394"/>
                    <a:pt x="7495" y="16394"/>
                  </a:cubicBezTo>
                  <a:close/>
                  <a:moveTo>
                    <a:pt x="27504" y="16067"/>
                  </a:moveTo>
                  <a:cubicBezTo>
                    <a:pt x="27644" y="16184"/>
                    <a:pt x="27784" y="16277"/>
                    <a:pt x="27901" y="16394"/>
                  </a:cubicBezTo>
                  <a:lnTo>
                    <a:pt x="27504" y="16510"/>
                  </a:lnTo>
                  <a:cubicBezTo>
                    <a:pt x="27434" y="16394"/>
                    <a:pt x="27364" y="16277"/>
                    <a:pt x="27294" y="16160"/>
                  </a:cubicBezTo>
                  <a:lnTo>
                    <a:pt x="27504" y="16067"/>
                  </a:lnTo>
                  <a:close/>
                  <a:moveTo>
                    <a:pt x="9456" y="16137"/>
                  </a:moveTo>
                  <a:cubicBezTo>
                    <a:pt x="9643" y="16277"/>
                    <a:pt x="9830" y="16417"/>
                    <a:pt x="10040" y="16534"/>
                  </a:cubicBezTo>
                  <a:cubicBezTo>
                    <a:pt x="9853" y="16487"/>
                    <a:pt x="9666" y="16464"/>
                    <a:pt x="9503" y="16440"/>
                  </a:cubicBezTo>
                  <a:lnTo>
                    <a:pt x="9433" y="16370"/>
                  </a:lnTo>
                  <a:cubicBezTo>
                    <a:pt x="9411" y="16348"/>
                    <a:pt x="9389" y="16305"/>
                    <a:pt x="9347" y="16281"/>
                  </a:cubicBezTo>
                  <a:lnTo>
                    <a:pt x="9347" y="16281"/>
                  </a:lnTo>
                  <a:cubicBezTo>
                    <a:pt x="9372" y="16221"/>
                    <a:pt x="9414" y="16179"/>
                    <a:pt x="9456" y="16137"/>
                  </a:cubicBezTo>
                  <a:close/>
                  <a:moveTo>
                    <a:pt x="13285" y="16487"/>
                  </a:moveTo>
                  <a:lnTo>
                    <a:pt x="13565" y="16534"/>
                  </a:lnTo>
                  <a:cubicBezTo>
                    <a:pt x="13589" y="16557"/>
                    <a:pt x="13589" y="16581"/>
                    <a:pt x="13612" y="16604"/>
                  </a:cubicBezTo>
                  <a:cubicBezTo>
                    <a:pt x="13519" y="16581"/>
                    <a:pt x="13425" y="16581"/>
                    <a:pt x="13332" y="16557"/>
                  </a:cubicBezTo>
                  <a:lnTo>
                    <a:pt x="13285" y="16487"/>
                  </a:lnTo>
                  <a:close/>
                  <a:moveTo>
                    <a:pt x="19472" y="16020"/>
                  </a:moveTo>
                  <a:cubicBezTo>
                    <a:pt x="19449" y="16207"/>
                    <a:pt x="19449" y="16417"/>
                    <a:pt x="19472" y="16604"/>
                  </a:cubicBezTo>
                  <a:cubicBezTo>
                    <a:pt x="19402" y="16510"/>
                    <a:pt x="19356" y="16394"/>
                    <a:pt x="19286" y="16300"/>
                  </a:cubicBezTo>
                  <a:lnTo>
                    <a:pt x="19262" y="16230"/>
                  </a:lnTo>
                  <a:lnTo>
                    <a:pt x="19472" y="16020"/>
                  </a:lnTo>
                  <a:close/>
                  <a:moveTo>
                    <a:pt x="15690" y="16440"/>
                  </a:moveTo>
                  <a:lnTo>
                    <a:pt x="15690" y="16557"/>
                  </a:lnTo>
                  <a:lnTo>
                    <a:pt x="15643" y="16581"/>
                  </a:lnTo>
                  <a:cubicBezTo>
                    <a:pt x="15457" y="16604"/>
                    <a:pt x="15270" y="16627"/>
                    <a:pt x="15083" y="16651"/>
                  </a:cubicBezTo>
                  <a:cubicBezTo>
                    <a:pt x="15223" y="16604"/>
                    <a:pt x="15340" y="16534"/>
                    <a:pt x="15457" y="16487"/>
                  </a:cubicBezTo>
                  <a:lnTo>
                    <a:pt x="15690" y="16440"/>
                  </a:lnTo>
                  <a:close/>
                  <a:moveTo>
                    <a:pt x="18212" y="15857"/>
                  </a:moveTo>
                  <a:cubicBezTo>
                    <a:pt x="18212" y="16067"/>
                    <a:pt x="18212" y="16277"/>
                    <a:pt x="18235" y="16464"/>
                  </a:cubicBezTo>
                  <a:cubicBezTo>
                    <a:pt x="18118" y="16534"/>
                    <a:pt x="18025" y="16581"/>
                    <a:pt x="17908" y="16651"/>
                  </a:cubicBezTo>
                  <a:cubicBezTo>
                    <a:pt x="17791" y="16510"/>
                    <a:pt x="17675" y="16394"/>
                    <a:pt x="17581" y="16254"/>
                  </a:cubicBezTo>
                  <a:cubicBezTo>
                    <a:pt x="17698" y="16184"/>
                    <a:pt x="17815" y="16114"/>
                    <a:pt x="17955" y="16043"/>
                  </a:cubicBezTo>
                  <a:cubicBezTo>
                    <a:pt x="18048" y="15973"/>
                    <a:pt x="18142" y="15927"/>
                    <a:pt x="18212" y="15857"/>
                  </a:cubicBezTo>
                  <a:close/>
                  <a:moveTo>
                    <a:pt x="25800" y="16464"/>
                  </a:moveTo>
                  <a:cubicBezTo>
                    <a:pt x="25753" y="16510"/>
                    <a:pt x="25683" y="16581"/>
                    <a:pt x="25636" y="16627"/>
                  </a:cubicBezTo>
                  <a:lnTo>
                    <a:pt x="25636" y="16651"/>
                  </a:lnTo>
                  <a:lnTo>
                    <a:pt x="25566" y="16464"/>
                  </a:lnTo>
                  <a:close/>
                  <a:moveTo>
                    <a:pt x="26734" y="16324"/>
                  </a:moveTo>
                  <a:cubicBezTo>
                    <a:pt x="26804" y="16440"/>
                    <a:pt x="26850" y="16557"/>
                    <a:pt x="26897" y="16697"/>
                  </a:cubicBezTo>
                  <a:lnTo>
                    <a:pt x="26757" y="16721"/>
                  </a:lnTo>
                  <a:cubicBezTo>
                    <a:pt x="26734" y="16581"/>
                    <a:pt x="26710" y="16464"/>
                    <a:pt x="26687" y="16324"/>
                  </a:cubicBezTo>
                  <a:close/>
                  <a:moveTo>
                    <a:pt x="43031" y="16277"/>
                  </a:moveTo>
                  <a:cubicBezTo>
                    <a:pt x="43171" y="16347"/>
                    <a:pt x="43311" y="16394"/>
                    <a:pt x="43451" y="16440"/>
                  </a:cubicBezTo>
                  <a:cubicBezTo>
                    <a:pt x="43194" y="16557"/>
                    <a:pt x="42937" y="16674"/>
                    <a:pt x="42680" y="16744"/>
                  </a:cubicBezTo>
                  <a:cubicBezTo>
                    <a:pt x="42610" y="16721"/>
                    <a:pt x="42540" y="16697"/>
                    <a:pt x="42494" y="16674"/>
                  </a:cubicBezTo>
                  <a:cubicBezTo>
                    <a:pt x="42680" y="16557"/>
                    <a:pt x="42867" y="16440"/>
                    <a:pt x="43031" y="16277"/>
                  </a:cubicBezTo>
                  <a:close/>
                  <a:moveTo>
                    <a:pt x="21691" y="16160"/>
                  </a:moveTo>
                  <a:lnTo>
                    <a:pt x="21761" y="16230"/>
                  </a:lnTo>
                  <a:cubicBezTo>
                    <a:pt x="21807" y="16300"/>
                    <a:pt x="21831" y="16347"/>
                    <a:pt x="21854" y="16394"/>
                  </a:cubicBezTo>
                  <a:cubicBezTo>
                    <a:pt x="21877" y="16510"/>
                    <a:pt x="21877" y="16604"/>
                    <a:pt x="21901" y="16721"/>
                  </a:cubicBezTo>
                  <a:lnTo>
                    <a:pt x="21901" y="16814"/>
                  </a:lnTo>
                  <a:cubicBezTo>
                    <a:pt x="21807" y="16604"/>
                    <a:pt x="21737" y="16394"/>
                    <a:pt x="21667" y="16160"/>
                  </a:cubicBezTo>
                  <a:close/>
                  <a:moveTo>
                    <a:pt x="5907" y="16721"/>
                  </a:moveTo>
                  <a:lnTo>
                    <a:pt x="5837" y="16791"/>
                  </a:lnTo>
                  <a:lnTo>
                    <a:pt x="5790" y="16861"/>
                  </a:lnTo>
                  <a:lnTo>
                    <a:pt x="5650" y="16861"/>
                  </a:lnTo>
                  <a:cubicBezTo>
                    <a:pt x="5697" y="16814"/>
                    <a:pt x="5720" y="16767"/>
                    <a:pt x="5767" y="16721"/>
                  </a:cubicBezTo>
                  <a:close/>
                  <a:moveTo>
                    <a:pt x="20336" y="16417"/>
                  </a:moveTo>
                  <a:cubicBezTo>
                    <a:pt x="20383" y="16534"/>
                    <a:pt x="20430" y="16651"/>
                    <a:pt x="20476" y="16767"/>
                  </a:cubicBezTo>
                  <a:lnTo>
                    <a:pt x="20383" y="16907"/>
                  </a:lnTo>
                  <a:cubicBezTo>
                    <a:pt x="20336" y="16744"/>
                    <a:pt x="20336" y="16581"/>
                    <a:pt x="20336" y="16417"/>
                  </a:cubicBezTo>
                  <a:close/>
                  <a:moveTo>
                    <a:pt x="12546" y="16708"/>
                  </a:moveTo>
                  <a:lnTo>
                    <a:pt x="12546" y="16708"/>
                  </a:lnTo>
                  <a:cubicBezTo>
                    <a:pt x="12743" y="16774"/>
                    <a:pt x="12921" y="16840"/>
                    <a:pt x="13098" y="16884"/>
                  </a:cubicBezTo>
                  <a:lnTo>
                    <a:pt x="12772" y="16931"/>
                  </a:lnTo>
                  <a:cubicBezTo>
                    <a:pt x="12682" y="16863"/>
                    <a:pt x="12613" y="16796"/>
                    <a:pt x="12546" y="16708"/>
                  </a:cubicBezTo>
                  <a:close/>
                  <a:moveTo>
                    <a:pt x="17394" y="16651"/>
                  </a:moveTo>
                  <a:lnTo>
                    <a:pt x="17558" y="16837"/>
                  </a:lnTo>
                  <a:cubicBezTo>
                    <a:pt x="17511" y="16861"/>
                    <a:pt x="17441" y="16907"/>
                    <a:pt x="17371" y="16931"/>
                  </a:cubicBezTo>
                  <a:lnTo>
                    <a:pt x="17371" y="16674"/>
                  </a:lnTo>
                  <a:lnTo>
                    <a:pt x="17394" y="16651"/>
                  </a:lnTo>
                  <a:close/>
                  <a:moveTo>
                    <a:pt x="18982" y="16487"/>
                  </a:moveTo>
                  <a:cubicBezTo>
                    <a:pt x="19076" y="16604"/>
                    <a:pt x="19146" y="16744"/>
                    <a:pt x="19216" y="16884"/>
                  </a:cubicBezTo>
                  <a:lnTo>
                    <a:pt x="19076" y="17001"/>
                  </a:lnTo>
                  <a:cubicBezTo>
                    <a:pt x="19029" y="16837"/>
                    <a:pt x="18982" y="16674"/>
                    <a:pt x="18935" y="16510"/>
                  </a:cubicBezTo>
                  <a:lnTo>
                    <a:pt x="18982" y="16487"/>
                  </a:lnTo>
                  <a:close/>
                  <a:moveTo>
                    <a:pt x="4086" y="16604"/>
                  </a:moveTo>
                  <a:lnTo>
                    <a:pt x="4086" y="16604"/>
                  </a:lnTo>
                  <a:cubicBezTo>
                    <a:pt x="4039" y="16674"/>
                    <a:pt x="3993" y="16744"/>
                    <a:pt x="3946" y="16791"/>
                  </a:cubicBezTo>
                  <a:cubicBezTo>
                    <a:pt x="3853" y="16861"/>
                    <a:pt x="3759" y="16954"/>
                    <a:pt x="3666" y="17024"/>
                  </a:cubicBezTo>
                  <a:cubicBezTo>
                    <a:pt x="3783" y="16907"/>
                    <a:pt x="3876" y="16767"/>
                    <a:pt x="3993" y="16651"/>
                  </a:cubicBezTo>
                  <a:lnTo>
                    <a:pt x="4086" y="16604"/>
                  </a:lnTo>
                  <a:close/>
                  <a:moveTo>
                    <a:pt x="30960" y="16651"/>
                  </a:moveTo>
                  <a:lnTo>
                    <a:pt x="31006" y="16674"/>
                  </a:lnTo>
                  <a:cubicBezTo>
                    <a:pt x="31030" y="16814"/>
                    <a:pt x="31076" y="16954"/>
                    <a:pt x="31100" y="17118"/>
                  </a:cubicBezTo>
                  <a:cubicBezTo>
                    <a:pt x="31053" y="17001"/>
                    <a:pt x="30983" y="16884"/>
                    <a:pt x="30936" y="16767"/>
                  </a:cubicBezTo>
                  <a:lnTo>
                    <a:pt x="30960" y="16651"/>
                  </a:lnTo>
                  <a:close/>
                  <a:moveTo>
                    <a:pt x="16998" y="16557"/>
                  </a:moveTo>
                  <a:lnTo>
                    <a:pt x="16998" y="16744"/>
                  </a:lnTo>
                  <a:cubicBezTo>
                    <a:pt x="16951" y="16884"/>
                    <a:pt x="16928" y="17001"/>
                    <a:pt x="16881" y="17141"/>
                  </a:cubicBezTo>
                  <a:cubicBezTo>
                    <a:pt x="16857" y="17001"/>
                    <a:pt x="16834" y="16837"/>
                    <a:pt x="16811" y="16697"/>
                  </a:cubicBezTo>
                  <a:lnTo>
                    <a:pt x="16974" y="16581"/>
                  </a:lnTo>
                  <a:lnTo>
                    <a:pt x="16998" y="16557"/>
                  </a:lnTo>
                  <a:close/>
                  <a:moveTo>
                    <a:pt x="26337" y="16417"/>
                  </a:moveTo>
                  <a:cubicBezTo>
                    <a:pt x="26383" y="16557"/>
                    <a:pt x="26383" y="16721"/>
                    <a:pt x="26407" y="16884"/>
                  </a:cubicBezTo>
                  <a:cubicBezTo>
                    <a:pt x="26197" y="16954"/>
                    <a:pt x="26010" y="17047"/>
                    <a:pt x="25823" y="17141"/>
                  </a:cubicBezTo>
                  <a:cubicBezTo>
                    <a:pt x="25823" y="17094"/>
                    <a:pt x="25800" y="17071"/>
                    <a:pt x="25800" y="17047"/>
                  </a:cubicBezTo>
                  <a:cubicBezTo>
                    <a:pt x="25963" y="16814"/>
                    <a:pt x="26150" y="16604"/>
                    <a:pt x="26337" y="16417"/>
                  </a:cubicBezTo>
                  <a:close/>
                  <a:moveTo>
                    <a:pt x="23955" y="16347"/>
                  </a:moveTo>
                  <a:cubicBezTo>
                    <a:pt x="24049" y="16627"/>
                    <a:pt x="24119" y="16931"/>
                    <a:pt x="24189" y="17234"/>
                  </a:cubicBezTo>
                  <a:cubicBezTo>
                    <a:pt x="24002" y="17164"/>
                    <a:pt x="23839" y="17094"/>
                    <a:pt x="23675" y="17024"/>
                  </a:cubicBezTo>
                  <a:lnTo>
                    <a:pt x="23605" y="16884"/>
                  </a:lnTo>
                  <a:cubicBezTo>
                    <a:pt x="23652" y="16767"/>
                    <a:pt x="23698" y="16674"/>
                    <a:pt x="23745" y="16557"/>
                  </a:cubicBezTo>
                  <a:lnTo>
                    <a:pt x="23955" y="16347"/>
                  </a:lnTo>
                  <a:close/>
                  <a:moveTo>
                    <a:pt x="27994" y="16814"/>
                  </a:moveTo>
                  <a:cubicBezTo>
                    <a:pt x="27994" y="16931"/>
                    <a:pt x="27971" y="17047"/>
                    <a:pt x="27948" y="17164"/>
                  </a:cubicBezTo>
                  <a:lnTo>
                    <a:pt x="27831" y="17234"/>
                  </a:lnTo>
                  <a:cubicBezTo>
                    <a:pt x="27784" y="17118"/>
                    <a:pt x="27738" y="17001"/>
                    <a:pt x="27668" y="16884"/>
                  </a:cubicBezTo>
                  <a:lnTo>
                    <a:pt x="27691" y="16884"/>
                  </a:lnTo>
                  <a:lnTo>
                    <a:pt x="27994" y="16814"/>
                  </a:lnTo>
                  <a:close/>
                  <a:moveTo>
                    <a:pt x="15760" y="16954"/>
                  </a:moveTo>
                  <a:lnTo>
                    <a:pt x="15760" y="17094"/>
                  </a:lnTo>
                  <a:cubicBezTo>
                    <a:pt x="15643" y="17141"/>
                    <a:pt x="15527" y="17211"/>
                    <a:pt x="15410" y="17258"/>
                  </a:cubicBezTo>
                  <a:cubicBezTo>
                    <a:pt x="15363" y="17211"/>
                    <a:pt x="15316" y="17164"/>
                    <a:pt x="15270" y="17094"/>
                  </a:cubicBezTo>
                  <a:cubicBezTo>
                    <a:pt x="15363" y="17071"/>
                    <a:pt x="15457" y="17024"/>
                    <a:pt x="15550" y="16977"/>
                  </a:cubicBezTo>
                  <a:lnTo>
                    <a:pt x="15760" y="16954"/>
                  </a:lnTo>
                  <a:close/>
                  <a:moveTo>
                    <a:pt x="29746" y="16604"/>
                  </a:moveTo>
                  <a:cubicBezTo>
                    <a:pt x="29816" y="16837"/>
                    <a:pt x="29862" y="17094"/>
                    <a:pt x="29886" y="17351"/>
                  </a:cubicBezTo>
                  <a:cubicBezTo>
                    <a:pt x="29792" y="17094"/>
                    <a:pt x="29699" y="16861"/>
                    <a:pt x="29606" y="16627"/>
                  </a:cubicBezTo>
                  <a:lnTo>
                    <a:pt x="29606" y="16604"/>
                  </a:lnTo>
                  <a:close/>
                  <a:moveTo>
                    <a:pt x="31987" y="16884"/>
                  </a:moveTo>
                  <a:lnTo>
                    <a:pt x="31987" y="16884"/>
                  </a:lnTo>
                  <a:cubicBezTo>
                    <a:pt x="32104" y="16931"/>
                    <a:pt x="32244" y="16977"/>
                    <a:pt x="32361" y="17047"/>
                  </a:cubicBezTo>
                  <a:cubicBezTo>
                    <a:pt x="32407" y="17118"/>
                    <a:pt x="32431" y="17211"/>
                    <a:pt x="32477" y="17281"/>
                  </a:cubicBezTo>
                  <a:lnTo>
                    <a:pt x="32337" y="17374"/>
                  </a:lnTo>
                  <a:lnTo>
                    <a:pt x="32010" y="17421"/>
                  </a:lnTo>
                  <a:cubicBezTo>
                    <a:pt x="32010" y="17258"/>
                    <a:pt x="32010" y="17071"/>
                    <a:pt x="31987" y="16884"/>
                  </a:cubicBezTo>
                  <a:close/>
                  <a:moveTo>
                    <a:pt x="14873" y="17234"/>
                  </a:moveTo>
                  <a:cubicBezTo>
                    <a:pt x="14920" y="17281"/>
                    <a:pt x="14966" y="17351"/>
                    <a:pt x="15013" y="17421"/>
                  </a:cubicBezTo>
                  <a:lnTo>
                    <a:pt x="14779" y="17491"/>
                  </a:lnTo>
                  <a:cubicBezTo>
                    <a:pt x="14733" y="17421"/>
                    <a:pt x="14686" y="17351"/>
                    <a:pt x="14616" y="17304"/>
                  </a:cubicBezTo>
                  <a:cubicBezTo>
                    <a:pt x="14709" y="17281"/>
                    <a:pt x="14779" y="17258"/>
                    <a:pt x="14873" y="17234"/>
                  </a:cubicBezTo>
                  <a:close/>
                  <a:moveTo>
                    <a:pt x="24376" y="16324"/>
                  </a:moveTo>
                  <a:cubicBezTo>
                    <a:pt x="24632" y="16394"/>
                    <a:pt x="24889" y="16417"/>
                    <a:pt x="25146" y="16440"/>
                  </a:cubicBezTo>
                  <a:cubicBezTo>
                    <a:pt x="25239" y="16627"/>
                    <a:pt x="25309" y="16814"/>
                    <a:pt x="25380" y="17001"/>
                  </a:cubicBezTo>
                  <a:cubicBezTo>
                    <a:pt x="25263" y="17164"/>
                    <a:pt x="25146" y="17328"/>
                    <a:pt x="25053" y="17491"/>
                  </a:cubicBezTo>
                  <a:cubicBezTo>
                    <a:pt x="24913" y="17444"/>
                    <a:pt x="24772" y="17421"/>
                    <a:pt x="24632" y="17374"/>
                  </a:cubicBezTo>
                  <a:lnTo>
                    <a:pt x="24632" y="17398"/>
                  </a:lnTo>
                  <a:cubicBezTo>
                    <a:pt x="24609" y="17281"/>
                    <a:pt x="24586" y="17164"/>
                    <a:pt x="24562" y="17071"/>
                  </a:cubicBezTo>
                  <a:cubicBezTo>
                    <a:pt x="24516" y="16814"/>
                    <a:pt x="24446" y="16557"/>
                    <a:pt x="24376" y="16324"/>
                  </a:cubicBezTo>
                  <a:close/>
                  <a:moveTo>
                    <a:pt x="30166" y="16604"/>
                  </a:moveTo>
                  <a:cubicBezTo>
                    <a:pt x="30259" y="16791"/>
                    <a:pt x="30329" y="17001"/>
                    <a:pt x="30376" y="17211"/>
                  </a:cubicBezTo>
                  <a:cubicBezTo>
                    <a:pt x="30329" y="17304"/>
                    <a:pt x="30283" y="17398"/>
                    <a:pt x="30236" y="17491"/>
                  </a:cubicBezTo>
                  <a:cubicBezTo>
                    <a:pt x="30236" y="17188"/>
                    <a:pt x="30189" y="16884"/>
                    <a:pt x="30119" y="16604"/>
                  </a:cubicBezTo>
                  <a:close/>
                  <a:moveTo>
                    <a:pt x="7378" y="17398"/>
                  </a:moveTo>
                  <a:lnTo>
                    <a:pt x="7565" y="17468"/>
                  </a:lnTo>
                  <a:lnTo>
                    <a:pt x="7752" y="17514"/>
                  </a:lnTo>
                  <a:cubicBezTo>
                    <a:pt x="7658" y="17491"/>
                    <a:pt x="7542" y="17491"/>
                    <a:pt x="7448" y="17491"/>
                  </a:cubicBezTo>
                  <a:lnTo>
                    <a:pt x="7331" y="17421"/>
                  </a:lnTo>
                  <a:lnTo>
                    <a:pt x="7378" y="17398"/>
                  </a:lnTo>
                  <a:close/>
                  <a:moveTo>
                    <a:pt x="31427" y="16744"/>
                  </a:moveTo>
                  <a:lnTo>
                    <a:pt x="31660" y="16791"/>
                  </a:lnTo>
                  <a:cubicBezTo>
                    <a:pt x="31660" y="16907"/>
                    <a:pt x="31683" y="17024"/>
                    <a:pt x="31707" y="17141"/>
                  </a:cubicBezTo>
                  <a:cubicBezTo>
                    <a:pt x="31707" y="17258"/>
                    <a:pt x="31707" y="17374"/>
                    <a:pt x="31707" y="17468"/>
                  </a:cubicBezTo>
                  <a:lnTo>
                    <a:pt x="31543" y="17514"/>
                  </a:lnTo>
                  <a:lnTo>
                    <a:pt x="31543" y="17444"/>
                  </a:lnTo>
                  <a:cubicBezTo>
                    <a:pt x="31520" y="17211"/>
                    <a:pt x="31473" y="16954"/>
                    <a:pt x="31427" y="16744"/>
                  </a:cubicBezTo>
                  <a:close/>
                  <a:moveTo>
                    <a:pt x="13822" y="17421"/>
                  </a:moveTo>
                  <a:lnTo>
                    <a:pt x="13962" y="17538"/>
                  </a:lnTo>
                  <a:cubicBezTo>
                    <a:pt x="13799" y="17514"/>
                    <a:pt x="13635" y="17491"/>
                    <a:pt x="13495" y="17468"/>
                  </a:cubicBezTo>
                  <a:cubicBezTo>
                    <a:pt x="13612" y="17468"/>
                    <a:pt x="13705" y="17444"/>
                    <a:pt x="13822" y="17444"/>
                  </a:cubicBezTo>
                  <a:lnTo>
                    <a:pt x="13822" y="17421"/>
                  </a:lnTo>
                  <a:close/>
                  <a:moveTo>
                    <a:pt x="27014" y="17071"/>
                  </a:moveTo>
                  <a:cubicBezTo>
                    <a:pt x="27037" y="17211"/>
                    <a:pt x="27061" y="17374"/>
                    <a:pt x="27084" y="17514"/>
                  </a:cubicBezTo>
                  <a:cubicBezTo>
                    <a:pt x="26991" y="17538"/>
                    <a:pt x="26874" y="17561"/>
                    <a:pt x="26780" y="17561"/>
                  </a:cubicBezTo>
                  <a:cubicBezTo>
                    <a:pt x="26804" y="17421"/>
                    <a:pt x="26804" y="17281"/>
                    <a:pt x="26804" y="17141"/>
                  </a:cubicBezTo>
                  <a:lnTo>
                    <a:pt x="26780" y="17141"/>
                  </a:lnTo>
                  <a:lnTo>
                    <a:pt x="27014" y="17071"/>
                  </a:lnTo>
                  <a:close/>
                  <a:moveTo>
                    <a:pt x="44852" y="15880"/>
                  </a:moveTo>
                  <a:cubicBezTo>
                    <a:pt x="45015" y="15927"/>
                    <a:pt x="45202" y="15973"/>
                    <a:pt x="45365" y="16020"/>
                  </a:cubicBezTo>
                  <a:cubicBezTo>
                    <a:pt x="46323" y="16300"/>
                    <a:pt x="46696" y="16884"/>
                    <a:pt x="46766" y="17584"/>
                  </a:cubicBezTo>
                  <a:cubicBezTo>
                    <a:pt x="46183" y="17094"/>
                    <a:pt x="45529" y="16674"/>
                    <a:pt x="44805" y="16394"/>
                  </a:cubicBezTo>
                  <a:cubicBezTo>
                    <a:pt x="44688" y="16347"/>
                    <a:pt x="44572" y="16300"/>
                    <a:pt x="44432" y="16254"/>
                  </a:cubicBezTo>
                  <a:cubicBezTo>
                    <a:pt x="44572" y="16137"/>
                    <a:pt x="44712" y="16020"/>
                    <a:pt x="44852" y="15880"/>
                  </a:cubicBezTo>
                  <a:close/>
                  <a:moveTo>
                    <a:pt x="26407" y="17281"/>
                  </a:moveTo>
                  <a:cubicBezTo>
                    <a:pt x="26407" y="17398"/>
                    <a:pt x="26407" y="17491"/>
                    <a:pt x="26383" y="17608"/>
                  </a:cubicBezTo>
                  <a:cubicBezTo>
                    <a:pt x="26313" y="17620"/>
                    <a:pt x="26243" y="17625"/>
                    <a:pt x="26176" y="17625"/>
                  </a:cubicBezTo>
                  <a:cubicBezTo>
                    <a:pt x="26109" y="17625"/>
                    <a:pt x="26045" y="17620"/>
                    <a:pt x="25987" y="17608"/>
                  </a:cubicBezTo>
                  <a:cubicBezTo>
                    <a:pt x="25987" y="17561"/>
                    <a:pt x="25963" y="17514"/>
                    <a:pt x="25963" y="17491"/>
                  </a:cubicBezTo>
                  <a:cubicBezTo>
                    <a:pt x="26103" y="17421"/>
                    <a:pt x="26243" y="17351"/>
                    <a:pt x="26407" y="17281"/>
                  </a:cubicBezTo>
                  <a:close/>
                  <a:moveTo>
                    <a:pt x="23395" y="17328"/>
                  </a:moveTo>
                  <a:cubicBezTo>
                    <a:pt x="23465" y="17468"/>
                    <a:pt x="23535" y="17608"/>
                    <a:pt x="23582" y="17725"/>
                  </a:cubicBezTo>
                  <a:lnTo>
                    <a:pt x="23558" y="17725"/>
                  </a:lnTo>
                  <a:cubicBezTo>
                    <a:pt x="23465" y="17655"/>
                    <a:pt x="23372" y="17584"/>
                    <a:pt x="23278" y="17514"/>
                  </a:cubicBezTo>
                  <a:lnTo>
                    <a:pt x="23395" y="17328"/>
                  </a:lnTo>
                  <a:close/>
                  <a:moveTo>
                    <a:pt x="38408" y="17678"/>
                  </a:moveTo>
                  <a:lnTo>
                    <a:pt x="38081" y="17748"/>
                  </a:lnTo>
                  <a:lnTo>
                    <a:pt x="37941" y="17678"/>
                  </a:lnTo>
                  <a:close/>
                  <a:moveTo>
                    <a:pt x="10740" y="17281"/>
                  </a:moveTo>
                  <a:lnTo>
                    <a:pt x="10740" y="17281"/>
                  </a:lnTo>
                  <a:cubicBezTo>
                    <a:pt x="10880" y="17304"/>
                    <a:pt x="11020" y="17328"/>
                    <a:pt x="11161" y="17351"/>
                  </a:cubicBezTo>
                  <a:cubicBezTo>
                    <a:pt x="11301" y="17421"/>
                    <a:pt x="11441" y="17514"/>
                    <a:pt x="11581" y="17631"/>
                  </a:cubicBezTo>
                  <a:cubicBezTo>
                    <a:pt x="11604" y="17678"/>
                    <a:pt x="11627" y="17725"/>
                    <a:pt x="11651" y="17771"/>
                  </a:cubicBezTo>
                  <a:cubicBezTo>
                    <a:pt x="11347" y="17631"/>
                    <a:pt x="11044" y="17468"/>
                    <a:pt x="10740" y="17281"/>
                  </a:cubicBezTo>
                  <a:close/>
                  <a:moveTo>
                    <a:pt x="5043" y="14806"/>
                  </a:moveTo>
                  <a:cubicBezTo>
                    <a:pt x="5090" y="14969"/>
                    <a:pt x="5137" y="15110"/>
                    <a:pt x="5207" y="15273"/>
                  </a:cubicBezTo>
                  <a:lnTo>
                    <a:pt x="5207" y="15296"/>
                  </a:lnTo>
                  <a:cubicBezTo>
                    <a:pt x="5090" y="15366"/>
                    <a:pt x="4973" y="15436"/>
                    <a:pt x="4880" y="15530"/>
                  </a:cubicBezTo>
                  <a:cubicBezTo>
                    <a:pt x="4553" y="15577"/>
                    <a:pt x="4273" y="15647"/>
                    <a:pt x="3969" y="15787"/>
                  </a:cubicBezTo>
                  <a:cubicBezTo>
                    <a:pt x="3362" y="16090"/>
                    <a:pt x="2872" y="16604"/>
                    <a:pt x="2615" y="17258"/>
                  </a:cubicBezTo>
                  <a:cubicBezTo>
                    <a:pt x="2522" y="17328"/>
                    <a:pt x="2428" y="17421"/>
                    <a:pt x="2335" y="17514"/>
                  </a:cubicBezTo>
                  <a:cubicBezTo>
                    <a:pt x="2265" y="17608"/>
                    <a:pt x="2148" y="17725"/>
                    <a:pt x="2078" y="17841"/>
                  </a:cubicBezTo>
                  <a:cubicBezTo>
                    <a:pt x="2242" y="16977"/>
                    <a:pt x="2685" y="16207"/>
                    <a:pt x="3339" y="15600"/>
                  </a:cubicBezTo>
                  <a:cubicBezTo>
                    <a:pt x="3806" y="15156"/>
                    <a:pt x="4413" y="14876"/>
                    <a:pt x="5043" y="14806"/>
                  </a:cubicBezTo>
                  <a:close/>
                  <a:moveTo>
                    <a:pt x="17978" y="17258"/>
                  </a:moveTo>
                  <a:cubicBezTo>
                    <a:pt x="18048" y="17328"/>
                    <a:pt x="18142" y="17421"/>
                    <a:pt x="18212" y="17514"/>
                  </a:cubicBezTo>
                  <a:cubicBezTo>
                    <a:pt x="18002" y="17631"/>
                    <a:pt x="17768" y="17725"/>
                    <a:pt x="17535" y="17841"/>
                  </a:cubicBezTo>
                  <a:lnTo>
                    <a:pt x="17465" y="17865"/>
                  </a:lnTo>
                  <a:cubicBezTo>
                    <a:pt x="17465" y="17795"/>
                    <a:pt x="17441" y="17701"/>
                    <a:pt x="17418" y="17631"/>
                  </a:cubicBezTo>
                  <a:cubicBezTo>
                    <a:pt x="17605" y="17514"/>
                    <a:pt x="17791" y="17398"/>
                    <a:pt x="17955" y="17281"/>
                  </a:cubicBezTo>
                  <a:lnTo>
                    <a:pt x="17978" y="17258"/>
                  </a:lnTo>
                  <a:close/>
                  <a:moveTo>
                    <a:pt x="19379" y="17421"/>
                  </a:moveTo>
                  <a:cubicBezTo>
                    <a:pt x="19402" y="17561"/>
                    <a:pt x="19402" y="17678"/>
                    <a:pt x="19402" y="17818"/>
                  </a:cubicBezTo>
                  <a:lnTo>
                    <a:pt x="19426" y="17818"/>
                  </a:lnTo>
                  <a:lnTo>
                    <a:pt x="19379" y="17865"/>
                  </a:lnTo>
                  <a:lnTo>
                    <a:pt x="19379" y="17841"/>
                  </a:lnTo>
                  <a:cubicBezTo>
                    <a:pt x="19332" y="17725"/>
                    <a:pt x="19286" y="17631"/>
                    <a:pt x="19262" y="17514"/>
                  </a:cubicBezTo>
                  <a:lnTo>
                    <a:pt x="19379" y="17421"/>
                  </a:lnTo>
                  <a:close/>
                  <a:moveTo>
                    <a:pt x="20663" y="17141"/>
                  </a:moveTo>
                  <a:cubicBezTo>
                    <a:pt x="20687" y="17211"/>
                    <a:pt x="20710" y="17281"/>
                    <a:pt x="20733" y="17351"/>
                  </a:cubicBezTo>
                  <a:cubicBezTo>
                    <a:pt x="20687" y="17538"/>
                    <a:pt x="20663" y="17701"/>
                    <a:pt x="20640" y="17888"/>
                  </a:cubicBezTo>
                  <a:cubicBezTo>
                    <a:pt x="20570" y="17725"/>
                    <a:pt x="20523" y="17538"/>
                    <a:pt x="20476" y="17374"/>
                  </a:cubicBezTo>
                  <a:cubicBezTo>
                    <a:pt x="20523" y="17304"/>
                    <a:pt x="20593" y="17211"/>
                    <a:pt x="20663" y="17141"/>
                  </a:cubicBezTo>
                  <a:close/>
                  <a:moveTo>
                    <a:pt x="41817" y="17818"/>
                  </a:moveTo>
                  <a:cubicBezTo>
                    <a:pt x="41980" y="17841"/>
                    <a:pt x="42143" y="17865"/>
                    <a:pt x="42284" y="17888"/>
                  </a:cubicBezTo>
                  <a:lnTo>
                    <a:pt x="42354" y="18005"/>
                  </a:lnTo>
                  <a:cubicBezTo>
                    <a:pt x="42167" y="17935"/>
                    <a:pt x="41980" y="17888"/>
                    <a:pt x="41793" y="17818"/>
                  </a:cubicBezTo>
                  <a:close/>
                  <a:moveTo>
                    <a:pt x="21200" y="16767"/>
                  </a:moveTo>
                  <a:cubicBezTo>
                    <a:pt x="21317" y="17211"/>
                    <a:pt x="21504" y="17631"/>
                    <a:pt x="21761" y="18028"/>
                  </a:cubicBezTo>
                  <a:cubicBezTo>
                    <a:pt x="21527" y="17725"/>
                    <a:pt x="21294" y="17398"/>
                    <a:pt x="21107" y="17047"/>
                  </a:cubicBezTo>
                  <a:cubicBezTo>
                    <a:pt x="21130" y="16954"/>
                    <a:pt x="21177" y="16861"/>
                    <a:pt x="21200" y="16767"/>
                  </a:cubicBezTo>
                  <a:close/>
                  <a:moveTo>
                    <a:pt x="4950" y="17211"/>
                  </a:moveTo>
                  <a:cubicBezTo>
                    <a:pt x="4927" y="17304"/>
                    <a:pt x="4903" y="17398"/>
                    <a:pt x="4903" y="17468"/>
                  </a:cubicBezTo>
                  <a:lnTo>
                    <a:pt x="4833" y="17514"/>
                  </a:lnTo>
                  <a:cubicBezTo>
                    <a:pt x="4600" y="17678"/>
                    <a:pt x="4413" y="17841"/>
                    <a:pt x="4249" y="18051"/>
                  </a:cubicBezTo>
                  <a:cubicBezTo>
                    <a:pt x="4390" y="17725"/>
                    <a:pt x="4600" y="17468"/>
                    <a:pt x="4857" y="17211"/>
                  </a:cubicBezTo>
                  <a:close/>
                  <a:moveTo>
                    <a:pt x="39832" y="17818"/>
                  </a:moveTo>
                  <a:cubicBezTo>
                    <a:pt x="39902" y="17841"/>
                    <a:pt x="39995" y="17888"/>
                    <a:pt x="40065" y="17935"/>
                  </a:cubicBezTo>
                  <a:cubicBezTo>
                    <a:pt x="39754" y="18032"/>
                    <a:pt x="39427" y="18081"/>
                    <a:pt x="39110" y="18081"/>
                  </a:cubicBezTo>
                  <a:cubicBezTo>
                    <a:pt x="39047" y="18081"/>
                    <a:pt x="38984" y="18079"/>
                    <a:pt x="38921" y="18075"/>
                  </a:cubicBezTo>
                  <a:cubicBezTo>
                    <a:pt x="39202" y="17981"/>
                    <a:pt x="39528" y="17888"/>
                    <a:pt x="39832" y="17818"/>
                  </a:cubicBezTo>
                  <a:close/>
                  <a:moveTo>
                    <a:pt x="23862" y="17514"/>
                  </a:moveTo>
                  <a:lnTo>
                    <a:pt x="23955" y="17538"/>
                  </a:lnTo>
                  <a:cubicBezTo>
                    <a:pt x="24049" y="17561"/>
                    <a:pt x="24165" y="17584"/>
                    <a:pt x="24259" y="17631"/>
                  </a:cubicBezTo>
                  <a:cubicBezTo>
                    <a:pt x="24259" y="17748"/>
                    <a:pt x="24282" y="17865"/>
                    <a:pt x="24305" y="17981"/>
                  </a:cubicBezTo>
                  <a:lnTo>
                    <a:pt x="24165" y="18075"/>
                  </a:lnTo>
                  <a:cubicBezTo>
                    <a:pt x="24165" y="18075"/>
                    <a:pt x="24142" y="18075"/>
                    <a:pt x="24142" y="18098"/>
                  </a:cubicBezTo>
                  <a:cubicBezTo>
                    <a:pt x="24025" y="17888"/>
                    <a:pt x="23932" y="17701"/>
                    <a:pt x="23862" y="17514"/>
                  </a:cubicBezTo>
                  <a:close/>
                  <a:moveTo>
                    <a:pt x="32687" y="17818"/>
                  </a:moveTo>
                  <a:cubicBezTo>
                    <a:pt x="32687" y="17841"/>
                    <a:pt x="32711" y="17865"/>
                    <a:pt x="32734" y="17888"/>
                  </a:cubicBezTo>
                  <a:lnTo>
                    <a:pt x="32734" y="17981"/>
                  </a:lnTo>
                  <a:cubicBezTo>
                    <a:pt x="32617" y="18028"/>
                    <a:pt x="32477" y="18051"/>
                    <a:pt x="32361" y="18098"/>
                  </a:cubicBezTo>
                  <a:lnTo>
                    <a:pt x="32080" y="18145"/>
                  </a:lnTo>
                  <a:cubicBezTo>
                    <a:pt x="32267" y="18028"/>
                    <a:pt x="32454" y="17911"/>
                    <a:pt x="32664" y="17818"/>
                  </a:cubicBezTo>
                  <a:close/>
                  <a:moveTo>
                    <a:pt x="29115" y="17748"/>
                  </a:moveTo>
                  <a:cubicBezTo>
                    <a:pt x="29209" y="17865"/>
                    <a:pt x="29302" y="18005"/>
                    <a:pt x="29372" y="18145"/>
                  </a:cubicBezTo>
                  <a:cubicBezTo>
                    <a:pt x="29302" y="18168"/>
                    <a:pt x="29232" y="18192"/>
                    <a:pt x="29139" y="18215"/>
                  </a:cubicBezTo>
                  <a:cubicBezTo>
                    <a:pt x="29115" y="18098"/>
                    <a:pt x="29092" y="18005"/>
                    <a:pt x="29045" y="17888"/>
                  </a:cubicBezTo>
                  <a:lnTo>
                    <a:pt x="29115" y="17748"/>
                  </a:lnTo>
                  <a:close/>
                  <a:moveTo>
                    <a:pt x="7985" y="18192"/>
                  </a:moveTo>
                  <a:lnTo>
                    <a:pt x="8172" y="18308"/>
                  </a:lnTo>
                  <a:lnTo>
                    <a:pt x="8172" y="18308"/>
                  </a:lnTo>
                  <a:lnTo>
                    <a:pt x="7822" y="18285"/>
                  </a:lnTo>
                  <a:lnTo>
                    <a:pt x="7985" y="18192"/>
                  </a:lnTo>
                  <a:close/>
                  <a:moveTo>
                    <a:pt x="6981" y="17561"/>
                  </a:moveTo>
                  <a:lnTo>
                    <a:pt x="7098" y="17655"/>
                  </a:lnTo>
                  <a:cubicBezTo>
                    <a:pt x="6935" y="17841"/>
                    <a:pt x="6841" y="18075"/>
                    <a:pt x="6818" y="18308"/>
                  </a:cubicBezTo>
                  <a:cubicBezTo>
                    <a:pt x="6702" y="18331"/>
                    <a:pt x="6564" y="18332"/>
                    <a:pt x="6448" y="18354"/>
                  </a:cubicBezTo>
                  <a:lnTo>
                    <a:pt x="6448" y="18354"/>
                  </a:lnTo>
                  <a:cubicBezTo>
                    <a:pt x="6473" y="18222"/>
                    <a:pt x="6518" y="18090"/>
                    <a:pt x="6584" y="17958"/>
                  </a:cubicBezTo>
                  <a:cubicBezTo>
                    <a:pt x="6678" y="17795"/>
                    <a:pt x="6818" y="17655"/>
                    <a:pt x="6981" y="17561"/>
                  </a:cubicBezTo>
                  <a:close/>
                  <a:moveTo>
                    <a:pt x="12818" y="17865"/>
                  </a:moveTo>
                  <a:lnTo>
                    <a:pt x="13075" y="17911"/>
                  </a:lnTo>
                  <a:lnTo>
                    <a:pt x="13285" y="17935"/>
                  </a:lnTo>
                  <a:lnTo>
                    <a:pt x="13472" y="18075"/>
                  </a:lnTo>
                  <a:cubicBezTo>
                    <a:pt x="13635" y="18168"/>
                    <a:pt x="13799" y="18262"/>
                    <a:pt x="13962" y="18355"/>
                  </a:cubicBezTo>
                  <a:cubicBezTo>
                    <a:pt x="13612" y="18332"/>
                    <a:pt x="13285" y="18262"/>
                    <a:pt x="12958" y="18192"/>
                  </a:cubicBezTo>
                  <a:lnTo>
                    <a:pt x="12958" y="18168"/>
                  </a:lnTo>
                  <a:cubicBezTo>
                    <a:pt x="12912" y="18075"/>
                    <a:pt x="12865" y="17958"/>
                    <a:pt x="12818" y="17865"/>
                  </a:cubicBezTo>
                  <a:close/>
                  <a:moveTo>
                    <a:pt x="30843" y="18145"/>
                  </a:moveTo>
                  <a:cubicBezTo>
                    <a:pt x="30843" y="18215"/>
                    <a:pt x="30866" y="18285"/>
                    <a:pt x="30890" y="18355"/>
                  </a:cubicBezTo>
                  <a:lnTo>
                    <a:pt x="30796" y="18355"/>
                  </a:lnTo>
                  <a:cubicBezTo>
                    <a:pt x="30796" y="18285"/>
                    <a:pt x="30820" y="18215"/>
                    <a:pt x="30820" y="18145"/>
                  </a:cubicBezTo>
                  <a:close/>
                  <a:moveTo>
                    <a:pt x="14196" y="17935"/>
                  </a:moveTo>
                  <a:cubicBezTo>
                    <a:pt x="14383" y="17958"/>
                    <a:pt x="14569" y="17958"/>
                    <a:pt x="14756" y="17958"/>
                  </a:cubicBezTo>
                  <a:lnTo>
                    <a:pt x="14779" y="17958"/>
                  </a:lnTo>
                  <a:cubicBezTo>
                    <a:pt x="14896" y="18075"/>
                    <a:pt x="15036" y="18192"/>
                    <a:pt x="15153" y="18308"/>
                  </a:cubicBezTo>
                  <a:lnTo>
                    <a:pt x="14943" y="18378"/>
                  </a:lnTo>
                  <a:lnTo>
                    <a:pt x="14896" y="18378"/>
                  </a:lnTo>
                  <a:cubicBezTo>
                    <a:pt x="14593" y="18262"/>
                    <a:pt x="14289" y="18121"/>
                    <a:pt x="14009" y="17935"/>
                  </a:cubicBezTo>
                  <a:close/>
                  <a:moveTo>
                    <a:pt x="26290" y="17958"/>
                  </a:moveTo>
                  <a:cubicBezTo>
                    <a:pt x="26267" y="18098"/>
                    <a:pt x="26197" y="18238"/>
                    <a:pt x="26127" y="18378"/>
                  </a:cubicBezTo>
                  <a:cubicBezTo>
                    <a:pt x="26103" y="18238"/>
                    <a:pt x="26080" y="18098"/>
                    <a:pt x="26057" y="17958"/>
                  </a:cubicBezTo>
                  <a:close/>
                  <a:moveTo>
                    <a:pt x="27551" y="17748"/>
                  </a:moveTo>
                  <a:cubicBezTo>
                    <a:pt x="27574" y="17841"/>
                    <a:pt x="27598" y="17911"/>
                    <a:pt x="27621" y="18005"/>
                  </a:cubicBezTo>
                  <a:cubicBezTo>
                    <a:pt x="27551" y="18145"/>
                    <a:pt x="27457" y="18262"/>
                    <a:pt x="27387" y="18378"/>
                  </a:cubicBezTo>
                  <a:lnTo>
                    <a:pt x="27387" y="18308"/>
                  </a:lnTo>
                  <a:cubicBezTo>
                    <a:pt x="27411" y="18121"/>
                    <a:pt x="27411" y="17958"/>
                    <a:pt x="27411" y="17795"/>
                  </a:cubicBezTo>
                  <a:lnTo>
                    <a:pt x="27551" y="17748"/>
                  </a:lnTo>
                  <a:close/>
                  <a:moveTo>
                    <a:pt x="40602" y="18378"/>
                  </a:moveTo>
                  <a:lnTo>
                    <a:pt x="40696" y="18472"/>
                  </a:lnTo>
                  <a:lnTo>
                    <a:pt x="40462" y="18472"/>
                  </a:lnTo>
                  <a:lnTo>
                    <a:pt x="40252" y="18425"/>
                  </a:lnTo>
                  <a:cubicBezTo>
                    <a:pt x="40346" y="18378"/>
                    <a:pt x="40486" y="18378"/>
                    <a:pt x="40602" y="18378"/>
                  </a:cubicBezTo>
                  <a:close/>
                  <a:moveTo>
                    <a:pt x="28228" y="17538"/>
                  </a:moveTo>
                  <a:lnTo>
                    <a:pt x="28228" y="17538"/>
                  </a:lnTo>
                  <a:cubicBezTo>
                    <a:pt x="28251" y="17865"/>
                    <a:pt x="28228" y="18168"/>
                    <a:pt x="28181" y="18495"/>
                  </a:cubicBezTo>
                  <a:lnTo>
                    <a:pt x="28181" y="18472"/>
                  </a:lnTo>
                  <a:cubicBezTo>
                    <a:pt x="28158" y="18308"/>
                    <a:pt x="28111" y="18121"/>
                    <a:pt x="28065" y="17958"/>
                  </a:cubicBezTo>
                  <a:cubicBezTo>
                    <a:pt x="28135" y="17818"/>
                    <a:pt x="28181" y="17678"/>
                    <a:pt x="28228" y="17538"/>
                  </a:cubicBezTo>
                  <a:close/>
                  <a:moveTo>
                    <a:pt x="30446" y="18262"/>
                  </a:moveTo>
                  <a:cubicBezTo>
                    <a:pt x="30446" y="18308"/>
                    <a:pt x="30446" y="18378"/>
                    <a:pt x="30423" y="18448"/>
                  </a:cubicBezTo>
                  <a:lnTo>
                    <a:pt x="30213" y="18518"/>
                  </a:lnTo>
                  <a:cubicBezTo>
                    <a:pt x="30213" y="18448"/>
                    <a:pt x="30213" y="18402"/>
                    <a:pt x="30189" y="18332"/>
                  </a:cubicBezTo>
                  <a:lnTo>
                    <a:pt x="30236" y="18308"/>
                  </a:lnTo>
                  <a:cubicBezTo>
                    <a:pt x="30306" y="18285"/>
                    <a:pt x="30376" y="18285"/>
                    <a:pt x="30446" y="18262"/>
                  </a:cubicBezTo>
                  <a:close/>
                  <a:moveTo>
                    <a:pt x="19753" y="18051"/>
                  </a:moveTo>
                  <a:cubicBezTo>
                    <a:pt x="19823" y="18215"/>
                    <a:pt x="19893" y="18378"/>
                    <a:pt x="19986" y="18542"/>
                  </a:cubicBezTo>
                  <a:lnTo>
                    <a:pt x="19706" y="18332"/>
                  </a:lnTo>
                  <a:cubicBezTo>
                    <a:pt x="19729" y="18238"/>
                    <a:pt x="19729" y="18145"/>
                    <a:pt x="19753" y="18051"/>
                  </a:cubicBezTo>
                  <a:close/>
                  <a:moveTo>
                    <a:pt x="42727" y="18005"/>
                  </a:moveTo>
                  <a:lnTo>
                    <a:pt x="42727" y="18005"/>
                  </a:lnTo>
                  <a:cubicBezTo>
                    <a:pt x="43007" y="18075"/>
                    <a:pt x="43287" y="18168"/>
                    <a:pt x="43568" y="18308"/>
                  </a:cubicBezTo>
                  <a:cubicBezTo>
                    <a:pt x="43638" y="18402"/>
                    <a:pt x="43684" y="18495"/>
                    <a:pt x="43731" y="18588"/>
                  </a:cubicBezTo>
                  <a:cubicBezTo>
                    <a:pt x="43428" y="18448"/>
                    <a:pt x="43147" y="18308"/>
                    <a:pt x="42821" y="18192"/>
                  </a:cubicBezTo>
                  <a:cubicBezTo>
                    <a:pt x="42797" y="18121"/>
                    <a:pt x="42750" y="18075"/>
                    <a:pt x="42727" y="18005"/>
                  </a:cubicBezTo>
                  <a:close/>
                  <a:moveTo>
                    <a:pt x="18445" y="17911"/>
                  </a:moveTo>
                  <a:cubicBezTo>
                    <a:pt x="18468" y="18051"/>
                    <a:pt x="18515" y="18168"/>
                    <a:pt x="18539" y="18308"/>
                  </a:cubicBezTo>
                  <a:cubicBezTo>
                    <a:pt x="18235" y="18448"/>
                    <a:pt x="17931" y="18542"/>
                    <a:pt x="17605" y="18612"/>
                  </a:cubicBezTo>
                  <a:cubicBezTo>
                    <a:pt x="17581" y="18495"/>
                    <a:pt x="17535" y="18378"/>
                    <a:pt x="17511" y="18238"/>
                  </a:cubicBezTo>
                  <a:lnTo>
                    <a:pt x="17815" y="18121"/>
                  </a:lnTo>
                  <a:cubicBezTo>
                    <a:pt x="18025" y="18075"/>
                    <a:pt x="18235" y="18005"/>
                    <a:pt x="18445" y="17911"/>
                  </a:cubicBezTo>
                  <a:close/>
                  <a:moveTo>
                    <a:pt x="23045" y="17841"/>
                  </a:moveTo>
                  <a:cubicBezTo>
                    <a:pt x="23278" y="18028"/>
                    <a:pt x="23512" y="18215"/>
                    <a:pt x="23792" y="18378"/>
                  </a:cubicBezTo>
                  <a:cubicBezTo>
                    <a:pt x="23652" y="18472"/>
                    <a:pt x="23535" y="18588"/>
                    <a:pt x="23442" y="18682"/>
                  </a:cubicBezTo>
                  <a:cubicBezTo>
                    <a:pt x="23325" y="18612"/>
                    <a:pt x="23208" y="18518"/>
                    <a:pt x="23091" y="18425"/>
                  </a:cubicBezTo>
                  <a:cubicBezTo>
                    <a:pt x="23068" y="18262"/>
                    <a:pt x="23021" y="18075"/>
                    <a:pt x="22975" y="17911"/>
                  </a:cubicBezTo>
                  <a:lnTo>
                    <a:pt x="23045" y="17841"/>
                  </a:lnTo>
                  <a:close/>
                  <a:moveTo>
                    <a:pt x="41232" y="18374"/>
                  </a:moveTo>
                  <a:cubicBezTo>
                    <a:pt x="41717" y="18374"/>
                    <a:pt x="42184" y="18445"/>
                    <a:pt x="42634" y="18588"/>
                  </a:cubicBezTo>
                  <a:lnTo>
                    <a:pt x="42634" y="18612"/>
                  </a:lnTo>
                  <a:cubicBezTo>
                    <a:pt x="42330" y="18612"/>
                    <a:pt x="42003" y="18635"/>
                    <a:pt x="41700" y="18682"/>
                  </a:cubicBezTo>
                  <a:cubicBezTo>
                    <a:pt x="41513" y="18612"/>
                    <a:pt x="41326" y="18565"/>
                    <a:pt x="41139" y="18518"/>
                  </a:cubicBezTo>
                  <a:cubicBezTo>
                    <a:pt x="41093" y="18472"/>
                    <a:pt x="41069" y="18425"/>
                    <a:pt x="41023" y="18378"/>
                  </a:cubicBezTo>
                  <a:cubicBezTo>
                    <a:pt x="41093" y="18375"/>
                    <a:pt x="41162" y="18374"/>
                    <a:pt x="41232" y="18374"/>
                  </a:cubicBezTo>
                  <a:close/>
                  <a:moveTo>
                    <a:pt x="10367" y="17468"/>
                  </a:moveTo>
                  <a:cubicBezTo>
                    <a:pt x="10834" y="17771"/>
                    <a:pt x="11347" y="18005"/>
                    <a:pt x="11884" y="18215"/>
                  </a:cubicBezTo>
                  <a:cubicBezTo>
                    <a:pt x="11954" y="18378"/>
                    <a:pt x="12024" y="18542"/>
                    <a:pt x="12094" y="18705"/>
                  </a:cubicBezTo>
                  <a:cubicBezTo>
                    <a:pt x="11861" y="18635"/>
                    <a:pt x="11627" y="18565"/>
                    <a:pt x="11394" y="18565"/>
                  </a:cubicBezTo>
                  <a:cubicBezTo>
                    <a:pt x="11090" y="18168"/>
                    <a:pt x="10717" y="17795"/>
                    <a:pt x="10343" y="17468"/>
                  </a:cubicBezTo>
                  <a:close/>
                  <a:moveTo>
                    <a:pt x="2732" y="18378"/>
                  </a:moveTo>
                  <a:lnTo>
                    <a:pt x="2732" y="18378"/>
                  </a:lnTo>
                  <a:cubicBezTo>
                    <a:pt x="2685" y="18495"/>
                    <a:pt x="2638" y="18635"/>
                    <a:pt x="2615" y="18752"/>
                  </a:cubicBezTo>
                  <a:cubicBezTo>
                    <a:pt x="2615" y="18729"/>
                    <a:pt x="2615" y="18705"/>
                    <a:pt x="2615" y="18658"/>
                  </a:cubicBezTo>
                  <a:cubicBezTo>
                    <a:pt x="2615" y="18635"/>
                    <a:pt x="2615" y="18612"/>
                    <a:pt x="2638" y="18565"/>
                  </a:cubicBezTo>
                  <a:cubicBezTo>
                    <a:pt x="2638" y="18542"/>
                    <a:pt x="2662" y="18495"/>
                    <a:pt x="2685" y="18472"/>
                  </a:cubicBezTo>
                  <a:cubicBezTo>
                    <a:pt x="2709" y="18425"/>
                    <a:pt x="2709" y="18402"/>
                    <a:pt x="2732" y="18378"/>
                  </a:cubicBezTo>
                  <a:close/>
                  <a:moveTo>
                    <a:pt x="13098" y="18565"/>
                  </a:moveTo>
                  <a:lnTo>
                    <a:pt x="13098" y="18565"/>
                  </a:lnTo>
                  <a:cubicBezTo>
                    <a:pt x="13309" y="18612"/>
                    <a:pt x="13542" y="18635"/>
                    <a:pt x="13776" y="18682"/>
                  </a:cubicBezTo>
                  <a:cubicBezTo>
                    <a:pt x="13565" y="18705"/>
                    <a:pt x="13355" y="18752"/>
                    <a:pt x="13145" y="18775"/>
                  </a:cubicBezTo>
                  <a:cubicBezTo>
                    <a:pt x="13145" y="18705"/>
                    <a:pt x="13122" y="18635"/>
                    <a:pt x="13098" y="18565"/>
                  </a:cubicBezTo>
                  <a:close/>
                  <a:moveTo>
                    <a:pt x="25286" y="17888"/>
                  </a:moveTo>
                  <a:cubicBezTo>
                    <a:pt x="25403" y="17911"/>
                    <a:pt x="25520" y="17911"/>
                    <a:pt x="25660" y="17935"/>
                  </a:cubicBezTo>
                  <a:cubicBezTo>
                    <a:pt x="25706" y="18215"/>
                    <a:pt x="25730" y="18495"/>
                    <a:pt x="25753" y="18775"/>
                  </a:cubicBezTo>
                  <a:cubicBezTo>
                    <a:pt x="25473" y="18682"/>
                    <a:pt x="25216" y="18612"/>
                    <a:pt x="24983" y="18495"/>
                  </a:cubicBezTo>
                  <a:cubicBezTo>
                    <a:pt x="25076" y="18285"/>
                    <a:pt x="25169" y="18075"/>
                    <a:pt x="25286" y="17888"/>
                  </a:cubicBezTo>
                  <a:close/>
                  <a:moveTo>
                    <a:pt x="6234" y="17188"/>
                  </a:moveTo>
                  <a:cubicBezTo>
                    <a:pt x="6351" y="17188"/>
                    <a:pt x="6468" y="17211"/>
                    <a:pt x="6584" y="17234"/>
                  </a:cubicBezTo>
                  <a:lnTo>
                    <a:pt x="6631" y="17258"/>
                  </a:lnTo>
                  <a:lnTo>
                    <a:pt x="6748" y="17351"/>
                  </a:lnTo>
                  <a:cubicBezTo>
                    <a:pt x="6398" y="17608"/>
                    <a:pt x="6187" y="18005"/>
                    <a:pt x="6164" y="18448"/>
                  </a:cubicBezTo>
                  <a:cubicBezTo>
                    <a:pt x="5931" y="18518"/>
                    <a:pt x="5697" y="18635"/>
                    <a:pt x="5487" y="18799"/>
                  </a:cubicBezTo>
                  <a:cubicBezTo>
                    <a:pt x="5464" y="18308"/>
                    <a:pt x="5557" y="17818"/>
                    <a:pt x="5767" y="17374"/>
                  </a:cubicBezTo>
                  <a:cubicBezTo>
                    <a:pt x="5907" y="17304"/>
                    <a:pt x="6071" y="17234"/>
                    <a:pt x="6234" y="17188"/>
                  </a:cubicBezTo>
                  <a:close/>
                  <a:moveTo>
                    <a:pt x="19216" y="18378"/>
                  </a:moveTo>
                  <a:lnTo>
                    <a:pt x="19216" y="18402"/>
                  </a:lnTo>
                  <a:lnTo>
                    <a:pt x="19262" y="18425"/>
                  </a:lnTo>
                  <a:lnTo>
                    <a:pt x="19286" y="18448"/>
                  </a:lnTo>
                  <a:cubicBezTo>
                    <a:pt x="19239" y="18588"/>
                    <a:pt x="19169" y="18705"/>
                    <a:pt x="19099" y="18822"/>
                  </a:cubicBezTo>
                  <a:cubicBezTo>
                    <a:pt x="19052" y="18705"/>
                    <a:pt x="19029" y="18612"/>
                    <a:pt x="19005" y="18495"/>
                  </a:cubicBezTo>
                  <a:cubicBezTo>
                    <a:pt x="19052" y="18472"/>
                    <a:pt x="19122" y="18425"/>
                    <a:pt x="19216" y="18378"/>
                  </a:cubicBezTo>
                  <a:close/>
                  <a:moveTo>
                    <a:pt x="20943" y="17795"/>
                  </a:moveTo>
                  <a:cubicBezTo>
                    <a:pt x="21037" y="17981"/>
                    <a:pt x="21130" y="18145"/>
                    <a:pt x="21247" y="18332"/>
                  </a:cubicBezTo>
                  <a:cubicBezTo>
                    <a:pt x="21317" y="18425"/>
                    <a:pt x="21387" y="18518"/>
                    <a:pt x="21457" y="18612"/>
                  </a:cubicBezTo>
                  <a:cubicBezTo>
                    <a:pt x="21434" y="18682"/>
                    <a:pt x="21410" y="18752"/>
                    <a:pt x="21387" y="18799"/>
                  </a:cubicBezTo>
                  <a:cubicBezTo>
                    <a:pt x="21317" y="18845"/>
                    <a:pt x="21224" y="18892"/>
                    <a:pt x="21154" y="18915"/>
                  </a:cubicBezTo>
                  <a:cubicBezTo>
                    <a:pt x="21060" y="18775"/>
                    <a:pt x="20990" y="18612"/>
                    <a:pt x="20897" y="18472"/>
                  </a:cubicBezTo>
                  <a:cubicBezTo>
                    <a:pt x="20897" y="18238"/>
                    <a:pt x="20897" y="18028"/>
                    <a:pt x="20920" y="17818"/>
                  </a:cubicBezTo>
                  <a:lnTo>
                    <a:pt x="20943" y="17795"/>
                  </a:lnTo>
                  <a:close/>
                  <a:moveTo>
                    <a:pt x="32758" y="18775"/>
                  </a:moveTo>
                  <a:lnTo>
                    <a:pt x="32758" y="18822"/>
                  </a:lnTo>
                  <a:lnTo>
                    <a:pt x="32454" y="18939"/>
                  </a:lnTo>
                  <a:lnTo>
                    <a:pt x="32361" y="18939"/>
                  </a:lnTo>
                  <a:lnTo>
                    <a:pt x="32431" y="18892"/>
                  </a:lnTo>
                  <a:lnTo>
                    <a:pt x="32758" y="18775"/>
                  </a:lnTo>
                  <a:close/>
                  <a:moveTo>
                    <a:pt x="27107" y="17865"/>
                  </a:moveTo>
                  <a:lnTo>
                    <a:pt x="27107" y="17865"/>
                  </a:lnTo>
                  <a:cubicBezTo>
                    <a:pt x="27084" y="18192"/>
                    <a:pt x="27037" y="18542"/>
                    <a:pt x="26920" y="18845"/>
                  </a:cubicBezTo>
                  <a:lnTo>
                    <a:pt x="26780" y="18962"/>
                  </a:lnTo>
                  <a:cubicBezTo>
                    <a:pt x="26617" y="18962"/>
                    <a:pt x="26477" y="18939"/>
                    <a:pt x="26313" y="18892"/>
                  </a:cubicBezTo>
                  <a:lnTo>
                    <a:pt x="26290" y="18892"/>
                  </a:lnTo>
                  <a:cubicBezTo>
                    <a:pt x="26500" y="18612"/>
                    <a:pt x="26664" y="18285"/>
                    <a:pt x="26734" y="17935"/>
                  </a:cubicBezTo>
                  <a:cubicBezTo>
                    <a:pt x="26850" y="17911"/>
                    <a:pt x="26967" y="17888"/>
                    <a:pt x="27107" y="17865"/>
                  </a:cubicBezTo>
                  <a:close/>
                  <a:moveTo>
                    <a:pt x="34275" y="18799"/>
                  </a:moveTo>
                  <a:lnTo>
                    <a:pt x="34298" y="18822"/>
                  </a:lnTo>
                  <a:lnTo>
                    <a:pt x="34182" y="18892"/>
                  </a:lnTo>
                  <a:cubicBezTo>
                    <a:pt x="34088" y="18915"/>
                    <a:pt x="33995" y="18962"/>
                    <a:pt x="33902" y="18985"/>
                  </a:cubicBezTo>
                  <a:lnTo>
                    <a:pt x="33878" y="18985"/>
                  </a:lnTo>
                  <a:lnTo>
                    <a:pt x="33878" y="18892"/>
                  </a:lnTo>
                  <a:lnTo>
                    <a:pt x="34275" y="18799"/>
                  </a:lnTo>
                  <a:close/>
                  <a:moveTo>
                    <a:pt x="5370" y="17608"/>
                  </a:moveTo>
                  <a:cubicBezTo>
                    <a:pt x="5230" y="18051"/>
                    <a:pt x="5160" y="18542"/>
                    <a:pt x="5183" y="19009"/>
                  </a:cubicBezTo>
                  <a:cubicBezTo>
                    <a:pt x="5137" y="18612"/>
                    <a:pt x="5137" y="18192"/>
                    <a:pt x="5183" y="17795"/>
                  </a:cubicBezTo>
                  <a:cubicBezTo>
                    <a:pt x="5253" y="17725"/>
                    <a:pt x="5300" y="17655"/>
                    <a:pt x="5370" y="17608"/>
                  </a:cubicBezTo>
                  <a:close/>
                  <a:moveTo>
                    <a:pt x="6771" y="18729"/>
                  </a:moveTo>
                  <a:lnTo>
                    <a:pt x="6771" y="18729"/>
                  </a:lnTo>
                  <a:cubicBezTo>
                    <a:pt x="6748" y="18822"/>
                    <a:pt x="6748" y="18915"/>
                    <a:pt x="6748" y="19009"/>
                  </a:cubicBezTo>
                  <a:lnTo>
                    <a:pt x="6468" y="19009"/>
                  </a:lnTo>
                  <a:cubicBezTo>
                    <a:pt x="6444" y="18939"/>
                    <a:pt x="6444" y="18869"/>
                    <a:pt x="6444" y="18799"/>
                  </a:cubicBezTo>
                  <a:cubicBezTo>
                    <a:pt x="6538" y="18775"/>
                    <a:pt x="6654" y="18752"/>
                    <a:pt x="6771" y="18729"/>
                  </a:cubicBezTo>
                  <a:close/>
                  <a:moveTo>
                    <a:pt x="27714" y="18542"/>
                  </a:moveTo>
                  <a:cubicBezTo>
                    <a:pt x="27738" y="18635"/>
                    <a:pt x="27761" y="18729"/>
                    <a:pt x="27761" y="18845"/>
                  </a:cubicBezTo>
                  <a:lnTo>
                    <a:pt x="27481" y="19009"/>
                  </a:lnTo>
                  <a:lnTo>
                    <a:pt x="27341" y="19009"/>
                  </a:lnTo>
                  <a:cubicBezTo>
                    <a:pt x="27457" y="18869"/>
                    <a:pt x="27574" y="18729"/>
                    <a:pt x="27691" y="18588"/>
                  </a:cubicBezTo>
                  <a:lnTo>
                    <a:pt x="27714" y="18542"/>
                  </a:lnTo>
                  <a:close/>
                  <a:moveTo>
                    <a:pt x="40462" y="18915"/>
                  </a:moveTo>
                  <a:lnTo>
                    <a:pt x="40089" y="19009"/>
                  </a:lnTo>
                  <a:lnTo>
                    <a:pt x="39879" y="18915"/>
                  </a:lnTo>
                  <a:close/>
                  <a:moveTo>
                    <a:pt x="44245" y="17981"/>
                  </a:moveTo>
                  <a:cubicBezTo>
                    <a:pt x="44688" y="18262"/>
                    <a:pt x="45109" y="18612"/>
                    <a:pt x="45482" y="19009"/>
                  </a:cubicBezTo>
                  <a:lnTo>
                    <a:pt x="45225" y="18939"/>
                  </a:lnTo>
                  <a:cubicBezTo>
                    <a:pt x="44992" y="18658"/>
                    <a:pt x="44712" y="18448"/>
                    <a:pt x="44408" y="18262"/>
                  </a:cubicBezTo>
                  <a:cubicBezTo>
                    <a:pt x="44362" y="18168"/>
                    <a:pt x="44291" y="18075"/>
                    <a:pt x="44245" y="17981"/>
                  </a:cubicBezTo>
                  <a:close/>
                  <a:moveTo>
                    <a:pt x="4857" y="13849"/>
                  </a:moveTo>
                  <a:cubicBezTo>
                    <a:pt x="4880" y="14012"/>
                    <a:pt x="4903" y="14176"/>
                    <a:pt x="4927" y="14339"/>
                  </a:cubicBezTo>
                  <a:cubicBezTo>
                    <a:pt x="3853" y="14549"/>
                    <a:pt x="2895" y="15156"/>
                    <a:pt x="2218" y="16020"/>
                  </a:cubicBezTo>
                  <a:cubicBezTo>
                    <a:pt x="2195" y="16043"/>
                    <a:pt x="2172" y="16067"/>
                    <a:pt x="2148" y="16090"/>
                  </a:cubicBezTo>
                  <a:cubicBezTo>
                    <a:pt x="1354" y="16907"/>
                    <a:pt x="817" y="17935"/>
                    <a:pt x="584" y="19032"/>
                  </a:cubicBezTo>
                  <a:cubicBezTo>
                    <a:pt x="794" y="17094"/>
                    <a:pt x="1868" y="15366"/>
                    <a:pt x="3549" y="14362"/>
                  </a:cubicBezTo>
                  <a:cubicBezTo>
                    <a:pt x="3946" y="14129"/>
                    <a:pt x="4390" y="13942"/>
                    <a:pt x="4857" y="13849"/>
                  </a:cubicBezTo>
                  <a:close/>
                  <a:moveTo>
                    <a:pt x="6187" y="18892"/>
                  </a:moveTo>
                  <a:cubicBezTo>
                    <a:pt x="6187" y="18939"/>
                    <a:pt x="6187" y="18962"/>
                    <a:pt x="6211" y="19032"/>
                  </a:cubicBezTo>
                  <a:lnTo>
                    <a:pt x="6187" y="19032"/>
                  </a:lnTo>
                  <a:cubicBezTo>
                    <a:pt x="6094" y="19032"/>
                    <a:pt x="5977" y="19032"/>
                    <a:pt x="5861" y="19055"/>
                  </a:cubicBezTo>
                  <a:cubicBezTo>
                    <a:pt x="5954" y="18985"/>
                    <a:pt x="6071" y="18939"/>
                    <a:pt x="6187" y="18892"/>
                  </a:cubicBezTo>
                  <a:close/>
                  <a:moveTo>
                    <a:pt x="8195" y="18658"/>
                  </a:moveTo>
                  <a:lnTo>
                    <a:pt x="8195" y="18682"/>
                  </a:lnTo>
                  <a:lnTo>
                    <a:pt x="8195" y="18822"/>
                  </a:lnTo>
                  <a:cubicBezTo>
                    <a:pt x="7938" y="18869"/>
                    <a:pt x="7705" y="18962"/>
                    <a:pt x="7495" y="19055"/>
                  </a:cubicBezTo>
                  <a:lnTo>
                    <a:pt x="7355" y="19055"/>
                  </a:lnTo>
                  <a:lnTo>
                    <a:pt x="7355" y="18682"/>
                  </a:lnTo>
                  <a:cubicBezTo>
                    <a:pt x="7635" y="18658"/>
                    <a:pt x="7915" y="18658"/>
                    <a:pt x="8195" y="18658"/>
                  </a:cubicBezTo>
                  <a:close/>
                  <a:moveTo>
                    <a:pt x="43474" y="18985"/>
                  </a:moveTo>
                  <a:cubicBezTo>
                    <a:pt x="43521" y="19009"/>
                    <a:pt x="43568" y="19055"/>
                    <a:pt x="43591" y="19079"/>
                  </a:cubicBezTo>
                  <a:cubicBezTo>
                    <a:pt x="43474" y="19055"/>
                    <a:pt x="43334" y="19055"/>
                    <a:pt x="43194" y="19055"/>
                  </a:cubicBezTo>
                  <a:lnTo>
                    <a:pt x="43194" y="19079"/>
                  </a:lnTo>
                  <a:cubicBezTo>
                    <a:pt x="43194" y="19032"/>
                    <a:pt x="43171" y="19009"/>
                    <a:pt x="43171" y="18985"/>
                  </a:cubicBezTo>
                  <a:close/>
                  <a:moveTo>
                    <a:pt x="35583" y="18939"/>
                  </a:moveTo>
                  <a:cubicBezTo>
                    <a:pt x="35583" y="18939"/>
                    <a:pt x="35583" y="18962"/>
                    <a:pt x="35583" y="18962"/>
                  </a:cubicBezTo>
                  <a:lnTo>
                    <a:pt x="35583" y="18985"/>
                  </a:lnTo>
                  <a:lnTo>
                    <a:pt x="35326" y="19102"/>
                  </a:lnTo>
                  <a:cubicBezTo>
                    <a:pt x="35326" y="19079"/>
                    <a:pt x="35349" y="19055"/>
                    <a:pt x="35349" y="19032"/>
                  </a:cubicBezTo>
                  <a:lnTo>
                    <a:pt x="35583" y="18939"/>
                  </a:lnTo>
                  <a:close/>
                  <a:moveTo>
                    <a:pt x="42797" y="18962"/>
                  </a:moveTo>
                  <a:lnTo>
                    <a:pt x="42797" y="18985"/>
                  </a:lnTo>
                  <a:lnTo>
                    <a:pt x="42821" y="19079"/>
                  </a:lnTo>
                  <a:cubicBezTo>
                    <a:pt x="42680" y="19079"/>
                    <a:pt x="42540" y="19102"/>
                    <a:pt x="42400" y="19102"/>
                  </a:cubicBezTo>
                  <a:lnTo>
                    <a:pt x="42354" y="19102"/>
                  </a:lnTo>
                  <a:cubicBezTo>
                    <a:pt x="42307" y="19055"/>
                    <a:pt x="42284" y="19032"/>
                    <a:pt x="42237" y="19009"/>
                  </a:cubicBezTo>
                  <a:cubicBezTo>
                    <a:pt x="42424" y="18985"/>
                    <a:pt x="42610" y="18962"/>
                    <a:pt x="42797" y="18962"/>
                  </a:cubicBezTo>
                  <a:close/>
                  <a:moveTo>
                    <a:pt x="4413" y="18425"/>
                  </a:moveTo>
                  <a:lnTo>
                    <a:pt x="4413" y="18425"/>
                  </a:lnTo>
                  <a:cubicBezTo>
                    <a:pt x="4366" y="18542"/>
                    <a:pt x="4296" y="18682"/>
                    <a:pt x="4249" y="18799"/>
                  </a:cubicBezTo>
                  <a:cubicBezTo>
                    <a:pt x="4226" y="18915"/>
                    <a:pt x="4203" y="19009"/>
                    <a:pt x="4179" y="19125"/>
                  </a:cubicBezTo>
                  <a:cubicBezTo>
                    <a:pt x="4179" y="19032"/>
                    <a:pt x="4156" y="18915"/>
                    <a:pt x="4156" y="18822"/>
                  </a:cubicBezTo>
                  <a:cubicBezTo>
                    <a:pt x="4226" y="18682"/>
                    <a:pt x="4320" y="18542"/>
                    <a:pt x="4413" y="18425"/>
                  </a:cubicBezTo>
                  <a:close/>
                  <a:moveTo>
                    <a:pt x="44642" y="16674"/>
                  </a:moveTo>
                  <a:cubicBezTo>
                    <a:pt x="44875" y="16767"/>
                    <a:pt x="45085" y="16861"/>
                    <a:pt x="45295" y="16977"/>
                  </a:cubicBezTo>
                  <a:cubicBezTo>
                    <a:pt x="45856" y="17258"/>
                    <a:pt x="46346" y="17631"/>
                    <a:pt x="46790" y="18075"/>
                  </a:cubicBezTo>
                  <a:cubicBezTo>
                    <a:pt x="46766" y="18425"/>
                    <a:pt x="46696" y="18775"/>
                    <a:pt x="46626" y="19125"/>
                  </a:cubicBezTo>
                  <a:cubicBezTo>
                    <a:pt x="46253" y="18098"/>
                    <a:pt x="45552" y="17258"/>
                    <a:pt x="44642" y="16674"/>
                  </a:cubicBezTo>
                  <a:close/>
                  <a:moveTo>
                    <a:pt x="18632" y="18635"/>
                  </a:moveTo>
                  <a:cubicBezTo>
                    <a:pt x="18679" y="18775"/>
                    <a:pt x="18725" y="18915"/>
                    <a:pt x="18772" y="19079"/>
                  </a:cubicBezTo>
                  <a:cubicBezTo>
                    <a:pt x="18749" y="19102"/>
                    <a:pt x="18702" y="19125"/>
                    <a:pt x="18632" y="19149"/>
                  </a:cubicBezTo>
                  <a:cubicBezTo>
                    <a:pt x="18352" y="19079"/>
                    <a:pt x="18048" y="18985"/>
                    <a:pt x="17768" y="18892"/>
                  </a:cubicBezTo>
                  <a:cubicBezTo>
                    <a:pt x="18048" y="18822"/>
                    <a:pt x="18352" y="18752"/>
                    <a:pt x="18632" y="18658"/>
                  </a:cubicBezTo>
                  <a:lnTo>
                    <a:pt x="18632" y="18635"/>
                  </a:lnTo>
                  <a:close/>
                  <a:moveTo>
                    <a:pt x="2358" y="17935"/>
                  </a:moveTo>
                  <a:cubicBezTo>
                    <a:pt x="2382" y="17958"/>
                    <a:pt x="2358" y="18005"/>
                    <a:pt x="2358" y="18051"/>
                  </a:cubicBezTo>
                  <a:cubicBezTo>
                    <a:pt x="2312" y="18192"/>
                    <a:pt x="2265" y="18332"/>
                    <a:pt x="2242" y="18495"/>
                  </a:cubicBezTo>
                  <a:cubicBezTo>
                    <a:pt x="2101" y="18705"/>
                    <a:pt x="2008" y="18939"/>
                    <a:pt x="1915" y="19172"/>
                  </a:cubicBezTo>
                  <a:cubicBezTo>
                    <a:pt x="1915" y="18985"/>
                    <a:pt x="1915" y="18799"/>
                    <a:pt x="1915" y="18588"/>
                  </a:cubicBezTo>
                  <a:cubicBezTo>
                    <a:pt x="2055" y="18355"/>
                    <a:pt x="2195" y="18145"/>
                    <a:pt x="2358" y="17935"/>
                  </a:cubicBezTo>
                  <a:close/>
                  <a:moveTo>
                    <a:pt x="24072" y="18635"/>
                  </a:moveTo>
                  <a:cubicBezTo>
                    <a:pt x="24142" y="18799"/>
                    <a:pt x="24259" y="18939"/>
                    <a:pt x="24352" y="19055"/>
                  </a:cubicBezTo>
                  <a:cubicBezTo>
                    <a:pt x="24352" y="19102"/>
                    <a:pt x="24352" y="19125"/>
                    <a:pt x="24352" y="19149"/>
                  </a:cubicBezTo>
                  <a:cubicBezTo>
                    <a:pt x="24352" y="19172"/>
                    <a:pt x="24352" y="19196"/>
                    <a:pt x="24352" y="19196"/>
                  </a:cubicBezTo>
                  <a:cubicBezTo>
                    <a:pt x="24142" y="19125"/>
                    <a:pt x="23955" y="19032"/>
                    <a:pt x="23768" y="18915"/>
                  </a:cubicBezTo>
                  <a:cubicBezTo>
                    <a:pt x="23862" y="18822"/>
                    <a:pt x="23979" y="18729"/>
                    <a:pt x="24072" y="18635"/>
                  </a:cubicBezTo>
                  <a:close/>
                  <a:moveTo>
                    <a:pt x="41396" y="19079"/>
                  </a:moveTo>
                  <a:cubicBezTo>
                    <a:pt x="41490" y="19125"/>
                    <a:pt x="41583" y="19149"/>
                    <a:pt x="41676" y="19172"/>
                  </a:cubicBezTo>
                  <a:lnTo>
                    <a:pt x="41676" y="19196"/>
                  </a:lnTo>
                  <a:lnTo>
                    <a:pt x="41560" y="19196"/>
                  </a:lnTo>
                  <a:lnTo>
                    <a:pt x="41443" y="19219"/>
                  </a:lnTo>
                  <a:cubicBezTo>
                    <a:pt x="41443" y="19172"/>
                    <a:pt x="41420" y="19125"/>
                    <a:pt x="41396" y="19079"/>
                  </a:cubicBezTo>
                  <a:close/>
                  <a:moveTo>
                    <a:pt x="24819" y="18939"/>
                  </a:moveTo>
                  <a:cubicBezTo>
                    <a:pt x="25006" y="19009"/>
                    <a:pt x="25193" y="19079"/>
                    <a:pt x="25380" y="19125"/>
                  </a:cubicBezTo>
                  <a:cubicBezTo>
                    <a:pt x="25239" y="19195"/>
                    <a:pt x="25099" y="19219"/>
                    <a:pt x="24959" y="19242"/>
                  </a:cubicBezTo>
                  <a:lnTo>
                    <a:pt x="24959" y="19242"/>
                  </a:lnTo>
                  <a:cubicBezTo>
                    <a:pt x="24897" y="19180"/>
                    <a:pt x="24837" y="19118"/>
                    <a:pt x="24796" y="19055"/>
                  </a:cubicBezTo>
                  <a:cubicBezTo>
                    <a:pt x="24796" y="19009"/>
                    <a:pt x="24819" y="18962"/>
                    <a:pt x="24819" y="18939"/>
                  </a:cubicBezTo>
                  <a:close/>
                  <a:moveTo>
                    <a:pt x="38431" y="19125"/>
                  </a:moveTo>
                  <a:lnTo>
                    <a:pt x="38501" y="19219"/>
                  </a:lnTo>
                  <a:lnTo>
                    <a:pt x="38431" y="19242"/>
                  </a:lnTo>
                  <a:lnTo>
                    <a:pt x="38314" y="19172"/>
                  </a:lnTo>
                  <a:lnTo>
                    <a:pt x="38431" y="19125"/>
                  </a:lnTo>
                  <a:close/>
                  <a:moveTo>
                    <a:pt x="19519" y="18845"/>
                  </a:moveTo>
                  <a:cubicBezTo>
                    <a:pt x="19589" y="18985"/>
                    <a:pt x="19659" y="19149"/>
                    <a:pt x="19729" y="19266"/>
                  </a:cubicBezTo>
                  <a:lnTo>
                    <a:pt x="19262" y="19266"/>
                  </a:lnTo>
                  <a:lnTo>
                    <a:pt x="19239" y="19219"/>
                  </a:lnTo>
                  <a:cubicBezTo>
                    <a:pt x="19332" y="19102"/>
                    <a:pt x="19426" y="18985"/>
                    <a:pt x="19496" y="18845"/>
                  </a:cubicBezTo>
                  <a:close/>
                  <a:moveTo>
                    <a:pt x="8966" y="19032"/>
                  </a:moveTo>
                  <a:cubicBezTo>
                    <a:pt x="9013" y="19102"/>
                    <a:pt x="9059" y="19196"/>
                    <a:pt x="9083" y="19266"/>
                  </a:cubicBezTo>
                  <a:lnTo>
                    <a:pt x="9083" y="19289"/>
                  </a:lnTo>
                  <a:lnTo>
                    <a:pt x="8919" y="19242"/>
                  </a:lnTo>
                  <a:cubicBezTo>
                    <a:pt x="8942" y="19172"/>
                    <a:pt x="8942" y="19102"/>
                    <a:pt x="8966" y="19032"/>
                  </a:cubicBezTo>
                  <a:close/>
                  <a:moveTo>
                    <a:pt x="41093" y="19149"/>
                  </a:moveTo>
                  <a:lnTo>
                    <a:pt x="41139" y="19266"/>
                  </a:lnTo>
                  <a:lnTo>
                    <a:pt x="40743" y="19312"/>
                  </a:lnTo>
                  <a:lnTo>
                    <a:pt x="40602" y="19242"/>
                  </a:lnTo>
                  <a:cubicBezTo>
                    <a:pt x="40766" y="19196"/>
                    <a:pt x="40929" y="19172"/>
                    <a:pt x="41093" y="19149"/>
                  </a:cubicBezTo>
                  <a:close/>
                  <a:moveTo>
                    <a:pt x="29606" y="19102"/>
                  </a:moveTo>
                  <a:lnTo>
                    <a:pt x="29606" y="19102"/>
                  </a:lnTo>
                  <a:cubicBezTo>
                    <a:pt x="29582" y="19149"/>
                    <a:pt x="29535" y="19219"/>
                    <a:pt x="29512" y="19289"/>
                  </a:cubicBezTo>
                  <a:lnTo>
                    <a:pt x="29349" y="19359"/>
                  </a:lnTo>
                  <a:cubicBezTo>
                    <a:pt x="29349" y="19312"/>
                    <a:pt x="29349" y="19242"/>
                    <a:pt x="29325" y="19196"/>
                  </a:cubicBezTo>
                  <a:lnTo>
                    <a:pt x="29606" y="19102"/>
                  </a:lnTo>
                  <a:close/>
                  <a:moveTo>
                    <a:pt x="1938" y="17141"/>
                  </a:moveTo>
                  <a:lnTo>
                    <a:pt x="1938" y="17141"/>
                  </a:lnTo>
                  <a:cubicBezTo>
                    <a:pt x="1775" y="17584"/>
                    <a:pt x="1658" y="18028"/>
                    <a:pt x="1611" y="18495"/>
                  </a:cubicBezTo>
                  <a:cubicBezTo>
                    <a:pt x="1471" y="18775"/>
                    <a:pt x="1331" y="19102"/>
                    <a:pt x="1238" y="19406"/>
                  </a:cubicBezTo>
                  <a:cubicBezTo>
                    <a:pt x="1308" y="18939"/>
                    <a:pt x="1401" y="18495"/>
                    <a:pt x="1564" y="18051"/>
                  </a:cubicBezTo>
                  <a:cubicBezTo>
                    <a:pt x="1658" y="17748"/>
                    <a:pt x="1798" y="17444"/>
                    <a:pt x="1938" y="17141"/>
                  </a:cubicBezTo>
                  <a:close/>
                  <a:moveTo>
                    <a:pt x="44642" y="19149"/>
                  </a:moveTo>
                  <a:lnTo>
                    <a:pt x="44758" y="19172"/>
                  </a:lnTo>
                  <a:cubicBezTo>
                    <a:pt x="44852" y="19242"/>
                    <a:pt x="44899" y="19312"/>
                    <a:pt x="44969" y="19406"/>
                  </a:cubicBezTo>
                  <a:cubicBezTo>
                    <a:pt x="44852" y="19289"/>
                    <a:pt x="44735" y="19219"/>
                    <a:pt x="44642" y="19149"/>
                  </a:cubicBezTo>
                  <a:close/>
                  <a:moveTo>
                    <a:pt x="43848" y="16651"/>
                  </a:moveTo>
                  <a:cubicBezTo>
                    <a:pt x="45062" y="17211"/>
                    <a:pt x="45996" y="18238"/>
                    <a:pt x="46439" y="19499"/>
                  </a:cubicBezTo>
                  <a:cubicBezTo>
                    <a:pt x="46349" y="19408"/>
                    <a:pt x="46236" y="19362"/>
                    <a:pt x="46123" y="19295"/>
                  </a:cubicBezTo>
                  <a:lnTo>
                    <a:pt x="46123" y="19295"/>
                  </a:lnTo>
                  <a:cubicBezTo>
                    <a:pt x="45471" y="18439"/>
                    <a:pt x="44612" y="17721"/>
                    <a:pt x="43661" y="17211"/>
                  </a:cubicBezTo>
                  <a:cubicBezTo>
                    <a:pt x="43498" y="17141"/>
                    <a:pt x="43311" y="17071"/>
                    <a:pt x="43147" y="17001"/>
                  </a:cubicBezTo>
                  <a:lnTo>
                    <a:pt x="43264" y="16954"/>
                  </a:lnTo>
                  <a:cubicBezTo>
                    <a:pt x="43474" y="16861"/>
                    <a:pt x="43661" y="16767"/>
                    <a:pt x="43848" y="16651"/>
                  </a:cubicBezTo>
                  <a:close/>
                  <a:moveTo>
                    <a:pt x="37077" y="19032"/>
                  </a:moveTo>
                  <a:lnTo>
                    <a:pt x="37264" y="19102"/>
                  </a:lnTo>
                  <a:cubicBezTo>
                    <a:pt x="36960" y="19219"/>
                    <a:pt x="36657" y="19359"/>
                    <a:pt x="36353" y="19522"/>
                  </a:cubicBezTo>
                  <a:cubicBezTo>
                    <a:pt x="36330" y="19429"/>
                    <a:pt x="36306" y="19359"/>
                    <a:pt x="36260" y="19289"/>
                  </a:cubicBezTo>
                  <a:cubicBezTo>
                    <a:pt x="36540" y="19196"/>
                    <a:pt x="36820" y="19102"/>
                    <a:pt x="37077" y="19032"/>
                  </a:cubicBezTo>
                  <a:close/>
                  <a:moveTo>
                    <a:pt x="4623" y="18752"/>
                  </a:moveTo>
                  <a:cubicBezTo>
                    <a:pt x="4600" y="18962"/>
                    <a:pt x="4623" y="19172"/>
                    <a:pt x="4646" y="19406"/>
                  </a:cubicBezTo>
                  <a:cubicBezTo>
                    <a:pt x="4576" y="19452"/>
                    <a:pt x="4506" y="19499"/>
                    <a:pt x="4460" y="19546"/>
                  </a:cubicBezTo>
                  <a:cubicBezTo>
                    <a:pt x="4460" y="19266"/>
                    <a:pt x="4530" y="19009"/>
                    <a:pt x="4623" y="18752"/>
                  </a:cubicBezTo>
                  <a:close/>
                  <a:moveTo>
                    <a:pt x="9970" y="19289"/>
                  </a:moveTo>
                  <a:lnTo>
                    <a:pt x="10133" y="19546"/>
                  </a:lnTo>
                  <a:lnTo>
                    <a:pt x="10016" y="19522"/>
                  </a:lnTo>
                  <a:cubicBezTo>
                    <a:pt x="10016" y="19429"/>
                    <a:pt x="9970" y="19359"/>
                    <a:pt x="9970" y="19289"/>
                  </a:cubicBezTo>
                  <a:close/>
                  <a:moveTo>
                    <a:pt x="6748" y="19382"/>
                  </a:moveTo>
                  <a:lnTo>
                    <a:pt x="6748" y="19499"/>
                  </a:lnTo>
                  <a:cubicBezTo>
                    <a:pt x="6701" y="19546"/>
                    <a:pt x="6678" y="19569"/>
                    <a:pt x="6631" y="19616"/>
                  </a:cubicBezTo>
                  <a:cubicBezTo>
                    <a:pt x="6584" y="19522"/>
                    <a:pt x="6561" y="19452"/>
                    <a:pt x="6538" y="19382"/>
                  </a:cubicBezTo>
                  <a:close/>
                  <a:moveTo>
                    <a:pt x="11978" y="19289"/>
                  </a:moveTo>
                  <a:lnTo>
                    <a:pt x="12305" y="19382"/>
                  </a:lnTo>
                  <a:cubicBezTo>
                    <a:pt x="12328" y="19452"/>
                    <a:pt x="12328" y="19546"/>
                    <a:pt x="12351" y="19616"/>
                  </a:cubicBezTo>
                  <a:cubicBezTo>
                    <a:pt x="12235" y="19499"/>
                    <a:pt x="12094" y="19382"/>
                    <a:pt x="11931" y="19289"/>
                  </a:cubicBezTo>
                  <a:close/>
                  <a:moveTo>
                    <a:pt x="21807" y="19009"/>
                  </a:moveTo>
                  <a:lnTo>
                    <a:pt x="21901" y="19102"/>
                  </a:lnTo>
                  <a:cubicBezTo>
                    <a:pt x="21834" y="19323"/>
                    <a:pt x="21768" y="19481"/>
                    <a:pt x="21722" y="19675"/>
                  </a:cubicBezTo>
                  <a:lnTo>
                    <a:pt x="21722" y="19675"/>
                  </a:lnTo>
                  <a:lnTo>
                    <a:pt x="21667" y="19639"/>
                  </a:lnTo>
                  <a:lnTo>
                    <a:pt x="21550" y="19499"/>
                  </a:lnTo>
                  <a:cubicBezTo>
                    <a:pt x="21597" y="19359"/>
                    <a:pt x="21667" y="19219"/>
                    <a:pt x="21714" y="19055"/>
                  </a:cubicBezTo>
                  <a:lnTo>
                    <a:pt x="21807" y="19009"/>
                  </a:lnTo>
                  <a:close/>
                  <a:moveTo>
                    <a:pt x="14943" y="18752"/>
                  </a:moveTo>
                  <a:cubicBezTo>
                    <a:pt x="15270" y="18845"/>
                    <a:pt x="15597" y="18915"/>
                    <a:pt x="15924" y="18962"/>
                  </a:cubicBezTo>
                  <a:cubicBezTo>
                    <a:pt x="15970" y="19102"/>
                    <a:pt x="15994" y="19242"/>
                    <a:pt x="16040" y="19406"/>
                  </a:cubicBezTo>
                  <a:cubicBezTo>
                    <a:pt x="15959" y="19399"/>
                    <a:pt x="15878" y="19396"/>
                    <a:pt x="15796" y="19396"/>
                  </a:cubicBezTo>
                  <a:cubicBezTo>
                    <a:pt x="15574" y="19396"/>
                    <a:pt x="15352" y="19418"/>
                    <a:pt x="15130" y="19452"/>
                  </a:cubicBezTo>
                  <a:cubicBezTo>
                    <a:pt x="14779" y="19522"/>
                    <a:pt x="14429" y="19592"/>
                    <a:pt x="14102" y="19709"/>
                  </a:cubicBezTo>
                  <a:cubicBezTo>
                    <a:pt x="13846" y="19546"/>
                    <a:pt x="13565" y="19382"/>
                    <a:pt x="13262" y="19289"/>
                  </a:cubicBezTo>
                  <a:cubicBezTo>
                    <a:pt x="13262" y="19219"/>
                    <a:pt x="13239" y="19172"/>
                    <a:pt x="13239" y="19102"/>
                  </a:cubicBezTo>
                  <a:cubicBezTo>
                    <a:pt x="13379" y="19079"/>
                    <a:pt x="13542" y="19055"/>
                    <a:pt x="13682" y="19032"/>
                  </a:cubicBezTo>
                  <a:cubicBezTo>
                    <a:pt x="14079" y="18962"/>
                    <a:pt x="14499" y="18869"/>
                    <a:pt x="14896" y="18752"/>
                  </a:cubicBezTo>
                  <a:close/>
                  <a:moveTo>
                    <a:pt x="8732" y="19569"/>
                  </a:moveTo>
                  <a:lnTo>
                    <a:pt x="8989" y="19616"/>
                  </a:lnTo>
                  <a:cubicBezTo>
                    <a:pt x="8942" y="19639"/>
                    <a:pt x="8896" y="19662"/>
                    <a:pt x="8849" y="19686"/>
                  </a:cubicBezTo>
                  <a:cubicBezTo>
                    <a:pt x="8802" y="19709"/>
                    <a:pt x="8756" y="19733"/>
                    <a:pt x="8686" y="19756"/>
                  </a:cubicBezTo>
                  <a:lnTo>
                    <a:pt x="8662" y="19662"/>
                  </a:lnTo>
                  <a:cubicBezTo>
                    <a:pt x="8686" y="19639"/>
                    <a:pt x="8709" y="19616"/>
                    <a:pt x="8732" y="19569"/>
                  </a:cubicBezTo>
                  <a:close/>
                  <a:moveTo>
                    <a:pt x="32758" y="19312"/>
                  </a:moveTo>
                  <a:lnTo>
                    <a:pt x="32758" y="19429"/>
                  </a:lnTo>
                  <a:cubicBezTo>
                    <a:pt x="32758" y="19452"/>
                    <a:pt x="32734" y="19476"/>
                    <a:pt x="32711" y="19499"/>
                  </a:cubicBezTo>
                  <a:cubicBezTo>
                    <a:pt x="32501" y="19616"/>
                    <a:pt x="32267" y="19709"/>
                    <a:pt x="32057" y="19826"/>
                  </a:cubicBezTo>
                  <a:cubicBezTo>
                    <a:pt x="32034" y="19733"/>
                    <a:pt x="32010" y="19639"/>
                    <a:pt x="31987" y="19546"/>
                  </a:cubicBezTo>
                  <a:lnTo>
                    <a:pt x="31964" y="19499"/>
                  </a:lnTo>
                  <a:lnTo>
                    <a:pt x="32337" y="19359"/>
                  </a:lnTo>
                  <a:cubicBezTo>
                    <a:pt x="32477" y="19359"/>
                    <a:pt x="32617" y="19312"/>
                    <a:pt x="32758" y="19312"/>
                  </a:cubicBezTo>
                  <a:close/>
                  <a:moveTo>
                    <a:pt x="34345" y="19522"/>
                  </a:moveTo>
                  <a:cubicBezTo>
                    <a:pt x="34392" y="19522"/>
                    <a:pt x="34439" y="19546"/>
                    <a:pt x="34485" y="19569"/>
                  </a:cubicBezTo>
                  <a:lnTo>
                    <a:pt x="34462" y="19569"/>
                  </a:lnTo>
                  <a:lnTo>
                    <a:pt x="33925" y="19826"/>
                  </a:lnTo>
                  <a:lnTo>
                    <a:pt x="34345" y="19522"/>
                  </a:lnTo>
                  <a:close/>
                  <a:moveTo>
                    <a:pt x="43404" y="19476"/>
                  </a:moveTo>
                  <a:cubicBezTo>
                    <a:pt x="43544" y="19476"/>
                    <a:pt x="43684" y="19499"/>
                    <a:pt x="43848" y="19546"/>
                  </a:cubicBezTo>
                  <a:cubicBezTo>
                    <a:pt x="43824" y="19639"/>
                    <a:pt x="43801" y="19733"/>
                    <a:pt x="43778" y="19826"/>
                  </a:cubicBezTo>
                  <a:cubicBezTo>
                    <a:pt x="43638" y="19733"/>
                    <a:pt x="43474" y="19639"/>
                    <a:pt x="43334" y="19569"/>
                  </a:cubicBezTo>
                  <a:cubicBezTo>
                    <a:pt x="43334" y="19546"/>
                    <a:pt x="43334" y="19499"/>
                    <a:pt x="43311" y="19476"/>
                  </a:cubicBezTo>
                  <a:close/>
                  <a:moveTo>
                    <a:pt x="11114" y="19289"/>
                  </a:moveTo>
                  <a:lnTo>
                    <a:pt x="11114" y="19289"/>
                  </a:lnTo>
                  <a:cubicBezTo>
                    <a:pt x="11207" y="19359"/>
                    <a:pt x="11301" y="19406"/>
                    <a:pt x="11394" y="19452"/>
                  </a:cubicBezTo>
                  <a:cubicBezTo>
                    <a:pt x="11347" y="19592"/>
                    <a:pt x="11301" y="19709"/>
                    <a:pt x="11254" y="19849"/>
                  </a:cubicBezTo>
                  <a:cubicBezTo>
                    <a:pt x="11231" y="19756"/>
                    <a:pt x="11207" y="19662"/>
                    <a:pt x="11161" y="19546"/>
                  </a:cubicBezTo>
                  <a:cubicBezTo>
                    <a:pt x="11137" y="19452"/>
                    <a:pt x="11137" y="19382"/>
                    <a:pt x="11114" y="19289"/>
                  </a:cubicBezTo>
                  <a:close/>
                  <a:moveTo>
                    <a:pt x="35769" y="19476"/>
                  </a:moveTo>
                  <a:cubicBezTo>
                    <a:pt x="35816" y="19569"/>
                    <a:pt x="35839" y="19662"/>
                    <a:pt x="35863" y="19756"/>
                  </a:cubicBezTo>
                  <a:lnTo>
                    <a:pt x="35699" y="19873"/>
                  </a:lnTo>
                  <a:cubicBezTo>
                    <a:pt x="35606" y="19803"/>
                    <a:pt x="35536" y="19733"/>
                    <a:pt x="35443" y="19662"/>
                  </a:cubicBezTo>
                  <a:cubicBezTo>
                    <a:pt x="35443" y="19639"/>
                    <a:pt x="35443" y="19616"/>
                    <a:pt x="35443" y="19592"/>
                  </a:cubicBezTo>
                  <a:cubicBezTo>
                    <a:pt x="35559" y="19546"/>
                    <a:pt x="35676" y="19499"/>
                    <a:pt x="35769" y="19476"/>
                  </a:cubicBezTo>
                  <a:close/>
                  <a:moveTo>
                    <a:pt x="26454" y="19616"/>
                  </a:moveTo>
                  <a:lnTo>
                    <a:pt x="26454" y="19616"/>
                  </a:lnTo>
                  <a:cubicBezTo>
                    <a:pt x="26313" y="19709"/>
                    <a:pt x="26150" y="19803"/>
                    <a:pt x="26010" y="19896"/>
                  </a:cubicBezTo>
                  <a:cubicBezTo>
                    <a:pt x="26033" y="19849"/>
                    <a:pt x="26057" y="19803"/>
                    <a:pt x="26080" y="19733"/>
                  </a:cubicBezTo>
                  <a:lnTo>
                    <a:pt x="26057" y="19733"/>
                  </a:lnTo>
                  <a:cubicBezTo>
                    <a:pt x="26197" y="19709"/>
                    <a:pt x="26337" y="19662"/>
                    <a:pt x="26454" y="19616"/>
                  </a:cubicBezTo>
                  <a:close/>
                  <a:moveTo>
                    <a:pt x="23628" y="19522"/>
                  </a:moveTo>
                  <a:lnTo>
                    <a:pt x="23698" y="19546"/>
                  </a:lnTo>
                  <a:cubicBezTo>
                    <a:pt x="23862" y="19686"/>
                    <a:pt x="24002" y="19803"/>
                    <a:pt x="24165" y="19919"/>
                  </a:cubicBezTo>
                  <a:cubicBezTo>
                    <a:pt x="23979" y="19803"/>
                    <a:pt x="23792" y="19662"/>
                    <a:pt x="23628" y="19522"/>
                  </a:cubicBezTo>
                  <a:close/>
                  <a:moveTo>
                    <a:pt x="22204" y="19382"/>
                  </a:moveTo>
                  <a:cubicBezTo>
                    <a:pt x="22204" y="19406"/>
                    <a:pt x="22228" y="19429"/>
                    <a:pt x="22228" y="19452"/>
                  </a:cubicBezTo>
                  <a:cubicBezTo>
                    <a:pt x="22228" y="19639"/>
                    <a:pt x="22204" y="19826"/>
                    <a:pt x="22204" y="19989"/>
                  </a:cubicBezTo>
                  <a:lnTo>
                    <a:pt x="22064" y="19919"/>
                  </a:lnTo>
                  <a:cubicBezTo>
                    <a:pt x="22111" y="19733"/>
                    <a:pt x="22157" y="19569"/>
                    <a:pt x="22204" y="19382"/>
                  </a:cubicBezTo>
                  <a:close/>
                  <a:moveTo>
                    <a:pt x="28975" y="19336"/>
                  </a:moveTo>
                  <a:cubicBezTo>
                    <a:pt x="28975" y="19406"/>
                    <a:pt x="28998" y="19476"/>
                    <a:pt x="28998" y="19546"/>
                  </a:cubicBezTo>
                  <a:lnTo>
                    <a:pt x="28578" y="19779"/>
                  </a:lnTo>
                  <a:cubicBezTo>
                    <a:pt x="28438" y="19849"/>
                    <a:pt x="28298" y="19943"/>
                    <a:pt x="28158" y="20036"/>
                  </a:cubicBezTo>
                  <a:cubicBezTo>
                    <a:pt x="28181" y="19919"/>
                    <a:pt x="28205" y="19779"/>
                    <a:pt x="28205" y="19662"/>
                  </a:cubicBezTo>
                  <a:cubicBezTo>
                    <a:pt x="28461" y="19546"/>
                    <a:pt x="28718" y="19429"/>
                    <a:pt x="28975" y="19336"/>
                  </a:cubicBezTo>
                  <a:close/>
                  <a:moveTo>
                    <a:pt x="36984" y="19616"/>
                  </a:moveTo>
                  <a:lnTo>
                    <a:pt x="36984" y="19616"/>
                  </a:lnTo>
                  <a:cubicBezTo>
                    <a:pt x="36820" y="19756"/>
                    <a:pt x="36657" y="19896"/>
                    <a:pt x="36493" y="20036"/>
                  </a:cubicBezTo>
                  <a:cubicBezTo>
                    <a:pt x="36493" y="19989"/>
                    <a:pt x="36470" y="19943"/>
                    <a:pt x="36470" y="19873"/>
                  </a:cubicBezTo>
                  <a:lnTo>
                    <a:pt x="36447" y="19873"/>
                  </a:lnTo>
                  <a:cubicBezTo>
                    <a:pt x="36633" y="19779"/>
                    <a:pt x="36797" y="19709"/>
                    <a:pt x="36984" y="19616"/>
                  </a:cubicBezTo>
                  <a:close/>
                  <a:moveTo>
                    <a:pt x="24772" y="19733"/>
                  </a:moveTo>
                  <a:lnTo>
                    <a:pt x="24936" y="19756"/>
                  </a:lnTo>
                  <a:cubicBezTo>
                    <a:pt x="25029" y="19873"/>
                    <a:pt x="25146" y="19966"/>
                    <a:pt x="25239" y="20059"/>
                  </a:cubicBezTo>
                  <a:cubicBezTo>
                    <a:pt x="25169" y="20036"/>
                    <a:pt x="25076" y="20036"/>
                    <a:pt x="24983" y="20036"/>
                  </a:cubicBezTo>
                  <a:lnTo>
                    <a:pt x="24983" y="20059"/>
                  </a:lnTo>
                  <a:cubicBezTo>
                    <a:pt x="24866" y="19989"/>
                    <a:pt x="24749" y="19919"/>
                    <a:pt x="24632" y="19849"/>
                  </a:cubicBezTo>
                  <a:cubicBezTo>
                    <a:pt x="24632" y="19803"/>
                    <a:pt x="24656" y="19756"/>
                    <a:pt x="24656" y="19733"/>
                  </a:cubicBezTo>
                  <a:close/>
                  <a:moveTo>
                    <a:pt x="11604" y="19803"/>
                  </a:moveTo>
                  <a:cubicBezTo>
                    <a:pt x="11651" y="19919"/>
                    <a:pt x="11698" y="20013"/>
                    <a:pt x="11744" y="20106"/>
                  </a:cubicBezTo>
                  <a:lnTo>
                    <a:pt x="11511" y="20013"/>
                  </a:lnTo>
                  <a:cubicBezTo>
                    <a:pt x="11534" y="19943"/>
                    <a:pt x="11557" y="19873"/>
                    <a:pt x="11604" y="19803"/>
                  </a:cubicBezTo>
                  <a:close/>
                  <a:moveTo>
                    <a:pt x="3386" y="17935"/>
                  </a:moveTo>
                  <a:cubicBezTo>
                    <a:pt x="3129" y="18658"/>
                    <a:pt x="2989" y="19429"/>
                    <a:pt x="2965" y="20199"/>
                  </a:cubicBezTo>
                  <a:cubicBezTo>
                    <a:pt x="2919" y="20083"/>
                    <a:pt x="2872" y="19966"/>
                    <a:pt x="2825" y="19849"/>
                  </a:cubicBezTo>
                  <a:cubicBezTo>
                    <a:pt x="2849" y="19172"/>
                    <a:pt x="3035" y="18518"/>
                    <a:pt x="3386" y="17935"/>
                  </a:cubicBezTo>
                  <a:close/>
                  <a:moveTo>
                    <a:pt x="31707" y="19616"/>
                  </a:moveTo>
                  <a:cubicBezTo>
                    <a:pt x="31730" y="19733"/>
                    <a:pt x="31754" y="19873"/>
                    <a:pt x="31777" y="19989"/>
                  </a:cubicBezTo>
                  <a:cubicBezTo>
                    <a:pt x="31660" y="20059"/>
                    <a:pt x="31543" y="20129"/>
                    <a:pt x="31427" y="20199"/>
                  </a:cubicBezTo>
                  <a:cubicBezTo>
                    <a:pt x="31450" y="20083"/>
                    <a:pt x="31473" y="19989"/>
                    <a:pt x="31497" y="19873"/>
                  </a:cubicBezTo>
                  <a:cubicBezTo>
                    <a:pt x="31520" y="19756"/>
                    <a:pt x="31567" y="19733"/>
                    <a:pt x="31590" y="19662"/>
                  </a:cubicBezTo>
                  <a:lnTo>
                    <a:pt x="31707" y="19616"/>
                  </a:lnTo>
                  <a:close/>
                  <a:moveTo>
                    <a:pt x="15948" y="19729"/>
                  </a:moveTo>
                  <a:cubicBezTo>
                    <a:pt x="16010" y="19729"/>
                    <a:pt x="16072" y="19730"/>
                    <a:pt x="16134" y="19733"/>
                  </a:cubicBezTo>
                  <a:cubicBezTo>
                    <a:pt x="15620" y="19779"/>
                    <a:pt x="15130" y="19943"/>
                    <a:pt x="14663" y="20199"/>
                  </a:cubicBezTo>
                  <a:cubicBezTo>
                    <a:pt x="14639" y="20223"/>
                    <a:pt x="14593" y="20246"/>
                    <a:pt x="14569" y="20270"/>
                  </a:cubicBezTo>
                  <a:cubicBezTo>
                    <a:pt x="14499" y="20153"/>
                    <a:pt x="14429" y="20059"/>
                    <a:pt x="14336" y="19966"/>
                  </a:cubicBezTo>
                  <a:cubicBezTo>
                    <a:pt x="14860" y="19819"/>
                    <a:pt x="15403" y="19729"/>
                    <a:pt x="15948" y="19729"/>
                  </a:cubicBezTo>
                  <a:close/>
                  <a:moveTo>
                    <a:pt x="30866" y="20013"/>
                  </a:moveTo>
                  <a:cubicBezTo>
                    <a:pt x="30866" y="20083"/>
                    <a:pt x="30843" y="20153"/>
                    <a:pt x="30820" y="20223"/>
                  </a:cubicBezTo>
                  <a:cubicBezTo>
                    <a:pt x="30820" y="20270"/>
                    <a:pt x="30773" y="20270"/>
                    <a:pt x="30773" y="20293"/>
                  </a:cubicBezTo>
                  <a:lnTo>
                    <a:pt x="30539" y="20316"/>
                  </a:lnTo>
                  <a:lnTo>
                    <a:pt x="30539" y="20270"/>
                  </a:lnTo>
                  <a:lnTo>
                    <a:pt x="30866" y="20013"/>
                  </a:lnTo>
                  <a:close/>
                  <a:moveTo>
                    <a:pt x="10087" y="19896"/>
                  </a:moveTo>
                  <a:lnTo>
                    <a:pt x="10157" y="19919"/>
                  </a:lnTo>
                  <a:cubicBezTo>
                    <a:pt x="10157" y="20059"/>
                    <a:pt x="10157" y="20199"/>
                    <a:pt x="10133" y="20340"/>
                  </a:cubicBezTo>
                  <a:cubicBezTo>
                    <a:pt x="10133" y="20199"/>
                    <a:pt x="10110" y="20036"/>
                    <a:pt x="10087" y="19896"/>
                  </a:cubicBezTo>
                  <a:close/>
                  <a:moveTo>
                    <a:pt x="44595" y="20129"/>
                  </a:moveTo>
                  <a:lnTo>
                    <a:pt x="44618" y="20153"/>
                  </a:lnTo>
                  <a:cubicBezTo>
                    <a:pt x="44665" y="20270"/>
                    <a:pt x="44712" y="20363"/>
                    <a:pt x="44735" y="20480"/>
                  </a:cubicBezTo>
                  <a:lnTo>
                    <a:pt x="44665" y="20433"/>
                  </a:lnTo>
                  <a:cubicBezTo>
                    <a:pt x="44642" y="20316"/>
                    <a:pt x="44618" y="20223"/>
                    <a:pt x="44595" y="20129"/>
                  </a:cubicBezTo>
                  <a:close/>
                  <a:moveTo>
                    <a:pt x="21364" y="20153"/>
                  </a:moveTo>
                  <a:cubicBezTo>
                    <a:pt x="21434" y="20246"/>
                    <a:pt x="21504" y="20340"/>
                    <a:pt x="21597" y="20433"/>
                  </a:cubicBezTo>
                  <a:lnTo>
                    <a:pt x="21597" y="20503"/>
                  </a:lnTo>
                  <a:lnTo>
                    <a:pt x="21317" y="20270"/>
                  </a:lnTo>
                  <a:cubicBezTo>
                    <a:pt x="21317" y="20223"/>
                    <a:pt x="21340" y="20199"/>
                    <a:pt x="21364" y="20153"/>
                  </a:cubicBezTo>
                  <a:close/>
                  <a:moveTo>
                    <a:pt x="34602" y="19966"/>
                  </a:moveTo>
                  <a:lnTo>
                    <a:pt x="34602" y="20526"/>
                  </a:lnTo>
                  <a:cubicBezTo>
                    <a:pt x="34392" y="20456"/>
                    <a:pt x="34205" y="20386"/>
                    <a:pt x="33995" y="20340"/>
                  </a:cubicBezTo>
                  <a:cubicBezTo>
                    <a:pt x="34182" y="20199"/>
                    <a:pt x="34392" y="20083"/>
                    <a:pt x="34602" y="19966"/>
                  </a:cubicBezTo>
                  <a:close/>
                  <a:moveTo>
                    <a:pt x="43428" y="20013"/>
                  </a:moveTo>
                  <a:lnTo>
                    <a:pt x="43661" y="20153"/>
                  </a:lnTo>
                  <a:cubicBezTo>
                    <a:pt x="43614" y="20270"/>
                    <a:pt x="43544" y="20410"/>
                    <a:pt x="43498" y="20526"/>
                  </a:cubicBezTo>
                  <a:cubicBezTo>
                    <a:pt x="43474" y="20363"/>
                    <a:pt x="43451" y="20176"/>
                    <a:pt x="43428" y="20013"/>
                  </a:cubicBezTo>
                  <a:close/>
                  <a:moveTo>
                    <a:pt x="23278" y="20153"/>
                  </a:moveTo>
                  <a:cubicBezTo>
                    <a:pt x="23418" y="20246"/>
                    <a:pt x="23535" y="20316"/>
                    <a:pt x="23675" y="20386"/>
                  </a:cubicBezTo>
                  <a:lnTo>
                    <a:pt x="23792" y="20596"/>
                  </a:lnTo>
                  <a:cubicBezTo>
                    <a:pt x="23675" y="20596"/>
                    <a:pt x="23535" y="20573"/>
                    <a:pt x="23418" y="20573"/>
                  </a:cubicBezTo>
                  <a:cubicBezTo>
                    <a:pt x="23372" y="20503"/>
                    <a:pt x="23325" y="20456"/>
                    <a:pt x="23278" y="20410"/>
                  </a:cubicBezTo>
                  <a:cubicBezTo>
                    <a:pt x="23231" y="20363"/>
                    <a:pt x="23278" y="20246"/>
                    <a:pt x="23278" y="20176"/>
                  </a:cubicBezTo>
                  <a:cubicBezTo>
                    <a:pt x="23278" y="20176"/>
                    <a:pt x="23278" y="20153"/>
                    <a:pt x="23278" y="20153"/>
                  </a:cubicBezTo>
                  <a:close/>
                  <a:moveTo>
                    <a:pt x="13916" y="20083"/>
                  </a:moveTo>
                  <a:cubicBezTo>
                    <a:pt x="14032" y="20199"/>
                    <a:pt x="14149" y="20316"/>
                    <a:pt x="14219" y="20456"/>
                  </a:cubicBezTo>
                  <a:lnTo>
                    <a:pt x="14009" y="20620"/>
                  </a:lnTo>
                  <a:cubicBezTo>
                    <a:pt x="13939" y="20456"/>
                    <a:pt x="13869" y="20293"/>
                    <a:pt x="13776" y="20129"/>
                  </a:cubicBezTo>
                  <a:lnTo>
                    <a:pt x="13916" y="20083"/>
                  </a:lnTo>
                  <a:close/>
                  <a:moveTo>
                    <a:pt x="18702" y="19546"/>
                  </a:moveTo>
                  <a:cubicBezTo>
                    <a:pt x="18795" y="19546"/>
                    <a:pt x="18889" y="19592"/>
                    <a:pt x="19005" y="19592"/>
                  </a:cubicBezTo>
                  <a:cubicBezTo>
                    <a:pt x="19146" y="19943"/>
                    <a:pt x="19309" y="20293"/>
                    <a:pt x="19496" y="20620"/>
                  </a:cubicBezTo>
                  <a:cubicBezTo>
                    <a:pt x="19192" y="20386"/>
                    <a:pt x="18865" y="20176"/>
                    <a:pt x="18515" y="20013"/>
                  </a:cubicBezTo>
                  <a:cubicBezTo>
                    <a:pt x="18422" y="19943"/>
                    <a:pt x="18352" y="19873"/>
                    <a:pt x="18282" y="19803"/>
                  </a:cubicBezTo>
                  <a:lnTo>
                    <a:pt x="18212" y="19686"/>
                  </a:lnTo>
                  <a:cubicBezTo>
                    <a:pt x="18375" y="19686"/>
                    <a:pt x="18539" y="19639"/>
                    <a:pt x="18702" y="19569"/>
                  </a:cubicBezTo>
                  <a:lnTo>
                    <a:pt x="18702" y="19546"/>
                  </a:lnTo>
                  <a:close/>
                  <a:moveTo>
                    <a:pt x="27714" y="20223"/>
                  </a:moveTo>
                  <a:cubicBezTo>
                    <a:pt x="27714" y="20246"/>
                    <a:pt x="27714" y="20293"/>
                    <a:pt x="27691" y="20316"/>
                  </a:cubicBezTo>
                  <a:cubicBezTo>
                    <a:pt x="27551" y="20433"/>
                    <a:pt x="27411" y="20526"/>
                    <a:pt x="27271" y="20620"/>
                  </a:cubicBezTo>
                  <a:lnTo>
                    <a:pt x="27247" y="20620"/>
                  </a:lnTo>
                  <a:cubicBezTo>
                    <a:pt x="27411" y="20503"/>
                    <a:pt x="27574" y="20363"/>
                    <a:pt x="27714" y="20223"/>
                  </a:cubicBezTo>
                  <a:close/>
                  <a:moveTo>
                    <a:pt x="6281" y="19406"/>
                  </a:moveTo>
                  <a:cubicBezTo>
                    <a:pt x="6304" y="19546"/>
                    <a:pt x="6374" y="19686"/>
                    <a:pt x="6421" y="19826"/>
                  </a:cubicBezTo>
                  <a:cubicBezTo>
                    <a:pt x="6187" y="20059"/>
                    <a:pt x="6001" y="20340"/>
                    <a:pt x="5837" y="20643"/>
                  </a:cubicBezTo>
                  <a:cubicBezTo>
                    <a:pt x="5720" y="20270"/>
                    <a:pt x="5627" y="19873"/>
                    <a:pt x="5557" y="19476"/>
                  </a:cubicBezTo>
                  <a:cubicBezTo>
                    <a:pt x="5790" y="19429"/>
                    <a:pt x="6024" y="19406"/>
                    <a:pt x="6281" y="19406"/>
                  </a:cubicBezTo>
                  <a:close/>
                  <a:moveTo>
                    <a:pt x="45529" y="19382"/>
                  </a:moveTo>
                  <a:cubicBezTo>
                    <a:pt x="45646" y="19429"/>
                    <a:pt x="45786" y="19476"/>
                    <a:pt x="45902" y="19546"/>
                  </a:cubicBezTo>
                  <a:cubicBezTo>
                    <a:pt x="46066" y="19756"/>
                    <a:pt x="46206" y="19966"/>
                    <a:pt x="46346" y="20199"/>
                  </a:cubicBezTo>
                  <a:lnTo>
                    <a:pt x="46206" y="20666"/>
                  </a:lnTo>
                  <a:cubicBezTo>
                    <a:pt x="46089" y="20503"/>
                    <a:pt x="45949" y="20340"/>
                    <a:pt x="45809" y="20176"/>
                  </a:cubicBezTo>
                  <a:cubicBezTo>
                    <a:pt x="45739" y="19896"/>
                    <a:pt x="45646" y="19616"/>
                    <a:pt x="45529" y="19382"/>
                  </a:cubicBezTo>
                  <a:close/>
                  <a:moveTo>
                    <a:pt x="35629" y="20340"/>
                  </a:moveTo>
                  <a:cubicBezTo>
                    <a:pt x="35699" y="20433"/>
                    <a:pt x="35769" y="20526"/>
                    <a:pt x="35863" y="20620"/>
                  </a:cubicBezTo>
                  <a:lnTo>
                    <a:pt x="35536" y="20760"/>
                  </a:lnTo>
                  <a:cubicBezTo>
                    <a:pt x="35558" y="20628"/>
                    <a:pt x="35539" y="20517"/>
                    <a:pt x="35517" y="20407"/>
                  </a:cubicBezTo>
                  <a:lnTo>
                    <a:pt x="35517" y="20407"/>
                  </a:lnTo>
                  <a:lnTo>
                    <a:pt x="35629" y="20340"/>
                  </a:lnTo>
                  <a:close/>
                  <a:moveTo>
                    <a:pt x="47163" y="18542"/>
                  </a:moveTo>
                  <a:cubicBezTo>
                    <a:pt x="47654" y="19196"/>
                    <a:pt x="47864" y="19989"/>
                    <a:pt x="47817" y="20783"/>
                  </a:cubicBezTo>
                  <a:cubicBezTo>
                    <a:pt x="47560" y="20386"/>
                    <a:pt x="47233" y="20059"/>
                    <a:pt x="46883" y="19779"/>
                  </a:cubicBezTo>
                  <a:cubicBezTo>
                    <a:pt x="47000" y="19382"/>
                    <a:pt x="47093" y="18962"/>
                    <a:pt x="47163" y="18542"/>
                  </a:cubicBezTo>
                  <a:close/>
                  <a:moveTo>
                    <a:pt x="9293" y="19919"/>
                  </a:moveTo>
                  <a:cubicBezTo>
                    <a:pt x="9293" y="20153"/>
                    <a:pt x="9293" y="20363"/>
                    <a:pt x="9269" y="20596"/>
                  </a:cubicBezTo>
                  <a:cubicBezTo>
                    <a:pt x="9269" y="20666"/>
                    <a:pt x="9246" y="20760"/>
                    <a:pt x="9223" y="20830"/>
                  </a:cubicBezTo>
                  <a:cubicBezTo>
                    <a:pt x="9129" y="20713"/>
                    <a:pt x="9059" y="20573"/>
                    <a:pt x="8989" y="20433"/>
                  </a:cubicBezTo>
                  <a:lnTo>
                    <a:pt x="8966" y="20433"/>
                  </a:lnTo>
                  <a:cubicBezTo>
                    <a:pt x="9059" y="20270"/>
                    <a:pt x="9153" y="20106"/>
                    <a:pt x="9269" y="19966"/>
                  </a:cubicBezTo>
                  <a:cubicBezTo>
                    <a:pt x="9269" y="19943"/>
                    <a:pt x="9293" y="19943"/>
                    <a:pt x="9293" y="19919"/>
                  </a:cubicBezTo>
                  <a:close/>
                  <a:moveTo>
                    <a:pt x="31707" y="20550"/>
                  </a:moveTo>
                  <a:lnTo>
                    <a:pt x="31707" y="20550"/>
                  </a:lnTo>
                  <a:cubicBezTo>
                    <a:pt x="31567" y="20666"/>
                    <a:pt x="31403" y="20783"/>
                    <a:pt x="31217" y="20900"/>
                  </a:cubicBezTo>
                  <a:cubicBezTo>
                    <a:pt x="31263" y="20807"/>
                    <a:pt x="31287" y="20690"/>
                    <a:pt x="31310" y="20573"/>
                  </a:cubicBezTo>
                  <a:lnTo>
                    <a:pt x="31707" y="20550"/>
                  </a:lnTo>
                  <a:close/>
                  <a:moveTo>
                    <a:pt x="13449" y="20293"/>
                  </a:moveTo>
                  <a:cubicBezTo>
                    <a:pt x="13565" y="20456"/>
                    <a:pt x="13659" y="20643"/>
                    <a:pt x="13729" y="20830"/>
                  </a:cubicBezTo>
                  <a:cubicBezTo>
                    <a:pt x="13565" y="20853"/>
                    <a:pt x="13402" y="20877"/>
                    <a:pt x="13239" y="20923"/>
                  </a:cubicBezTo>
                  <a:lnTo>
                    <a:pt x="13215" y="20923"/>
                  </a:lnTo>
                  <a:cubicBezTo>
                    <a:pt x="13262" y="20736"/>
                    <a:pt x="13285" y="20550"/>
                    <a:pt x="13285" y="20363"/>
                  </a:cubicBezTo>
                  <a:cubicBezTo>
                    <a:pt x="13332" y="20340"/>
                    <a:pt x="13402" y="20316"/>
                    <a:pt x="13449" y="20293"/>
                  </a:cubicBezTo>
                  <a:close/>
                  <a:moveTo>
                    <a:pt x="39669" y="20363"/>
                  </a:moveTo>
                  <a:cubicBezTo>
                    <a:pt x="39775" y="20366"/>
                    <a:pt x="39862" y="20389"/>
                    <a:pt x="39949" y="20433"/>
                  </a:cubicBezTo>
                  <a:cubicBezTo>
                    <a:pt x="39972" y="20596"/>
                    <a:pt x="39995" y="20760"/>
                    <a:pt x="40019" y="20923"/>
                  </a:cubicBezTo>
                  <a:cubicBezTo>
                    <a:pt x="39925" y="20737"/>
                    <a:pt x="39785" y="20527"/>
                    <a:pt x="39669" y="20363"/>
                  </a:cubicBezTo>
                  <a:close/>
                  <a:moveTo>
                    <a:pt x="42190" y="19499"/>
                  </a:moveTo>
                  <a:cubicBezTo>
                    <a:pt x="42564" y="19896"/>
                    <a:pt x="42750" y="20433"/>
                    <a:pt x="42680" y="20970"/>
                  </a:cubicBezTo>
                  <a:cubicBezTo>
                    <a:pt x="42377" y="20550"/>
                    <a:pt x="42003" y="20176"/>
                    <a:pt x="41583" y="19849"/>
                  </a:cubicBezTo>
                  <a:cubicBezTo>
                    <a:pt x="41583" y="19756"/>
                    <a:pt x="41560" y="19662"/>
                    <a:pt x="41536" y="19569"/>
                  </a:cubicBezTo>
                  <a:lnTo>
                    <a:pt x="42050" y="19499"/>
                  </a:lnTo>
                  <a:close/>
                  <a:moveTo>
                    <a:pt x="23372" y="20947"/>
                  </a:moveTo>
                  <a:lnTo>
                    <a:pt x="23488" y="21040"/>
                  </a:lnTo>
                  <a:lnTo>
                    <a:pt x="23395" y="21087"/>
                  </a:lnTo>
                  <a:lnTo>
                    <a:pt x="23302" y="21040"/>
                  </a:lnTo>
                  <a:lnTo>
                    <a:pt x="23302" y="20947"/>
                  </a:lnTo>
                  <a:close/>
                  <a:moveTo>
                    <a:pt x="45094" y="20090"/>
                  </a:moveTo>
                  <a:lnTo>
                    <a:pt x="45094" y="20090"/>
                  </a:lnTo>
                  <a:cubicBezTo>
                    <a:pt x="45208" y="20182"/>
                    <a:pt x="45321" y="20295"/>
                    <a:pt x="45412" y="20386"/>
                  </a:cubicBezTo>
                  <a:cubicBezTo>
                    <a:pt x="45459" y="20620"/>
                    <a:pt x="45482" y="20853"/>
                    <a:pt x="45482" y="21087"/>
                  </a:cubicBezTo>
                  <a:cubicBezTo>
                    <a:pt x="45365" y="20970"/>
                    <a:pt x="45272" y="20877"/>
                    <a:pt x="45155" y="20783"/>
                  </a:cubicBezTo>
                  <a:cubicBezTo>
                    <a:pt x="45178" y="20538"/>
                    <a:pt x="45157" y="20313"/>
                    <a:pt x="45094" y="20090"/>
                  </a:cubicBezTo>
                  <a:close/>
                  <a:moveTo>
                    <a:pt x="10483" y="20129"/>
                  </a:moveTo>
                  <a:cubicBezTo>
                    <a:pt x="10483" y="20153"/>
                    <a:pt x="10507" y="20176"/>
                    <a:pt x="10507" y="20176"/>
                  </a:cubicBezTo>
                  <a:cubicBezTo>
                    <a:pt x="10507" y="20480"/>
                    <a:pt x="10483" y="20760"/>
                    <a:pt x="10437" y="21063"/>
                  </a:cubicBezTo>
                  <a:lnTo>
                    <a:pt x="10320" y="21157"/>
                  </a:lnTo>
                  <a:cubicBezTo>
                    <a:pt x="10413" y="20830"/>
                    <a:pt x="10460" y="20480"/>
                    <a:pt x="10483" y="20129"/>
                  </a:cubicBezTo>
                  <a:close/>
                  <a:moveTo>
                    <a:pt x="38688" y="20386"/>
                  </a:moveTo>
                  <a:lnTo>
                    <a:pt x="38688" y="20386"/>
                  </a:lnTo>
                  <a:cubicBezTo>
                    <a:pt x="38665" y="20620"/>
                    <a:pt x="38618" y="20830"/>
                    <a:pt x="38571" y="21040"/>
                  </a:cubicBezTo>
                  <a:cubicBezTo>
                    <a:pt x="38374" y="21010"/>
                    <a:pt x="38175" y="20994"/>
                    <a:pt x="37975" y="20994"/>
                  </a:cubicBezTo>
                  <a:cubicBezTo>
                    <a:pt x="37560" y="20994"/>
                    <a:pt x="37144" y="21062"/>
                    <a:pt x="36750" y="21203"/>
                  </a:cubicBezTo>
                  <a:cubicBezTo>
                    <a:pt x="36750" y="21157"/>
                    <a:pt x="36750" y="21087"/>
                    <a:pt x="36727" y="21040"/>
                  </a:cubicBezTo>
                  <a:cubicBezTo>
                    <a:pt x="37357" y="20760"/>
                    <a:pt x="38011" y="20526"/>
                    <a:pt x="38688" y="20386"/>
                  </a:cubicBezTo>
                  <a:close/>
                  <a:moveTo>
                    <a:pt x="19916" y="19616"/>
                  </a:moveTo>
                  <a:cubicBezTo>
                    <a:pt x="19939" y="19662"/>
                    <a:pt x="19986" y="19733"/>
                    <a:pt x="20009" y="19779"/>
                  </a:cubicBezTo>
                  <a:cubicBezTo>
                    <a:pt x="20220" y="20129"/>
                    <a:pt x="20476" y="20480"/>
                    <a:pt x="20733" y="20853"/>
                  </a:cubicBezTo>
                  <a:cubicBezTo>
                    <a:pt x="20710" y="20970"/>
                    <a:pt x="20687" y="21110"/>
                    <a:pt x="20663" y="21227"/>
                  </a:cubicBezTo>
                  <a:cubicBezTo>
                    <a:pt x="20476" y="21180"/>
                    <a:pt x="20290" y="21110"/>
                    <a:pt x="20126" y="21040"/>
                  </a:cubicBezTo>
                  <a:cubicBezTo>
                    <a:pt x="19846" y="20596"/>
                    <a:pt x="19589" y="20106"/>
                    <a:pt x="19379" y="19639"/>
                  </a:cubicBezTo>
                  <a:cubicBezTo>
                    <a:pt x="19566" y="19639"/>
                    <a:pt x="19729" y="19639"/>
                    <a:pt x="19916" y="19616"/>
                  </a:cubicBezTo>
                  <a:close/>
                  <a:moveTo>
                    <a:pt x="21364" y="20877"/>
                  </a:moveTo>
                  <a:lnTo>
                    <a:pt x="21527" y="21040"/>
                  </a:lnTo>
                  <a:lnTo>
                    <a:pt x="21527" y="21227"/>
                  </a:lnTo>
                  <a:lnTo>
                    <a:pt x="21434" y="21110"/>
                  </a:lnTo>
                  <a:cubicBezTo>
                    <a:pt x="21410" y="21040"/>
                    <a:pt x="21387" y="20970"/>
                    <a:pt x="21364" y="20877"/>
                  </a:cubicBezTo>
                  <a:close/>
                  <a:moveTo>
                    <a:pt x="26454" y="20993"/>
                  </a:moveTo>
                  <a:cubicBezTo>
                    <a:pt x="26547" y="21017"/>
                    <a:pt x="26640" y="21017"/>
                    <a:pt x="26710" y="21040"/>
                  </a:cubicBezTo>
                  <a:lnTo>
                    <a:pt x="26570" y="21157"/>
                  </a:lnTo>
                  <a:lnTo>
                    <a:pt x="26267" y="21250"/>
                  </a:lnTo>
                  <a:cubicBezTo>
                    <a:pt x="26267" y="21250"/>
                    <a:pt x="26290" y="21227"/>
                    <a:pt x="26290" y="21227"/>
                  </a:cubicBezTo>
                  <a:lnTo>
                    <a:pt x="26290" y="21203"/>
                  </a:lnTo>
                  <a:cubicBezTo>
                    <a:pt x="26337" y="21133"/>
                    <a:pt x="26407" y="21063"/>
                    <a:pt x="26454" y="20993"/>
                  </a:cubicBezTo>
                  <a:close/>
                  <a:moveTo>
                    <a:pt x="16297" y="20106"/>
                  </a:moveTo>
                  <a:cubicBezTo>
                    <a:pt x="16484" y="20526"/>
                    <a:pt x="16694" y="20900"/>
                    <a:pt x="16951" y="21273"/>
                  </a:cubicBezTo>
                  <a:cubicBezTo>
                    <a:pt x="16250" y="20947"/>
                    <a:pt x="15503" y="20783"/>
                    <a:pt x="14733" y="20760"/>
                  </a:cubicBezTo>
                  <a:lnTo>
                    <a:pt x="14733" y="20643"/>
                  </a:lnTo>
                  <a:cubicBezTo>
                    <a:pt x="15200" y="20363"/>
                    <a:pt x="15737" y="20176"/>
                    <a:pt x="16297" y="20106"/>
                  </a:cubicBezTo>
                  <a:close/>
                  <a:moveTo>
                    <a:pt x="11371" y="20363"/>
                  </a:moveTo>
                  <a:lnTo>
                    <a:pt x="11371" y="20363"/>
                  </a:lnTo>
                  <a:cubicBezTo>
                    <a:pt x="11557" y="20433"/>
                    <a:pt x="11744" y="20503"/>
                    <a:pt x="11931" y="20596"/>
                  </a:cubicBezTo>
                  <a:cubicBezTo>
                    <a:pt x="11954" y="20690"/>
                    <a:pt x="11978" y="20760"/>
                    <a:pt x="12001" y="20830"/>
                  </a:cubicBezTo>
                  <a:cubicBezTo>
                    <a:pt x="11791" y="20970"/>
                    <a:pt x="11627" y="21133"/>
                    <a:pt x="11441" y="21297"/>
                  </a:cubicBezTo>
                  <a:cubicBezTo>
                    <a:pt x="11441" y="20970"/>
                    <a:pt x="11417" y="20666"/>
                    <a:pt x="11371" y="20363"/>
                  </a:cubicBezTo>
                  <a:close/>
                  <a:moveTo>
                    <a:pt x="14313" y="21087"/>
                  </a:moveTo>
                  <a:cubicBezTo>
                    <a:pt x="14289" y="21157"/>
                    <a:pt x="14266" y="21227"/>
                    <a:pt x="14242" y="21297"/>
                  </a:cubicBezTo>
                  <a:lnTo>
                    <a:pt x="14196" y="21297"/>
                  </a:lnTo>
                  <a:cubicBezTo>
                    <a:pt x="14196" y="21227"/>
                    <a:pt x="14172" y="21157"/>
                    <a:pt x="14149" y="21087"/>
                  </a:cubicBezTo>
                  <a:close/>
                  <a:moveTo>
                    <a:pt x="39061" y="20363"/>
                  </a:moveTo>
                  <a:cubicBezTo>
                    <a:pt x="39155" y="20666"/>
                    <a:pt x="39225" y="20970"/>
                    <a:pt x="39248" y="21297"/>
                  </a:cubicBezTo>
                  <a:cubicBezTo>
                    <a:pt x="39155" y="21250"/>
                    <a:pt x="39038" y="21203"/>
                    <a:pt x="38921" y="21157"/>
                  </a:cubicBezTo>
                  <a:lnTo>
                    <a:pt x="38945" y="21157"/>
                  </a:lnTo>
                  <a:cubicBezTo>
                    <a:pt x="38991" y="20877"/>
                    <a:pt x="39038" y="20620"/>
                    <a:pt x="39061" y="20363"/>
                  </a:cubicBezTo>
                  <a:close/>
                  <a:moveTo>
                    <a:pt x="42821" y="19686"/>
                  </a:moveTo>
                  <a:lnTo>
                    <a:pt x="43007" y="19779"/>
                  </a:lnTo>
                  <a:cubicBezTo>
                    <a:pt x="43101" y="20223"/>
                    <a:pt x="43147" y="20666"/>
                    <a:pt x="43171" y="21110"/>
                  </a:cubicBezTo>
                  <a:cubicBezTo>
                    <a:pt x="43147" y="21180"/>
                    <a:pt x="43101" y="21273"/>
                    <a:pt x="43054" y="21344"/>
                  </a:cubicBezTo>
                  <a:cubicBezTo>
                    <a:pt x="43171" y="20783"/>
                    <a:pt x="43077" y="20199"/>
                    <a:pt x="42821" y="19686"/>
                  </a:cubicBezTo>
                  <a:close/>
                  <a:moveTo>
                    <a:pt x="9596" y="20456"/>
                  </a:moveTo>
                  <a:cubicBezTo>
                    <a:pt x="9620" y="20550"/>
                    <a:pt x="9643" y="20643"/>
                    <a:pt x="9643" y="20713"/>
                  </a:cubicBezTo>
                  <a:cubicBezTo>
                    <a:pt x="9713" y="21040"/>
                    <a:pt x="9760" y="21203"/>
                    <a:pt x="9690" y="21367"/>
                  </a:cubicBezTo>
                  <a:cubicBezTo>
                    <a:pt x="9620" y="21297"/>
                    <a:pt x="9550" y="21227"/>
                    <a:pt x="9479" y="21133"/>
                  </a:cubicBezTo>
                  <a:lnTo>
                    <a:pt x="9456" y="21133"/>
                  </a:lnTo>
                  <a:cubicBezTo>
                    <a:pt x="9526" y="20923"/>
                    <a:pt x="9573" y="20690"/>
                    <a:pt x="9596" y="20456"/>
                  </a:cubicBezTo>
                  <a:close/>
                  <a:moveTo>
                    <a:pt x="32968" y="20993"/>
                  </a:moveTo>
                  <a:cubicBezTo>
                    <a:pt x="32968" y="21063"/>
                    <a:pt x="32944" y="21133"/>
                    <a:pt x="32921" y="21203"/>
                  </a:cubicBezTo>
                  <a:lnTo>
                    <a:pt x="32874" y="21367"/>
                  </a:lnTo>
                  <a:lnTo>
                    <a:pt x="32874" y="21063"/>
                  </a:lnTo>
                  <a:lnTo>
                    <a:pt x="32968" y="20993"/>
                  </a:lnTo>
                  <a:close/>
                  <a:moveTo>
                    <a:pt x="7191" y="19639"/>
                  </a:moveTo>
                  <a:cubicBezTo>
                    <a:pt x="7331" y="19919"/>
                    <a:pt x="7612" y="20083"/>
                    <a:pt x="7938" y="20083"/>
                  </a:cubicBezTo>
                  <a:cubicBezTo>
                    <a:pt x="8058" y="20117"/>
                    <a:pt x="8190" y="20139"/>
                    <a:pt x="8317" y="20139"/>
                  </a:cubicBezTo>
                  <a:cubicBezTo>
                    <a:pt x="8363" y="20139"/>
                    <a:pt x="8408" y="20136"/>
                    <a:pt x="8452" y="20129"/>
                  </a:cubicBezTo>
                  <a:cubicBezTo>
                    <a:pt x="8499" y="20246"/>
                    <a:pt x="8546" y="20340"/>
                    <a:pt x="8592" y="20433"/>
                  </a:cubicBezTo>
                  <a:cubicBezTo>
                    <a:pt x="8453" y="20734"/>
                    <a:pt x="8360" y="21059"/>
                    <a:pt x="8290" y="21383"/>
                  </a:cubicBezTo>
                  <a:lnTo>
                    <a:pt x="8290" y="21383"/>
                  </a:lnTo>
                  <a:cubicBezTo>
                    <a:pt x="8157" y="21339"/>
                    <a:pt x="8025" y="21294"/>
                    <a:pt x="7892" y="21250"/>
                  </a:cubicBezTo>
                  <a:cubicBezTo>
                    <a:pt x="7752" y="21133"/>
                    <a:pt x="7612" y="20993"/>
                    <a:pt x="7495" y="20853"/>
                  </a:cubicBezTo>
                  <a:lnTo>
                    <a:pt x="7401" y="20736"/>
                  </a:lnTo>
                  <a:cubicBezTo>
                    <a:pt x="7331" y="20573"/>
                    <a:pt x="7261" y="20410"/>
                    <a:pt x="7215" y="20223"/>
                  </a:cubicBezTo>
                  <a:cubicBezTo>
                    <a:pt x="7168" y="20059"/>
                    <a:pt x="7121" y="19896"/>
                    <a:pt x="7075" y="19709"/>
                  </a:cubicBezTo>
                  <a:lnTo>
                    <a:pt x="7191" y="19639"/>
                  </a:lnTo>
                  <a:close/>
                  <a:moveTo>
                    <a:pt x="3946" y="17491"/>
                  </a:moveTo>
                  <a:cubicBezTo>
                    <a:pt x="3829" y="17795"/>
                    <a:pt x="3736" y="18121"/>
                    <a:pt x="3736" y="18448"/>
                  </a:cubicBezTo>
                  <a:cubicBezTo>
                    <a:pt x="3619" y="18775"/>
                    <a:pt x="3549" y="19102"/>
                    <a:pt x="3526" y="19429"/>
                  </a:cubicBezTo>
                  <a:cubicBezTo>
                    <a:pt x="3409" y="20083"/>
                    <a:pt x="3456" y="20760"/>
                    <a:pt x="3666" y="21390"/>
                  </a:cubicBezTo>
                  <a:cubicBezTo>
                    <a:pt x="3526" y="21227"/>
                    <a:pt x="3409" y="21040"/>
                    <a:pt x="3292" y="20853"/>
                  </a:cubicBezTo>
                  <a:cubicBezTo>
                    <a:pt x="3222" y="19686"/>
                    <a:pt x="3432" y="18542"/>
                    <a:pt x="3923" y="17491"/>
                  </a:cubicBezTo>
                  <a:close/>
                  <a:moveTo>
                    <a:pt x="33528" y="20620"/>
                  </a:moveTo>
                  <a:cubicBezTo>
                    <a:pt x="33761" y="20643"/>
                    <a:pt x="33995" y="20713"/>
                    <a:pt x="34228" y="20783"/>
                  </a:cubicBezTo>
                  <a:cubicBezTo>
                    <a:pt x="33948" y="20970"/>
                    <a:pt x="33691" y="21180"/>
                    <a:pt x="33435" y="21390"/>
                  </a:cubicBezTo>
                  <a:cubicBezTo>
                    <a:pt x="33458" y="21157"/>
                    <a:pt x="33481" y="20900"/>
                    <a:pt x="33481" y="20643"/>
                  </a:cubicBezTo>
                  <a:lnTo>
                    <a:pt x="33528" y="20620"/>
                  </a:lnTo>
                  <a:close/>
                  <a:moveTo>
                    <a:pt x="36190" y="21297"/>
                  </a:moveTo>
                  <a:cubicBezTo>
                    <a:pt x="36190" y="21320"/>
                    <a:pt x="36190" y="21344"/>
                    <a:pt x="36190" y="21390"/>
                  </a:cubicBezTo>
                  <a:lnTo>
                    <a:pt x="36073" y="21437"/>
                  </a:lnTo>
                  <a:lnTo>
                    <a:pt x="36026" y="21367"/>
                  </a:lnTo>
                  <a:lnTo>
                    <a:pt x="36190" y="21297"/>
                  </a:lnTo>
                  <a:close/>
                  <a:moveTo>
                    <a:pt x="44688" y="20853"/>
                  </a:moveTo>
                  <a:lnTo>
                    <a:pt x="44688" y="20877"/>
                  </a:lnTo>
                  <a:lnTo>
                    <a:pt x="44758" y="20947"/>
                  </a:lnTo>
                  <a:cubicBezTo>
                    <a:pt x="44758" y="21017"/>
                    <a:pt x="44735" y="21087"/>
                    <a:pt x="44735" y="21157"/>
                  </a:cubicBezTo>
                  <a:cubicBezTo>
                    <a:pt x="44712" y="21250"/>
                    <a:pt x="44665" y="21344"/>
                    <a:pt x="44642" y="21437"/>
                  </a:cubicBezTo>
                  <a:cubicBezTo>
                    <a:pt x="44665" y="21250"/>
                    <a:pt x="44688" y="21063"/>
                    <a:pt x="44688" y="20853"/>
                  </a:cubicBezTo>
                  <a:close/>
                  <a:moveTo>
                    <a:pt x="5324" y="20970"/>
                  </a:moveTo>
                  <a:cubicBezTo>
                    <a:pt x="5417" y="21063"/>
                    <a:pt x="5510" y="21180"/>
                    <a:pt x="5604" y="21273"/>
                  </a:cubicBezTo>
                  <a:cubicBezTo>
                    <a:pt x="5580" y="21367"/>
                    <a:pt x="5557" y="21437"/>
                    <a:pt x="5557" y="21507"/>
                  </a:cubicBezTo>
                  <a:cubicBezTo>
                    <a:pt x="5464" y="21320"/>
                    <a:pt x="5394" y="21157"/>
                    <a:pt x="5324" y="20970"/>
                  </a:cubicBezTo>
                  <a:close/>
                  <a:moveTo>
                    <a:pt x="8802" y="20853"/>
                  </a:moveTo>
                  <a:cubicBezTo>
                    <a:pt x="8896" y="20993"/>
                    <a:pt x="8989" y="21133"/>
                    <a:pt x="9083" y="21273"/>
                  </a:cubicBezTo>
                  <a:cubicBezTo>
                    <a:pt x="9007" y="21469"/>
                    <a:pt x="8971" y="21538"/>
                    <a:pt x="8874" y="21538"/>
                  </a:cubicBezTo>
                  <a:cubicBezTo>
                    <a:pt x="8820" y="21538"/>
                    <a:pt x="8747" y="21517"/>
                    <a:pt x="8639" y="21484"/>
                  </a:cubicBezTo>
                  <a:cubicBezTo>
                    <a:pt x="8662" y="21273"/>
                    <a:pt x="8732" y="21063"/>
                    <a:pt x="8802" y="20853"/>
                  </a:cubicBezTo>
                  <a:close/>
                  <a:moveTo>
                    <a:pt x="46603" y="20690"/>
                  </a:moveTo>
                  <a:cubicBezTo>
                    <a:pt x="46650" y="20783"/>
                    <a:pt x="46696" y="20900"/>
                    <a:pt x="46720" y="20993"/>
                  </a:cubicBezTo>
                  <a:cubicBezTo>
                    <a:pt x="46742" y="21196"/>
                    <a:pt x="46743" y="21376"/>
                    <a:pt x="46743" y="21577"/>
                  </a:cubicBezTo>
                  <a:lnTo>
                    <a:pt x="46743" y="21577"/>
                  </a:lnTo>
                  <a:cubicBezTo>
                    <a:pt x="46650" y="21414"/>
                    <a:pt x="46556" y="21250"/>
                    <a:pt x="46463" y="21087"/>
                  </a:cubicBezTo>
                  <a:lnTo>
                    <a:pt x="46603" y="20690"/>
                  </a:lnTo>
                  <a:close/>
                  <a:moveTo>
                    <a:pt x="45856" y="20877"/>
                  </a:moveTo>
                  <a:cubicBezTo>
                    <a:pt x="45926" y="20970"/>
                    <a:pt x="45973" y="21063"/>
                    <a:pt x="46066" y="21157"/>
                  </a:cubicBezTo>
                  <a:lnTo>
                    <a:pt x="46043" y="21157"/>
                  </a:lnTo>
                  <a:cubicBezTo>
                    <a:pt x="45996" y="21297"/>
                    <a:pt x="45949" y="21437"/>
                    <a:pt x="45902" y="21577"/>
                  </a:cubicBezTo>
                  <a:cubicBezTo>
                    <a:pt x="45879" y="21530"/>
                    <a:pt x="45832" y="21484"/>
                    <a:pt x="45809" y="21437"/>
                  </a:cubicBezTo>
                  <a:cubicBezTo>
                    <a:pt x="45809" y="21367"/>
                    <a:pt x="45832" y="21273"/>
                    <a:pt x="45832" y="21180"/>
                  </a:cubicBezTo>
                  <a:cubicBezTo>
                    <a:pt x="45856" y="21110"/>
                    <a:pt x="45832" y="20970"/>
                    <a:pt x="45856" y="20877"/>
                  </a:cubicBezTo>
                  <a:close/>
                  <a:moveTo>
                    <a:pt x="12048" y="21133"/>
                  </a:moveTo>
                  <a:lnTo>
                    <a:pt x="12048" y="21133"/>
                  </a:lnTo>
                  <a:cubicBezTo>
                    <a:pt x="11978" y="21227"/>
                    <a:pt x="11931" y="21320"/>
                    <a:pt x="11861" y="21414"/>
                  </a:cubicBezTo>
                  <a:cubicBezTo>
                    <a:pt x="11721" y="21484"/>
                    <a:pt x="11557" y="21577"/>
                    <a:pt x="11441" y="21647"/>
                  </a:cubicBezTo>
                  <a:cubicBezTo>
                    <a:pt x="11627" y="21460"/>
                    <a:pt x="11838" y="21297"/>
                    <a:pt x="12048" y="21133"/>
                  </a:cubicBezTo>
                  <a:close/>
                  <a:moveTo>
                    <a:pt x="28882" y="21133"/>
                  </a:moveTo>
                  <a:cubicBezTo>
                    <a:pt x="28882" y="21180"/>
                    <a:pt x="28858" y="21250"/>
                    <a:pt x="28858" y="21297"/>
                  </a:cubicBezTo>
                  <a:cubicBezTo>
                    <a:pt x="28718" y="21414"/>
                    <a:pt x="28602" y="21530"/>
                    <a:pt x="28485" y="21647"/>
                  </a:cubicBezTo>
                  <a:lnTo>
                    <a:pt x="28205" y="21670"/>
                  </a:lnTo>
                  <a:cubicBezTo>
                    <a:pt x="28345" y="21554"/>
                    <a:pt x="28508" y="21414"/>
                    <a:pt x="28695" y="21273"/>
                  </a:cubicBezTo>
                  <a:lnTo>
                    <a:pt x="28882" y="21133"/>
                  </a:lnTo>
                  <a:close/>
                  <a:moveTo>
                    <a:pt x="34602" y="21040"/>
                  </a:moveTo>
                  <a:cubicBezTo>
                    <a:pt x="34555" y="21087"/>
                    <a:pt x="34555" y="21157"/>
                    <a:pt x="34555" y="21250"/>
                  </a:cubicBezTo>
                  <a:lnTo>
                    <a:pt x="34205" y="21437"/>
                  </a:lnTo>
                  <a:lnTo>
                    <a:pt x="33715" y="21670"/>
                  </a:lnTo>
                  <a:cubicBezTo>
                    <a:pt x="34018" y="21460"/>
                    <a:pt x="34298" y="21227"/>
                    <a:pt x="34602" y="21040"/>
                  </a:cubicBezTo>
                  <a:close/>
                  <a:moveTo>
                    <a:pt x="28368" y="21087"/>
                  </a:moveTo>
                  <a:lnTo>
                    <a:pt x="28368" y="21087"/>
                  </a:lnTo>
                  <a:cubicBezTo>
                    <a:pt x="28088" y="21297"/>
                    <a:pt x="27831" y="21484"/>
                    <a:pt x="27574" y="21694"/>
                  </a:cubicBezTo>
                  <a:lnTo>
                    <a:pt x="27574" y="21670"/>
                  </a:lnTo>
                  <a:lnTo>
                    <a:pt x="27481" y="21670"/>
                  </a:lnTo>
                  <a:cubicBezTo>
                    <a:pt x="27644" y="21530"/>
                    <a:pt x="27808" y="21367"/>
                    <a:pt x="27971" y="21203"/>
                  </a:cubicBezTo>
                  <a:lnTo>
                    <a:pt x="28018" y="21180"/>
                  </a:lnTo>
                  <a:lnTo>
                    <a:pt x="28368" y="21087"/>
                  </a:lnTo>
                  <a:close/>
                  <a:moveTo>
                    <a:pt x="40369" y="20690"/>
                  </a:moveTo>
                  <a:lnTo>
                    <a:pt x="40416" y="20736"/>
                  </a:lnTo>
                  <a:cubicBezTo>
                    <a:pt x="40462" y="21063"/>
                    <a:pt x="40439" y="21390"/>
                    <a:pt x="40369" y="21717"/>
                  </a:cubicBezTo>
                  <a:cubicBezTo>
                    <a:pt x="40416" y="21367"/>
                    <a:pt x="40416" y="21017"/>
                    <a:pt x="40369" y="20690"/>
                  </a:cubicBezTo>
                  <a:close/>
                  <a:moveTo>
                    <a:pt x="37998" y="21405"/>
                  </a:moveTo>
                  <a:cubicBezTo>
                    <a:pt x="38165" y="21405"/>
                    <a:pt x="38333" y="21416"/>
                    <a:pt x="38501" y="21437"/>
                  </a:cubicBezTo>
                  <a:cubicBezTo>
                    <a:pt x="38501" y="21484"/>
                    <a:pt x="38478" y="21530"/>
                    <a:pt x="38454" y="21554"/>
                  </a:cubicBezTo>
                  <a:lnTo>
                    <a:pt x="38384" y="21577"/>
                  </a:lnTo>
                  <a:cubicBezTo>
                    <a:pt x="38338" y="21554"/>
                    <a:pt x="38314" y="21554"/>
                    <a:pt x="38291" y="21554"/>
                  </a:cubicBezTo>
                  <a:cubicBezTo>
                    <a:pt x="38186" y="21533"/>
                    <a:pt x="38081" y="21522"/>
                    <a:pt x="37978" y="21522"/>
                  </a:cubicBezTo>
                  <a:cubicBezTo>
                    <a:pt x="37737" y="21522"/>
                    <a:pt x="37507" y="21579"/>
                    <a:pt x="37310" y="21694"/>
                  </a:cubicBezTo>
                  <a:cubicBezTo>
                    <a:pt x="37170" y="21717"/>
                    <a:pt x="37054" y="21740"/>
                    <a:pt x="36913" y="21764"/>
                  </a:cubicBezTo>
                  <a:cubicBezTo>
                    <a:pt x="36913" y="21694"/>
                    <a:pt x="36890" y="21647"/>
                    <a:pt x="36867" y="21577"/>
                  </a:cubicBezTo>
                  <a:cubicBezTo>
                    <a:pt x="37226" y="21463"/>
                    <a:pt x="37609" y="21405"/>
                    <a:pt x="37998" y="21405"/>
                  </a:cubicBezTo>
                  <a:close/>
                  <a:moveTo>
                    <a:pt x="40743" y="20386"/>
                  </a:moveTo>
                  <a:lnTo>
                    <a:pt x="40743" y="20386"/>
                  </a:lnTo>
                  <a:cubicBezTo>
                    <a:pt x="40836" y="20433"/>
                    <a:pt x="40929" y="20456"/>
                    <a:pt x="41023" y="20503"/>
                  </a:cubicBezTo>
                  <a:cubicBezTo>
                    <a:pt x="41116" y="20596"/>
                    <a:pt x="41210" y="20713"/>
                    <a:pt x="41326" y="20807"/>
                  </a:cubicBezTo>
                  <a:cubicBezTo>
                    <a:pt x="41303" y="21133"/>
                    <a:pt x="41233" y="21460"/>
                    <a:pt x="41163" y="21764"/>
                  </a:cubicBezTo>
                  <a:cubicBezTo>
                    <a:pt x="41186" y="21320"/>
                    <a:pt x="41023" y="20877"/>
                    <a:pt x="40766" y="20526"/>
                  </a:cubicBezTo>
                  <a:cubicBezTo>
                    <a:pt x="40766" y="20480"/>
                    <a:pt x="40743" y="20433"/>
                    <a:pt x="40743" y="20386"/>
                  </a:cubicBezTo>
                  <a:close/>
                  <a:moveTo>
                    <a:pt x="10297" y="21577"/>
                  </a:moveTo>
                  <a:lnTo>
                    <a:pt x="10227" y="21811"/>
                  </a:lnTo>
                  <a:lnTo>
                    <a:pt x="10133" y="21740"/>
                  </a:lnTo>
                  <a:cubicBezTo>
                    <a:pt x="10133" y="21717"/>
                    <a:pt x="10157" y="21717"/>
                    <a:pt x="10157" y="21694"/>
                  </a:cubicBezTo>
                  <a:lnTo>
                    <a:pt x="10133" y="21694"/>
                  </a:lnTo>
                  <a:cubicBezTo>
                    <a:pt x="10203" y="21670"/>
                    <a:pt x="10250" y="21624"/>
                    <a:pt x="10297" y="21577"/>
                  </a:cubicBezTo>
                  <a:close/>
                  <a:moveTo>
                    <a:pt x="2218" y="19686"/>
                  </a:moveTo>
                  <a:cubicBezTo>
                    <a:pt x="2265" y="20059"/>
                    <a:pt x="2358" y="20433"/>
                    <a:pt x="2498" y="20783"/>
                  </a:cubicBezTo>
                  <a:cubicBezTo>
                    <a:pt x="2568" y="21133"/>
                    <a:pt x="2662" y="21484"/>
                    <a:pt x="2802" y="21834"/>
                  </a:cubicBezTo>
                  <a:cubicBezTo>
                    <a:pt x="2498" y="21390"/>
                    <a:pt x="2265" y="20900"/>
                    <a:pt x="2125" y="20410"/>
                  </a:cubicBezTo>
                  <a:lnTo>
                    <a:pt x="2125" y="20316"/>
                  </a:lnTo>
                  <a:cubicBezTo>
                    <a:pt x="2125" y="20106"/>
                    <a:pt x="2172" y="19896"/>
                    <a:pt x="2218" y="19686"/>
                  </a:cubicBezTo>
                  <a:close/>
                  <a:moveTo>
                    <a:pt x="9339" y="21507"/>
                  </a:moveTo>
                  <a:lnTo>
                    <a:pt x="9339" y="21530"/>
                  </a:lnTo>
                  <a:cubicBezTo>
                    <a:pt x="9386" y="21577"/>
                    <a:pt x="9433" y="21624"/>
                    <a:pt x="9479" y="21670"/>
                  </a:cubicBezTo>
                  <a:lnTo>
                    <a:pt x="9409" y="21740"/>
                  </a:lnTo>
                  <a:lnTo>
                    <a:pt x="9363" y="21764"/>
                  </a:lnTo>
                  <a:lnTo>
                    <a:pt x="9129" y="21857"/>
                  </a:lnTo>
                  <a:cubicBezTo>
                    <a:pt x="9223" y="21740"/>
                    <a:pt x="9269" y="21624"/>
                    <a:pt x="9339" y="21507"/>
                  </a:cubicBezTo>
                  <a:close/>
                  <a:moveTo>
                    <a:pt x="39598" y="20923"/>
                  </a:moveTo>
                  <a:cubicBezTo>
                    <a:pt x="39785" y="21227"/>
                    <a:pt x="39902" y="21554"/>
                    <a:pt x="39995" y="21881"/>
                  </a:cubicBezTo>
                  <a:cubicBezTo>
                    <a:pt x="39902" y="21764"/>
                    <a:pt x="39785" y="21647"/>
                    <a:pt x="39645" y="21554"/>
                  </a:cubicBezTo>
                  <a:cubicBezTo>
                    <a:pt x="39645" y="21344"/>
                    <a:pt x="39622" y="21133"/>
                    <a:pt x="39598" y="20923"/>
                  </a:cubicBezTo>
                  <a:close/>
                  <a:moveTo>
                    <a:pt x="6584" y="20176"/>
                  </a:moveTo>
                  <a:cubicBezTo>
                    <a:pt x="6631" y="20293"/>
                    <a:pt x="6701" y="20386"/>
                    <a:pt x="6771" y="20480"/>
                  </a:cubicBezTo>
                  <a:cubicBezTo>
                    <a:pt x="6888" y="20643"/>
                    <a:pt x="7028" y="20830"/>
                    <a:pt x="7168" y="20993"/>
                  </a:cubicBezTo>
                  <a:cubicBezTo>
                    <a:pt x="7378" y="21367"/>
                    <a:pt x="7658" y="21717"/>
                    <a:pt x="7985" y="21974"/>
                  </a:cubicBezTo>
                  <a:cubicBezTo>
                    <a:pt x="7285" y="21927"/>
                    <a:pt x="6631" y="21670"/>
                    <a:pt x="6071" y="21227"/>
                  </a:cubicBezTo>
                  <a:lnTo>
                    <a:pt x="6047" y="21227"/>
                  </a:lnTo>
                  <a:cubicBezTo>
                    <a:pt x="6047" y="21203"/>
                    <a:pt x="6024" y="21157"/>
                    <a:pt x="6024" y="21133"/>
                  </a:cubicBezTo>
                  <a:lnTo>
                    <a:pt x="6001" y="21087"/>
                  </a:lnTo>
                  <a:cubicBezTo>
                    <a:pt x="6141" y="20760"/>
                    <a:pt x="6327" y="20456"/>
                    <a:pt x="6584" y="20176"/>
                  </a:cubicBezTo>
                  <a:close/>
                  <a:moveTo>
                    <a:pt x="14733" y="21063"/>
                  </a:moveTo>
                  <a:cubicBezTo>
                    <a:pt x="15130" y="21087"/>
                    <a:pt x="15503" y="21133"/>
                    <a:pt x="15900" y="21227"/>
                  </a:cubicBezTo>
                  <a:cubicBezTo>
                    <a:pt x="16390" y="21344"/>
                    <a:pt x="16857" y="21530"/>
                    <a:pt x="17324" y="21787"/>
                  </a:cubicBezTo>
                  <a:cubicBezTo>
                    <a:pt x="17348" y="21857"/>
                    <a:pt x="17371" y="21927"/>
                    <a:pt x="17394" y="21997"/>
                  </a:cubicBezTo>
                  <a:cubicBezTo>
                    <a:pt x="17114" y="21787"/>
                    <a:pt x="16811" y="21600"/>
                    <a:pt x="16484" y="21484"/>
                  </a:cubicBezTo>
                  <a:cubicBezTo>
                    <a:pt x="16099" y="21307"/>
                    <a:pt x="15680" y="21219"/>
                    <a:pt x="15259" y="21219"/>
                  </a:cubicBezTo>
                  <a:cubicBezTo>
                    <a:pt x="15068" y="21219"/>
                    <a:pt x="14876" y="21237"/>
                    <a:pt x="14686" y="21273"/>
                  </a:cubicBezTo>
                  <a:cubicBezTo>
                    <a:pt x="14709" y="21203"/>
                    <a:pt x="14709" y="21133"/>
                    <a:pt x="14733" y="21063"/>
                  </a:cubicBezTo>
                  <a:close/>
                  <a:moveTo>
                    <a:pt x="5814" y="21647"/>
                  </a:moveTo>
                  <a:lnTo>
                    <a:pt x="5861" y="21694"/>
                  </a:lnTo>
                  <a:cubicBezTo>
                    <a:pt x="5954" y="21857"/>
                    <a:pt x="6024" y="22021"/>
                    <a:pt x="6117" y="22184"/>
                  </a:cubicBezTo>
                  <a:cubicBezTo>
                    <a:pt x="6001" y="22067"/>
                    <a:pt x="5884" y="21974"/>
                    <a:pt x="5790" y="21857"/>
                  </a:cubicBezTo>
                  <a:cubicBezTo>
                    <a:pt x="5790" y="21787"/>
                    <a:pt x="5790" y="21717"/>
                    <a:pt x="5814" y="21647"/>
                  </a:cubicBezTo>
                  <a:close/>
                  <a:moveTo>
                    <a:pt x="46930" y="20246"/>
                  </a:moveTo>
                  <a:lnTo>
                    <a:pt x="46930" y="20246"/>
                  </a:lnTo>
                  <a:cubicBezTo>
                    <a:pt x="47163" y="20456"/>
                    <a:pt x="47350" y="20713"/>
                    <a:pt x="47513" y="20970"/>
                  </a:cubicBezTo>
                  <a:cubicBezTo>
                    <a:pt x="47584" y="21087"/>
                    <a:pt x="47654" y="21227"/>
                    <a:pt x="47700" y="21344"/>
                  </a:cubicBezTo>
                  <a:cubicBezTo>
                    <a:pt x="47677" y="21437"/>
                    <a:pt x="47654" y="21530"/>
                    <a:pt x="47607" y="21624"/>
                  </a:cubicBezTo>
                  <a:cubicBezTo>
                    <a:pt x="47537" y="21811"/>
                    <a:pt x="47467" y="21997"/>
                    <a:pt x="47397" y="22184"/>
                  </a:cubicBezTo>
                  <a:cubicBezTo>
                    <a:pt x="47303" y="21717"/>
                    <a:pt x="47187" y="21273"/>
                    <a:pt x="47000" y="20830"/>
                  </a:cubicBezTo>
                  <a:cubicBezTo>
                    <a:pt x="47000" y="20643"/>
                    <a:pt x="46976" y="20433"/>
                    <a:pt x="46930" y="20246"/>
                  </a:cubicBezTo>
                  <a:close/>
                  <a:moveTo>
                    <a:pt x="4763" y="19849"/>
                  </a:moveTo>
                  <a:cubicBezTo>
                    <a:pt x="4786" y="19943"/>
                    <a:pt x="4810" y="20036"/>
                    <a:pt x="4857" y="20106"/>
                  </a:cubicBezTo>
                  <a:cubicBezTo>
                    <a:pt x="4763" y="20830"/>
                    <a:pt x="4997" y="21554"/>
                    <a:pt x="5510" y="22044"/>
                  </a:cubicBezTo>
                  <a:cubicBezTo>
                    <a:pt x="5510" y="22114"/>
                    <a:pt x="5510" y="22161"/>
                    <a:pt x="5510" y="22207"/>
                  </a:cubicBezTo>
                  <a:lnTo>
                    <a:pt x="5440" y="22161"/>
                  </a:lnTo>
                  <a:cubicBezTo>
                    <a:pt x="5043" y="21624"/>
                    <a:pt x="4716" y="21017"/>
                    <a:pt x="4483" y="20363"/>
                  </a:cubicBezTo>
                  <a:cubicBezTo>
                    <a:pt x="4506" y="20153"/>
                    <a:pt x="4600" y="19966"/>
                    <a:pt x="4763" y="19849"/>
                  </a:cubicBezTo>
                  <a:close/>
                  <a:moveTo>
                    <a:pt x="14499" y="21740"/>
                  </a:moveTo>
                  <a:cubicBezTo>
                    <a:pt x="15036" y="21811"/>
                    <a:pt x="15550" y="21997"/>
                    <a:pt x="16017" y="22254"/>
                  </a:cubicBezTo>
                  <a:cubicBezTo>
                    <a:pt x="15783" y="22184"/>
                    <a:pt x="15550" y="22161"/>
                    <a:pt x="15316" y="22137"/>
                  </a:cubicBezTo>
                  <a:lnTo>
                    <a:pt x="15340" y="22137"/>
                  </a:lnTo>
                  <a:cubicBezTo>
                    <a:pt x="15106" y="22091"/>
                    <a:pt x="14873" y="22044"/>
                    <a:pt x="14639" y="22044"/>
                  </a:cubicBezTo>
                  <a:lnTo>
                    <a:pt x="14429" y="21834"/>
                  </a:lnTo>
                  <a:lnTo>
                    <a:pt x="14499" y="21740"/>
                  </a:lnTo>
                  <a:close/>
                  <a:moveTo>
                    <a:pt x="24913" y="22161"/>
                  </a:moveTo>
                  <a:lnTo>
                    <a:pt x="25053" y="22184"/>
                  </a:lnTo>
                  <a:lnTo>
                    <a:pt x="24866" y="22277"/>
                  </a:lnTo>
                  <a:lnTo>
                    <a:pt x="24819" y="22277"/>
                  </a:lnTo>
                  <a:lnTo>
                    <a:pt x="24913" y="22161"/>
                  </a:lnTo>
                  <a:close/>
                  <a:moveTo>
                    <a:pt x="23231" y="22021"/>
                  </a:moveTo>
                  <a:cubicBezTo>
                    <a:pt x="23294" y="22021"/>
                    <a:pt x="23356" y="22031"/>
                    <a:pt x="23418" y="22031"/>
                  </a:cubicBezTo>
                  <a:cubicBezTo>
                    <a:pt x="23443" y="22031"/>
                    <a:pt x="23468" y="22029"/>
                    <a:pt x="23494" y="22025"/>
                  </a:cubicBezTo>
                  <a:lnTo>
                    <a:pt x="23494" y="22025"/>
                  </a:lnTo>
                  <a:lnTo>
                    <a:pt x="23582" y="22091"/>
                  </a:lnTo>
                  <a:lnTo>
                    <a:pt x="23465" y="22207"/>
                  </a:lnTo>
                  <a:lnTo>
                    <a:pt x="23231" y="22301"/>
                  </a:lnTo>
                  <a:lnTo>
                    <a:pt x="23231" y="22021"/>
                  </a:lnTo>
                  <a:close/>
                  <a:moveTo>
                    <a:pt x="35933" y="21951"/>
                  </a:moveTo>
                  <a:cubicBezTo>
                    <a:pt x="35980" y="21997"/>
                    <a:pt x="36003" y="22021"/>
                    <a:pt x="36026" y="22067"/>
                  </a:cubicBezTo>
                  <a:cubicBezTo>
                    <a:pt x="35839" y="22137"/>
                    <a:pt x="35653" y="22207"/>
                    <a:pt x="35489" y="22301"/>
                  </a:cubicBezTo>
                  <a:cubicBezTo>
                    <a:pt x="35489" y="22254"/>
                    <a:pt x="35489" y="22207"/>
                    <a:pt x="35489" y="22161"/>
                  </a:cubicBezTo>
                  <a:cubicBezTo>
                    <a:pt x="35653" y="22067"/>
                    <a:pt x="35793" y="21997"/>
                    <a:pt x="35933" y="21951"/>
                  </a:cubicBezTo>
                  <a:close/>
                  <a:moveTo>
                    <a:pt x="22414" y="21764"/>
                  </a:moveTo>
                  <a:cubicBezTo>
                    <a:pt x="22461" y="21951"/>
                    <a:pt x="22508" y="22161"/>
                    <a:pt x="22578" y="22371"/>
                  </a:cubicBezTo>
                  <a:cubicBezTo>
                    <a:pt x="22391" y="22184"/>
                    <a:pt x="22204" y="21997"/>
                    <a:pt x="22017" y="21811"/>
                  </a:cubicBezTo>
                  <a:lnTo>
                    <a:pt x="22017" y="21787"/>
                  </a:lnTo>
                  <a:cubicBezTo>
                    <a:pt x="22157" y="21787"/>
                    <a:pt x="22298" y="21764"/>
                    <a:pt x="22414" y="21764"/>
                  </a:cubicBezTo>
                  <a:close/>
                  <a:moveTo>
                    <a:pt x="32501" y="21927"/>
                  </a:moveTo>
                  <a:lnTo>
                    <a:pt x="32501" y="22114"/>
                  </a:lnTo>
                  <a:lnTo>
                    <a:pt x="32454" y="22231"/>
                  </a:lnTo>
                  <a:lnTo>
                    <a:pt x="32314" y="22371"/>
                  </a:lnTo>
                  <a:cubicBezTo>
                    <a:pt x="32314" y="22277"/>
                    <a:pt x="32314" y="22207"/>
                    <a:pt x="32314" y="22137"/>
                  </a:cubicBezTo>
                  <a:cubicBezTo>
                    <a:pt x="32314" y="22044"/>
                    <a:pt x="32407" y="21997"/>
                    <a:pt x="32431" y="21927"/>
                  </a:cubicBezTo>
                  <a:close/>
                  <a:moveTo>
                    <a:pt x="12141" y="22137"/>
                  </a:moveTo>
                  <a:cubicBezTo>
                    <a:pt x="12141" y="22226"/>
                    <a:pt x="12139" y="22330"/>
                    <a:pt x="12118" y="22394"/>
                  </a:cubicBezTo>
                  <a:cubicBezTo>
                    <a:pt x="11978" y="22394"/>
                    <a:pt x="11838" y="22394"/>
                    <a:pt x="11674" y="22371"/>
                  </a:cubicBezTo>
                  <a:cubicBezTo>
                    <a:pt x="11838" y="22277"/>
                    <a:pt x="11978" y="22207"/>
                    <a:pt x="12141" y="22137"/>
                  </a:cubicBezTo>
                  <a:close/>
                  <a:moveTo>
                    <a:pt x="31964" y="21904"/>
                  </a:moveTo>
                  <a:lnTo>
                    <a:pt x="31964" y="22044"/>
                  </a:lnTo>
                  <a:cubicBezTo>
                    <a:pt x="31894" y="22161"/>
                    <a:pt x="31824" y="22277"/>
                    <a:pt x="31754" y="22394"/>
                  </a:cubicBezTo>
                  <a:lnTo>
                    <a:pt x="31193" y="22394"/>
                  </a:lnTo>
                  <a:cubicBezTo>
                    <a:pt x="31380" y="22254"/>
                    <a:pt x="31590" y="22067"/>
                    <a:pt x="31777" y="21904"/>
                  </a:cubicBezTo>
                  <a:close/>
                  <a:moveTo>
                    <a:pt x="33925" y="22137"/>
                  </a:moveTo>
                  <a:cubicBezTo>
                    <a:pt x="33761" y="22254"/>
                    <a:pt x="33575" y="22371"/>
                    <a:pt x="33411" y="22488"/>
                  </a:cubicBezTo>
                  <a:cubicBezTo>
                    <a:pt x="33551" y="22371"/>
                    <a:pt x="33738" y="22254"/>
                    <a:pt x="33902" y="22137"/>
                  </a:cubicBezTo>
                  <a:close/>
                  <a:moveTo>
                    <a:pt x="27738" y="22441"/>
                  </a:moveTo>
                  <a:lnTo>
                    <a:pt x="27621" y="22581"/>
                  </a:lnTo>
                  <a:lnTo>
                    <a:pt x="27317" y="22628"/>
                  </a:lnTo>
                  <a:cubicBezTo>
                    <a:pt x="27457" y="22558"/>
                    <a:pt x="27598" y="22511"/>
                    <a:pt x="27714" y="22441"/>
                  </a:cubicBezTo>
                  <a:close/>
                  <a:moveTo>
                    <a:pt x="38128" y="21904"/>
                  </a:moveTo>
                  <a:cubicBezTo>
                    <a:pt x="38198" y="21927"/>
                    <a:pt x="38291" y="21974"/>
                    <a:pt x="38338" y="22044"/>
                  </a:cubicBezTo>
                  <a:cubicBezTo>
                    <a:pt x="38291" y="22231"/>
                    <a:pt x="38221" y="22418"/>
                    <a:pt x="38151" y="22604"/>
                  </a:cubicBezTo>
                  <a:cubicBezTo>
                    <a:pt x="37997" y="22560"/>
                    <a:pt x="37837" y="22537"/>
                    <a:pt x="37677" y="22537"/>
                  </a:cubicBezTo>
                  <a:cubicBezTo>
                    <a:pt x="37499" y="22537"/>
                    <a:pt x="37319" y="22566"/>
                    <a:pt x="37147" y="22628"/>
                  </a:cubicBezTo>
                  <a:cubicBezTo>
                    <a:pt x="37124" y="22511"/>
                    <a:pt x="37100" y="22371"/>
                    <a:pt x="37054" y="22254"/>
                  </a:cubicBezTo>
                  <a:cubicBezTo>
                    <a:pt x="37147" y="22184"/>
                    <a:pt x="37240" y="22137"/>
                    <a:pt x="37357" y="22091"/>
                  </a:cubicBezTo>
                  <a:lnTo>
                    <a:pt x="37544" y="21997"/>
                  </a:lnTo>
                  <a:cubicBezTo>
                    <a:pt x="37731" y="21951"/>
                    <a:pt x="37917" y="21927"/>
                    <a:pt x="38128" y="21904"/>
                  </a:cubicBezTo>
                  <a:close/>
                  <a:moveTo>
                    <a:pt x="46323" y="21577"/>
                  </a:moveTo>
                  <a:cubicBezTo>
                    <a:pt x="46463" y="21834"/>
                    <a:pt x="46580" y="22091"/>
                    <a:pt x="46673" y="22371"/>
                  </a:cubicBezTo>
                  <a:cubicBezTo>
                    <a:pt x="46650" y="22488"/>
                    <a:pt x="46650" y="22581"/>
                    <a:pt x="46626" y="22698"/>
                  </a:cubicBezTo>
                  <a:cubicBezTo>
                    <a:pt x="46510" y="22418"/>
                    <a:pt x="46369" y="22184"/>
                    <a:pt x="46206" y="21927"/>
                  </a:cubicBezTo>
                  <a:lnTo>
                    <a:pt x="46323" y="21577"/>
                  </a:lnTo>
                  <a:close/>
                  <a:moveTo>
                    <a:pt x="47023" y="21927"/>
                  </a:moveTo>
                  <a:cubicBezTo>
                    <a:pt x="47070" y="22184"/>
                    <a:pt x="47117" y="22441"/>
                    <a:pt x="47117" y="22698"/>
                  </a:cubicBezTo>
                  <a:cubicBezTo>
                    <a:pt x="47117" y="22707"/>
                    <a:pt x="47117" y="22713"/>
                    <a:pt x="47115" y="22716"/>
                  </a:cubicBezTo>
                  <a:lnTo>
                    <a:pt x="47115" y="22716"/>
                  </a:lnTo>
                  <a:cubicBezTo>
                    <a:pt x="47069" y="22554"/>
                    <a:pt x="47046" y="22393"/>
                    <a:pt x="47000" y="22254"/>
                  </a:cubicBezTo>
                  <a:cubicBezTo>
                    <a:pt x="47000" y="22137"/>
                    <a:pt x="47000" y="22021"/>
                    <a:pt x="47023" y="21927"/>
                  </a:cubicBezTo>
                  <a:close/>
                  <a:moveTo>
                    <a:pt x="9993" y="22067"/>
                  </a:moveTo>
                  <a:lnTo>
                    <a:pt x="10087" y="22137"/>
                  </a:lnTo>
                  <a:cubicBezTo>
                    <a:pt x="10087" y="22161"/>
                    <a:pt x="10063" y="22184"/>
                    <a:pt x="10063" y="22207"/>
                  </a:cubicBezTo>
                  <a:cubicBezTo>
                    <a:pt x="9923" y="22418"/>
                    <a:pt x="9783" y="22581"/>
                    <a:pt x="9620" y="22721"/>
                  </a:cubicBezTo>
                  <a:cubicBezTo>
                    <a:pt x="9760" y="22511"/>
                    <a:pt x="9876" y="22301"/>
                    <a:pt x="9993" y="22067"/>
                  </a:cubicBezTo>
                  <a:close/>
                  <a:moveTo>
                    <a:pt x="21947" y="22277"/>
                  </a:moveTo>
                  <a:cubicBezTo>
                    <a:pt x="22064" y="22418"/>
                    <a:pt x="22228" y="22534"/>
                    <a:pt x="22368" y="22674"/>
                  </a:cubicBezTo>
                  <a:lnTo>
                    <a:pt x="22087" y="22791"/>
                  </a:lnTo>
                  <a:lnTo>
                    <a:pt x="21971" y="22558"/>
                  </a:lnTo>
                  <a:cubicBezTo>
                    <a:pt x="21971" y="22464"/>
                    <a:pt x="21947" y="22371"/>
                    <a:pt x="21947" y="22277"/>
                  </a:cubicBezTo>
                  <a:close/>
                  <a:moveTo>
                    <a:pt x="21060" y="21670"/>
                  </a:moveTo>
                  <a:lnTo>
                    <a:pt x="21224" y="21717"/>
                  </a:lnTo>
                  <a:cubicBezTo>
                    <a:pt x="21340" y="21997"/>
                    <a:pt x="21434" y="22254"/>
                    <a:pt x="21574" y="22534"/>
                  </a:cubicBezTo>
                  <a:cubicBezTo>
                    <a:pt x="21574" y="22534"/>
                    <a:pt x="21574" y="22558"/>
                    <a:pt x="21574" y="22558"/>
                  </a:cubicBezTo>
                  <a:cubicBezTo>
                    <a:pt x="21574" y="22674"/>
                    <a:pt x="21574" y="22768"/>
                    <a:pt x="21550" y="22885"/>
                  </a:cubicBezTo>
                  <a:lnTo>
                    <a:pt x="21434" y="22768"/>
                  </a:lnTo>
                  <a:cubicBezTo>
                    <a:pt x="21294" y="22558"/>
                    <a:pt x="21154" y="22348"/>
                    <a:pt x="21013" y="22184"/>
                  </a:cubicBezTo>
                  <a:cubicBezTo>
                    <a:pt x="21013" y="22021"/>
                    <a:pt x="21037" y="21857"/>
                    <a:pt x="21060" y="21717"/>
                  </a:cubicBezTo>
                  <a:lnTo>
                    <a:pt x="21060" y="21670"/>
                  </a:lnTo>
                  <a:close/>
                  <a:moveTo>
                    <a:pt x="8732" y="22254"/>
                  </a:moveTo>
                  <a:lnTo>
                    <a:pt x="8732" y="22277"/>
                  </a:lnTo>
                  <a:cubicBezTo>
                    <a:pt x="8872" y="22348"/>
                    <a:pt x="9036" y="22394"/>
                    <a:pt x="9176" y="22418"/>
                  </a:cubicBezTo>
                  <a:cubicBezTo>
                    <a:pt x="9013" y="22558"/>
                    <a:pt x="8849" y="22721"/>
                    <a:pt x="8709" y="22908"/>
                  </a:cubicBezTo>
                  <a:cubicBezTo>
                    <a:pt x="8662" y="22698"/>
                    <a:pt x="8616" y="22488"/>
                    <a:pt x="8616" y="22277"/>
                  </a:cubicBezTo>
                  <a:cubicBezTo>
                    <a:pt x="8662" y="22277"/>
                    <a:pt x="8709" y="22277"/>
                    <a:pt x="8732" y="22254"/>
                  </a:cubicBezTo>
                  <a:close/>
                  <a:moveTo>
                    <a:pt x="36260" y="22348"/>
                  </a:moveTo>
                  <a:lnTo>
                    <a:pt x="36260" y="22441"/>
                  </a:lnTo>
                  <a:lnTo>
                    <a:pt x="36073" y="22604"/>
                  </a:lnTo>
                  <a:cubicBezTo>
                    <a:pt x="35980" y="22698"/>
                    <a:pt x="35886" y="22791"/>
                    <a:pt x="35769" y="22908"/>
                  </a:cubicBezTo>
                  <a:cubicBezTo>
                    <a:pt x="35723" y="22814"/>
                    <a:pt x="35653" y="22721"/>
                    <a:pt x="35583" y="22651"/>
                  </a:cubicBezTo>
                  <a:cubicBezTo>
                    <a:pt x="35793" y="22534"/>
                    <a:pt x="36026" y="22441"/>
                    <a:pt x="36260" y="22348"/>
                  </a:cubicBezTo>
                  <a:close/>
                  <a:moveTo>
                    <a:pt x="14569" y="22534"/>
                  </a:moveTo>
                  <a:cubicBezTo>
                    <a:pt x="14639" y="22628"/>
                    <a:pt x="14709" y="22721"/>
                    <a:pt x="14779" y="22791"/>
                  </a:cubicBezTo>
                  <a:cubicBezTo>
                    <a:pt x="14523" y="22814"/>
                    <a:pt x="14289" y="22861"/>
                    <a:pt x="14032" y="22931"/>
                  </a:cubicBezTo>
                  <a:lnTo>
                    <a:pt x="14009" y="22931"/>
                  </a:lnTo>
                  <a:cubicBezTo>
                    <a:pt x="14056" y="22814"/>
                    <a:pt x="14079" y="22721"/>
                    <a:pt x="14126" y="22604"/>
                  </a:cubicBezTo>
                  <a:cubicBezTo>
                    <a:pt x="14266" y="22581"/>
                    <a:pt x="14406" y="22558"/>
                    <a:pt x="14569" y="22534"/>
                  </a:cubicBezTo>
                  <a:close/>
                  <a:moveTo>
                    <a:pt x="38548" y="22604"/>
                  </a:moveTo>
                  <a:cubicBezTo>
                    <a:pt x="38548" y="22651"/>
                    <a:pt x="38548" y="22721"/>
                    <a:pt x="38571" y="22791"/>
                  </a:cubicBezTo>
                  <a:cubicBezTo>
                    <a:pt x="38571" y="22838"/>
                    <a:pt x="38571" y="22885"/>
                    <a:pt x="38571" y="22931"/>
                  </a:cubicBezTo>
                  <a:cubicBezTo>
                    <a:pt x="38524" y="22885"/>
                    <a:pt x="38501" y="22861"/>
                    <a:pt x="38478" y="22838"/>
                  </a:cubicBezTo>
                  <a:cubicBezTo>
                    <a:pt x="38478" y="22744"/>
                    <a:pt x="38501" y="22674"/>
                    <a:pt x="38548" y="22604"/>
                  </a:cubicBezTo>
                  <a:close/>
                  <a:moveTo>
                    <a:pt x="6351" y="21811"/>
                  </a:moveTo>
                  <a:lnTo>
                    <a:pt x="6351" y="21811"/>
                  </a:lnTo>
                  <a:cubicBezTo>
                    <a:pt x="6935" y="22137"/>
                    <a:pt x="7588" y="22301"/>
                    <a:pt x="8265" y="22301"/>
                  </a:cubicBezTo>
                  <a:cubicBezTo>
                    <a:pt x="8289" y="22534"/>
                    <a:pt x="8312" y="22744"/>
                    <a:pt x="8359" y="22978"/>
                  </a:cubicBezTo>
                  <a:cubicBezTo>
                    <a:pt x="8055" y="22978"/>
                    <a:pt x="7728" y="22931"/>
                    <a:pt x="7425" y="22838"/>
                  </a:cubicBezTo>
                  <a:cubicBezTo>
                    <a:pt x="7098" y="22674"/>
                    <a:pt x="6794" y="22441"/>
                    <a:pt x="6561" y="22161"/>
                  </a:cubicBezTo>
                  <a:lnTo>
                    <a:pt x="6561" y="22137"/>
                  </a:lnTo>
                  <a:cubicBezTo>
                    <a:pt x="6491" y="22021"/>
                    <a:pt x="6421" y="21927"/>
                    <a:pt x="6351" y="21811"/>
                  </a:cubicBezTo>
                  <a:close/>
                  <a:moveTo>
                    <a:pt x="16904" y="22324"/>
                  </a:moveTo>
                  <a:cubicBezTo>
                    <a:pt x="17184" y="22464"/>
                    <a:pt x="17465" y="22628"/>
                    <a:pt x="17745" y="22838"/>
                  </a:cubicBezTo>
                  <a:cubicBezTo>
                    <a:pt x="17768" y="22885"/>
                    <a:pt x="17791" y="22931"/>
                    <a:pt x="17815" y="22978"/>
                  </a:cubicBezTo>
                  <a:lnTo>
                    <a:pt x="17581" y="22838"/>
                  </a:lnTo>
                  <a:cubicBezTo>
                    <a:pt x="17348" y="22651"/>
                    <a:pt x="17138" y="22464"/>
                    <a:pt x="16904" y="22324"/>
                  </a:cubicBezTo>
                  <a:close/>
                  <a:moveTo>
                    <a:pt x="5814" y="22345"/>
                  </a:moveTo>
                  <a:cubicBezTo>
                    <a:pt x="6041" y="22545"/>
                    <a:pt x="6289" y="22702"/>
                    <a:pt x="6538" y="22838"/>
                  </a:cubicBezTo>
                  <a:lnTo>
                    <a:pt x="6678" y="23001"/>
                  </a:lnTo>
                  <a:cubicBezTo>
                    <a:pt x="6374" y="22861"/>
                    <a:pt x="6094" y="22674"/>
                    <a:pt x="5814" y="22488"/>
                  </a:cubicBezTo>
                  <a:cubicBezTo>
                    <a:pt x="5814" y="22428"/>
                    <a:pt x="5814" y="22385"/>
                    <a:pt x="5814" y="22345"/>
                  </a:cubicBezTo>
                  <a:close/>
                  <a:moveTo>
                    <a:pt x="9456" y="22418"/>
                  </a:moveTo>
                  <a:cubicBezTo>
                    <a:pt x="9386" y="22558"/>
                    <a:pt x="9316" y="22674"/>
                    <a:pt x="9223" y="22791"/>
                  </a:cubicBezTo>
                  <a:cubicBezTo>
                    <a:pt x="9176" y="22861"/>
                    <a:pt x="9106" y="22931"/>
                    <a:pt x="9059" y="23001"/>
                  </a:cubicBezTo>
                  <a:lnTo>
                    <a:pt x="8896" y="23001"/>
                  </a:lnTo>
                  <a:cubicBezTo>
                    <a:pt x="9059" y="22791"/>
                    <a:pt x="9246" y="22581"/>
                    <a:pt x="9456" y="22418"/>
                  </a:cubicBezTo>
                  <a:close/>
                  <a:moveTo>
                    <a:pt x="15083" y="22534"/>
                  </a:moveTo>
                  <a:cubicBezTo>
                    <a:pt x="15340" y="22558"/>
                    <a:pt x="15597" y="22604"/>
                    <a:pt x="15830" y="22674"/>
                  </a:cubicBezTo>
                  <a:cubicBezTo>
                    <a:pt x="16040" y="22768"/>
                    <a:pt x="16227" y="22885"/>
                    <a:pt x="16414" y="23025"/>
                  </a:cubicBezTo>
                  <a:cubicBezTo>
                    <a:pt x="16320" y="23001"/>
                    <a:pt x="16227" y="23001"/>
                    <a:pt x="16157" y="22978"/>
                  </a:cubicBezTo>
                  <a:lnTo>
                    <a:pt x="16157" y="23001"/>
                  </a:lnTo>
                  <a:cubicBezTo>
                    <a:pt x="15994" y="22955"/>
                    <a:pt x="15807" y="22908"/>
                    <a:pt x="15643" y="22885"/>
                  </a:cubicBezTo>
                  <a:cubicBezTo>
                    <a:pt x="15527" y="22861"/>
                    <a:pt x="15410" y="22838"/>
                    <a:pt x="15293" y="22838"/>
                  </a:cubicBezTo>
                  <a:cubicBezTo>
                    <a:pt x="15223" y="22721"/>
                    <a:pt x="15153" y="22651"/>
                    <a:pt x="15083" y="22534"/>
                  </a:cubicBezTo>
                  <a:close/>
                  <a:moveTo>
                    <a:pt x="33411" y="22931"/>
                  </a:moveTo>
                  <a:lnTo>
                    <a:pt x="33551" y="22955"/>
                  </a:lnTo>
                  <a:lnTo>
                    <a:pt x="33388" y="23071"/>
                  </a:lnTo>
                  <a:lnTo>
                    <a:pt x="33271" y="23048"/>
                  </a:lnTo>
                  <a:lnTo>
                    <a:pt x="33411" y="22931"/>
                  </a:lnTo>
                  <a:close/>
                  <a:moveTo>
                    <a:pt x="31427" y="22861"/>
                  </a:moveTo>
                  <a:cubicBezTo>
                    <a:pt x="31380" y="22908"/>
                    <a:pt x="31310" y="22955"/>
                    <a:pt x="31263" y="23025"/>
                  </a:cubicBezTo>
                  <a:cubicBezTo>
                    <a:pt x="31006" y="23048"/>
                    <a:pt x="30726" y="23071"/>
                    <a:pt x="30469" y="23095"/>
                  </a:cubicBezTo>
                  <a:lnTo>
                    <a:pt x="30633" y="22931"/>
                  </a:lnTo>
                  <a:lnTo>
                    <a:pt x="30680" y="22885"/>
                  </a:lnTo>
                  <a:cubicBezTo>
                    <a:pt x="30913" y="22861"/>
                    <a:pt x="31170" y="22861"/>
                    <a:pt x="31403" y="22861"/>
                  </a:cubicBezTo>
                  <a:close/>
                  <a:moveTo>
                    <a:pt x="24142" y="22348"/>
                  </a:moveTo>
                  <a:lnTo>
                    <a:pt x="24189" y="22371"/>
                  </a:lnTo>
                  <a:lnTo>
                    <a:pt x="24189" y="22441"/>
                  </a:lnTo>
                  <a:cubicBezTo>
                    <a:pt x="24095" y="22581"/>
                    <a:pt x="24002" y="22721"/>
                    <a:pt x="23909" y="22861"/>
                  </a:cubicBezTo>
                  <a:cubicBezTo>
                    <a:pt x="23792" y="22931"/>
                    <a:pt x="23652" y="23025"/>
                    <a:pt x="23535" y="23118"/>
                  </a:cubicBezTo>
                  <a:lnTo>
                    <a:pt x="23395" y="23025"/>
                  </a:lnTo>
                  <a:cubicBezTo>
                    <a:pt x="23512" y="22838"/>
                    <a:pt x="23628" y="22674"/>
                    <a:pt x="23768" y="22511"/>
                  </a:cubicBezTo>
                  <a:lnTo>
                    <a:pt x="24142" y="22348"/>
                  </a:lnTo>
                  <a:close/>
                  <a:moveTo>
                    <a:pt x="40766" y="21694"/>
                  </a:moveTo>
                  <a:lnTo>
                    <a:pt x="40766" y="21694"/>
                  </a:lnTo>
                  <a:cubicBezTo>
                    <a:pt x="40789" y="22184"/>
                    <a:pt x="40696" y="22674"/>
                    <a:pt x="40532" y="23118"/>
                  </a:cubicBezTo>
                  <a:lnTo>
                    <a:pt x="40532" y="22814"/>
                  </a:lnTo>
                  <a:cubicBezTo>
                    <a:pt x="40649" y="22441"/>
                    <a:pt x="40719" y="22091"/>
                    <a:pt x="40766" y="21694"/>
                  </a:cubicBezTo>
                  <a:close/>
                  <a:moveTo>
                    <a:pt x="11090" y="22838"/>
                  </a:moveTo>
                  <a:lnTo>
                    <a:pt x="11090" y="22955"/>
                  </a:lnTo>
                  <a:cubicBezTo>
                    <a:pt x="10997" y="23025"/>
                    <a:pt x="10904" y="23071"/>
                    <a:pt x="10834" y="23141"/>
                  </a:cubicBezTo>
                  <a:cubicBezTo>
                    <a:pt x="10857" y="23095"/>
                    <a:pt x="10880" y="23071"/>
                    <a:pt x="10904" y="23048"/>
                  </a:cubicBezTo>
                  <a:lnTo>
                    <a:pt x="11044" y="22908"/>
                  </a:lnTo>
                  <a:lnTo>
                    <a:pt x="11090" y="22838"/>
                  </a:lnTo>
                  <a:close/>
                  <a:moveTo>
                    <a:pt x="3876" y="19569"/>
                  </a:moveTo>
                  <a:lnTo>
                    <a:pt x="3876" y="19569"/>
                  </a:lnTo>
                  <a:cubicBezTo>
                    <a:pt x="3923" y="19803"/>
                    <a:pt x="3993" y="20036"/>
                    <a:pt x="4086" y="20270"/>
                  </a:cubicBezTo>
                  <a:cubicBezTo>
                    <a:pt x="4063" y="20386"/>
                    <a:pt x="4063" y="20503"/>
                    <a:pt x="4086" y="20620"/>
                  </a:cubicBezTo>
                  <a:cubicBezTo>
                    <a:pt x="4226" y="21320"/>
                    <a:pt x="4600" y="21951"/>
                    <a:pt x="5160" y="22394"/>
                  </a:cubicBezTo>
                  <a:cubicBezTo>
                    <a:pt x="5324" y="22604"/>
                    <a:pt x="5510" y="22814"/>
                    <a:pt x="5697" y="23001"/>
                  </a:cubicBezTo>
                  <a:cubicBezTo>
                    <a:pt x="5720" y="23071"/>
                    <a:pt x="5767" y="23141"/>
                    <a:pt x="5790" y="23211"/>
                  </a:cubicBezTo>
                  <a:cubicBezTo>
                    <a:pt x="5580" y="23095"/>
                    <a:pt x="5394" y="23001"/>
                    <a:pt x="5207" y="22861"/>
                  </a:cubicBezTo>
                  <a:cubicBezTo>
                    <a:pt x="4366" y="21974"/>
                    <a:pt x="3876" y="20807"/>
                    <a:pt x="3876" y="19569"/>
                  </a:cubicBezTo>
                  <a:close/>
                  <a:moveTo>
                    <a:pt x="11674" y="23001"/>
                  </a:moveTo>
                  <a:cubicBezTo>
                    <a:pt x="11581" y="23071"/>
                    <a:pt x="11511" y="23141"/>
                    <a:pt x="11441" y="23211"/>
                  </a:cubicBezTo>
                  <a:lnTo>
                    <a:pt x="11441" y="23118"/>
                  </a:lnTo>
                  <a:cubicBezTo>
                    <a:pt x="11534" y="23071"/>
                    <a:pt x="11604" y="23048"/>
                    <a:pt x="11674" y="23001"/>
                  </a:cubicBezTo>
                  <a:close/>
                  <a:moveTo>
                    <a:pt x="44408" y="20993"/>
                  </a:moveTo>
                  <a:lnTo>
                    <a:pt x="44408" y="20993"/>
                  </a:lnTo>
                  <a:cubicBezTo>
                    <a:pt x="44362" y="21764"/>
                    <a:pt x="43965" y="22558"/>
                    <a:pt x="43591" y="23235"/>
                  </a:cubicBezTo>
                  <a:cubicBezTo>
                    <a:pt x="43591" y="23118"/>
                    <a:pt x="43544" y="23025"/>
                    <a:pt x="43521" y="22908"/>
                  </a:cubicBezTo>
                  <a:cubicBezTo>
                    <a:pt x="43661" y="22628"/>
                    <a:pt x="43778" y="22394"/>
                    <a:pt x="43918" y="22137"/>
                  </a:cubicBezTo>
                  <a:lnTo>
                    <a:pt x="43918" y="22161"/>
                  </a:lnTo>
                  <a:cubicBezTo>
                    <a:pt x="44128" y="21787"/>
                    <a:pt x="44291" y="21390"/>
                    <a:pt x="44408" y="20993"/>
                  </a:cubicBezTo>
                  <a:close/>
                  <a:moveTo>
                    <a:pt x="24913" y="22768"/>
                  </a:moveTo>
                  <a:lnTo>
                    <a:pt x="24936" y="22791"/>
                  </a:lnTo>
                  <a:cubicBezTo>
                    <a:pt x="24866" y="22931"/>
                    <a:pt x="24796" y="23095"/>
                    <a:pt x="24749" y="23258"/>
                  </a:cubicBezTo>
                  <a:cubicBezTo>
                    <a:pt x="24726" y="23165"/>
                    <a:pt x="24702" y="23071"/>
                    <a:pt x="24679" y="22955"/>
                  </a:cubicBezTo>
                  <a:cubicBezTo>
                    <a:pt x="24749" y="22885"/>
                    <a:pt x="24843" y="22838"/>
                    <a:pt x="24913" y="22768"/>
                  </a:cubicBezTo>
                  <a:close/>
                  <a:moveTo>
                    <a:pt x="34742" y="23118"/>
                  </a:moveTo>
                  <a:lnTo>
                    <a:pt x="34976" y="23165"/>
                  </a:lnTo>
                  <a:cubicBezTo>
                    <a:pt x="34976" y="23188"/>
                    <a:pt x="34976" y="23188"/>
                    <a:pt x="34976" y="23211"/>
                  </a:cubicBezTo>
                  <a:cubicBezTo>
                    <a:pt x="34976" y="23258"/>
                    <a:pt x="34952" y="23281"/>
                    <a:pt x="34952" y="23328"/>
                  </a:cubicBezTo>
                  <a:lnTo>
                    <a:pt x="34555" y="23235"/>
                  </a:lnTo>
                  <a:cubicBezTo>
                    <a:pt x="34625" y="23188"/>
                    <a:pt x="34672" y="23165"/>
                    <a:pt x="34742" y="23118"/>
                  </a:cubicBezTo>
                  <a:close/>
                  <a:moveTo>
                    <a:pt x="42680" y="22791"/>
                  </a:moveTo>
                  <a:cubicBezTo>
                    <a:pt x="42680" y="22814"/>
                    <a:pt x="42704" y="22838"/>
                    <a:pt x="42704" y="22861"/>
                  </a:cubicBezTo>
                  <a:cubicBezTo>
                    <a:pt x="42704" y="22908"/>
                    <a:pt x="42727" y="22955"/>
                    <a:pt x="42727" y="22978"/>
                  </a:cubicBezTo>
                  <a:cubicBezTo>
                    <a:pt x="42657" y="23118"/>
                    <a:pt x="42610" y="23235"/>
                    <a:pt x="42540" y="23351"/>
                  </a:cubicBezTo>
                  <a:cubicBezTo>
                    <a:pt x="42564" y="23211"/>
                    <a:pt x="42587" y="23048"/>
                    <a:pt x="42610" y="22908"/>
                  </a:cubicBezTo>
                  <a:lnTo>
                    <a:pt x="42680" y="22791"/>
                  </a:lnTo>
                  <a:close/>
                  <a:moveTo>
                    <a:pt x="13729" y="22698"/>
                  </a:moveTo>
                  <a:lnTo>
                    <a:pt x="13729" y="22721"/>
                  </a:lnTo>
                  <a:cubicBezTo>
                    <a:pt x="13682" y="22838"/>
                    <a:pt x="13612" y="22955"/>
                    <a:pt x="13542" y="23095"/>
                  </a:cubicBezTo>
                  <a:cubicBezTo>
                    <a:pt x="13355" y="23165"/>
                    <a:pt x="13145" y="23258"/>
                    <a:pt x="12958" y="23375"/>
                  </a:cubicBezTo>
                  <a:cubicBezTo>
                    <a:pt x="12982" y="23235"/>
                    <a:pt x="13005" y="23118"/>
                    <a:pt x="13028" y="22978"/>
                  </a:cubicBezTo>
                  <a:cubicBezTo>
                    <a:pt x="13262" y="22861"/>
                    <a:pt x="13495" y="22768"/>
                    <a:pt x="13729" y="22698"/>
                  </a:cubicBezTo>
                  <a:close/>
                  <a:moveTo>
                    <a:pt x="35443" y="23281"/>
                  </a:moveTo>
                  <a:lnTo>
                    <a:pt x="35326" y="23422"/>
                  </a:lnTo>
                  <a:lnTo>
                    <a:pt x="35326" y="23281"/>
                  </a:lnTo>
                  <a:close/>
                  <a:moveTo>
                    <a:pt x="39645" y="22044"/>
                  </a:moveTo>
                  <a:cubicBezTo>
                    <a:pt x="39739" y="22161"/>
                    <a:pt x="39832" y="22301"/>
                    <a:pt x="39902" y="22441"/>
                  </a:cubicBezTo>
                  <a:cubicBezTo>
                    <a:pt x="39809" y="22768"/>
                    <a:pt x="39715" y="23095"/>
                    <a:pt x="39575" y="23422"/>
                  </a:cubicBezTo>
                  <a:lnTo>
                    <a:pt x="39575" y="23398"/>
                  </a:lnTo>
                  <a:cubicBezTo>
                    <a:pt x="39622" y="23095"/>
                    <a:pt x="39645" y="22768"/>
                    <a:pt x="39645" y="22464"/>
                  </a:cubicBezTo>
                  <a:lnTo>
                    <a:pt x="39645" y="22044"/>
                  </a:lnTo>
                  <a:close/>
                  <a:moveTo>
                    <a:pt x="7425" y="23141"/>
                  </a:moveTo>
                  <a:cubicBezTo>
                    <a:pt x="7705" y="23305"/>
                    <a:pt x="8032" y="23375"/>
                    <a:pt x="8359" y="23398"/>
                  </a:cubicBezTo>
                  <a:lnTo>
                    <a:pt x="8335" y="23445"/>
                  </a:lnTo>
                  <a:cubicBezTo>
                    <a:pt x="8079" y="23445"/>
                    <a:pt x="7845" y="23398"/>
                    <a:pt x="7612" y="23351"/>
                  </a:cubicBezTo>
                  <a:lnTo>
                    <a:pt x="7378" y="23141"/>
                  </a:lnTo>
                  <a:close/>
                  <a:moveTo>
                    <a:pt x="38851" y="21974"/>
                  </a:moveTo>
                  <a:cubicBezTo>
                    <a:pt x="39108" y="21997"/>
                    <a:pt x="39061" y="21974"/>
                    <a:pt x="39061" y="22371"/>
                  </a:cubicBezTo>
                  <a:cubicBezTo>
                    <a:pt x="39061" y="22651"/>
                    <a:pt x="39015" y="22908"/>
                    <a:pt x="38945" y="23188"/>
                  </a:cubicBezTo>
                  <a:cubicBezTo>
                    <a:pt x="38921" y="23281"/>
                    <a:pt x="38898" y="23398"/>
                    <a:pt x="38851" y="23515"/>
                  </a:cubicBezTo>
                  <a:cubicBezTo>
                    <a:pt x="38851" y="23492"/>
                    <a:pt x="38851" y="23468"/>
                    <a:pt x="38851" y="23445"/>
                  </a:cubicBezTo>
                  <a:cubicBezTo>
                    <a:pt x="38875" y="23211"/>
                    <a:pt x="38921" y="22978"/>
                    <a:pt x="38945" y="22768"/>
                  </a:cubicBezTo>
                  <a:cubicBezTo>
                    <a:pt x="38991" y="22488"/>
                    <a:pt x="38968" y="22207"/>
                    <a:pt x="38851" y="21974"/>
                  </a:cubicBezTo>
                  <a:close/>
                  <a:moveTo>
                    <a:pt x="17278" y="20153"/>
                  </a:moveTo>
                  <a:lnTo>
                    <a:pt x="17278" y="20153"/>
                  </a:lnTo>
                  <a:cubicBezTo>
                    <a:pt x="17418" y="20176"/>
                    <a:pt x="17558" y="20223"/>
                    <a:pt x="17698" y="20270"/>
                  </a:cubicBezTo>
                  <a:cubicBezTo>
                    <a:pt x="18165" y="21484"/>
                    <a:pt x="18865" y="22604"/>
                    <a:pt x="19799" y="23538"/>
                  </a:cubicBezTo>
                  <a:lnTo>
                    <a:pt x="19613" y="23422"/>
                  </a:lnTo>
                  <a:cubicBezTo>
                    <a:pt x="19169" y="22838"/>
                    <a:pt x="18632" y="22324"/>
                    <a:pt x="18048" y="21904"/>
                  </a:cubicBezTo>
                  <a:lnTo>
                    <a:pt x="18002" y="21857"/>
                  </a:lnTo>
                  <a:cubicBezTo>
                    <a:pt x="17768" y="21460"/>
                    <a:pt x="17581" y="21063"/>
                    <a:pt x="17394" y="20666"/>
                  </a:cubicBezTo>
                  <a:cubicBezTo>
                    <a:pt x="17348" y="20503"/>
                    <a:pt x="17301" y="20316"/>
                    <a:pt x="17278" y="20153"/>
                  </a:cubicBezTo>
                  <a:close/>
                  <a:moveTo>
                    <a:pt x="18562" y="21203"/>
                  </a:moveTo>
                  <a:cubicBezTo>
                    <a:pt x="19146" y="21857"/>
                    <a:pt x="19823" y="22464"/>
                    <a:pt x="20523" y="22978"/>
                  </a:cubicBezTo>
                  <a:lnTo>
                    <a:pt x="20546" y="22978"/>
                  </a:lnTo>
                  <a:cubicBezTo>
                    <a:pt x="20546" y="23141"/>
                    <a:pt x="20546" y="23328"/>
                    <a:pt x="20570" y="23515"/>
                  </a:cubicBezTo>
                  <a:lnTo>
                    <a:pt x="20430" y="23585"/>
                  </a:lnTo>
                  <a:cubicBezTo>
                    <a:pt x="19683" y="22908"/>
                    <a:pt x="19076" y="22137"/>
                    <a:pt x="18585" y="21273"/>
                  </a:cubicBezTo>
                  <a:cubicBezTo>
                    <a:pt x="18585" y="21250"/>
                    <a:pt x="18562" y="21227"/>
                    <a:pt x="18562" y="21203"/>
                  </a:cubicBezTo>
                  <a:close/>
                  <a:moveTo>
                    <a:pt x="6678" y="23351"/>
                  </a:moveTo>
                  <a:lnTo>
                    <a:pt x="6678" y="23351"/>
                  </a:lnTo>
                  <a:cubicBezTo>
                    <a:pt x="6888" y="23445"/>
                    <a:pt x="7098" y="23538"/>
                    <a:pt x="7308" y="23608"/>
                  </a:cubicBezTo>
                  <a:lnTo>
                    <a:pt x="7028" y="23562"/>
                  </a:lnTo>
                  <a:cubicBezTo>
                    <a:pt x="6911" y="23515"/>
                    <a:pt x="6794" y="23445"/>
                    <a:pt x="6678" y="23351"/>
                  </a:cubicBezTo>
                  <a:close/>
                  <a:moveTo>
                    <a:pt x="37575" y="22951"/>
                  </a:moveTo>
                  <a:cubicBezTo>
                    <a:pt x="37712" y="22951"/>
                    <a:pt x="37850" y="22975"/>
                    <a:pt x="37987" y="23025"/>
                  </a:cubicBezTo>
                  <a:cubicBezTo>
                    <a:pt x="37917" y="23211"/>
                    <a:pt x="37824" y="23398"/>
                    <a:pt x="37731" y="23608"/>
                  </a:cubicBezTo>
                  <a:lnTo>
                    <a:pt x="37567" y="23538"/>
                  </a:lnTo>
                  <a:lnTo>
                    <a:pt x="37427" y="23468"/>
                  </a:lnTo>
                  <a:cubicBezTo>
                    <a:pt x="37380" y="23305"/>
                    <a:pt x="37310" y="23165"/>
                    <a:pt x="37217" y="23001"/>
                  </a:cubicBezTo>
                  <a:cubicBezTo>
                    <a:pt x="37336" y="22969"/>
                    <a:pt x="37455" y="22951"/>
                    <a:pt x="37575" y="22951"/>
                  </a:cubicBezTo>
                  <a:close/>
                  <a:moveTo>
                    <a:pt x="24352" y="23188"/>
                  </a:moveTo>
                  <a:cubicBezTo>
                    <a:pt x="24399" y="23328"/>
                    <a:pt x="24446" y="23492"/>
                    <a:pt x="24516" y="23655"/>
                  </a:cubicBezTo>
                  <a:cubicBezTo>
                    <a:pt x="24352" y="23585"/>
                    <a:pt x="24212" y="23515"/>
                    <a:pt x="24049" y="23422"/>
                  </a:cubicBezTo>
                  <a:lnTo>
                    <a:pt x="24072" y="23422"/>
                  </a:lnTo>
                  <a:lnTo>
                    <a:pt x="24352" y="23188"/>
                  </a:lnTo>
                  <a:close/>
                  <a:moveTo>
                    <a:pt x="22671" y="22955"/>
                  </a:moveTo>
                  <a:lnTo>
                    <a:pt x="22811" y="23071"/>
                  </a:lnTo>
                  <a:cubicBezTo>
                    <a:pt x="22811" y="23141"/>
                    <a:pt x="22811" y="23188"/>
                    <a:pt x="22811" y="23235"/>
                  </a:cubicBezTo>
                  <a:cubicBezTo>
                    <a:pt x="22718" y="23375"/>
                    <a:pt x="22648" y="23538"/>
                    <a:pt x="22601" y="23678"/>
                  </a:cubicBezTo>
                  <a:cubicBezTo>
                    <a:pt x="22484" y="23492"/>
                    <a:pt x="22368" y="23305"/>
                    <a:pt x="22274" y="23118"/>
                  </a:cubicBezTo>
                  <a:lnTo>
                    <a:pt x="22671" y="22955"/>
                  </a:lnTo>
                  <a:close/>
                  <a:moveTo>
                    <a:pt x="26594" y="23095"/>
                  </a:moveTo>
                  <a:cubicBezTo>
                    <a:pt x="26780" y="23118"/>
                    <a:pt x="26991" y="23141"/>
                    <a:pt x="27177" y="23141"/>
                  </a:cubicBezTo>
                  <a:lnTo>
                    <a:pt x="27154" y="23165"/>
                  </a:lnTo>
                  <a:lnTo>
                    <a:pt x="27084" y="23188"/>
                  </a:lnTo>
                  <a:cubicBezTo>
                    <a:pt x="26710" y="23328"/>
                    <a:pt x="26360" y="23515"/>
                    <a:pt x="26033" y="23725"/>
                  </a:cubicBezTo>
                  <a:lnTo>
                    <a:pt x="26103" y="23562"/>
                  </a:lnTo>
                  <a:cubicBezTo>
                    <a:pt x="26267" y="23422"/>
                    <a:pt x="26430" y="23235"/>
                    <a:pt x="26594" y="23095"/>
                  </a:cubicBezTo>
                  <a:close/>
                  <a:moveTo>
                    <a:pt x="47864" y="21974"/>
                  </a:moveTo>
                  <a:cubicBezTo>
                    <a:pt x="47887" y="22604"/>
                    <a:pt x="47724" y="23235"/>
                    <a:pt x="47397" y="23795"/>
                  </a:cubicBezTo>
                  <a:cubicBezTo>
                    <a:pt x="47443" y="23468"/>
                    <a:pt x="47467" y="23141"/>
                    <a:pt x="47443" y="22814"/>
                  </a:cubicBezTo>
                  <a:cubicBezTo>
                    <a:pt x="47607" y="22558"/>
                    <a:pt x="47747" y="22254"/>
                    <a:pt x="47864" y="21974"/>
                  </a:cubicBezTo>
                  <a:close/>
                  <a:moveTo>
                    <a:pt x="38291" y="23235"/>
                  </a:moveTo>
                  <a:cubicBezTo>
                    <a:pt x="38338" y="23305"/>
                    <a:pt x="38384" y="23351"/>
                    <a:pt x="38431" y="23422"/>
                  </a:cubicBezTo>
                  <a:cubicBezTo>
                    <a:pt x="38408" y="23492"/>
                    <a:pt x="38384" y="23538"/>
                    <a:pt x="38384" y="23608"/>
                  </a:cubicBezTo>
                  <a:lnTo>
                    <a:pt x="38291" y="23888"/>
                  </a:lnTo>
                  <a:cubicBezTo>
                    <a:pt x="38221" y="23865"/>
                    <a:pt x="38151" y="23818"/>
                    <a:pt x="38058" y="23772"/>
                  </a:cubicBezTo>
                  <a:cubicBezTo>
                    <a:pt x="38151" y="23585"/>
                    <a:pt x="38221" y="23422"/>
                    <a:pt x="38291" y="23235"/>
                  </a:cubicBezTo>
                  <a:close/>
                  <a:moveTo>
                    <a:pt x="11020" y="23365"/>
                  </a:moveTo>
                  <a:lnTo>
                    <a:pt x="11020" y="23365"/>
                  </a:lnTo>
                  <a:cubicBezTo>
                    <a:pt x="11018" y="23452"/>
                    <a:pt x="10996" y="23520"/>
                    <a:pt x="10974" y="23608"/>
                  </a:cubicBezTo>
                  <a:cubicBezTo>
                    <a:pt x="10740" y="23725"/>
                    <a:pt x="10507" y="23842"/>
                    <a:pt x="10273" y="23935"/>
                  </a:cubicBezTo>
                  <a:cubicBezTo>
                    <a:pt x="10500" y="23731"/>
                    <a:pt x="10749" y="23527"/>
                    <a:pt x="11020" y="23365"/>
                  </a:cubicBezTo>
                  <a:close/>
                  <a:moveTo>
                    <a:pt x="2358" y="21834"/>
                  </a:moveTo>
                  <a:lnTo>
                    <a:pt x="2358" y="21834"/>
                  </a:lnTo>
                  <a:cubicBezTo>
                    <a:pt x="2638" y="22277"/>
                    <a:pt x="2965" y="22674"/>
                    <a:pt x="3362" y="23025"/>
                  </a:cubicBezTo>
                  <a:cubicBezTo>
                    <a:pt x="3456" y="23188"/>
                    <a:pt x="3549" y="23328"/>
                    <a:pt x="3666" y="23492"/>
                  </a:cubicBezTo>
                  <a:cubicBezTo>
                    <a:pt x="3736" y="23655"/>
                    <a:pt x="3829" y="23818"/>
                    <a:pt x="3923" y="23959"/>
                  </a:cubicBezTo>
                  <a:cubicBezTo>
                    <a:pt x="3246" y="23422"/>
                    <a:pt x="2709" y="22721"/>
                    <a:pt x="2382" y="21927"/>
                  </a:cubicBezTo>
                  <a:lnTo>
                    <a:pt x="2358" y="21834"/>
                  </a:lnTo>
                  <a:close/>
                  <a:moveTo>
                    <a:pt x="3526" y="22254"/>
                  </a:moveTo>
                  <a:lnTo>
                    <a:pt x="3526" y="22254"/>
                  </a:lnTo>
                  <a:cubicBezTo>
                    <a:pt x="3642" y="22371"/>
                    <a:pt x="3783" y="22511"/>
                    <a:pt x="3946" y="22628"/>
                  </a:cubicBezTo>
                  <a:cubicBezTo>
                    <a:pt x="4133" y="22768"/>
                    <a:pt x="4320" y="22931"/>
                    <a:pt x="4530" y="23048"/>
                  </a:cubicBezTo>
                  <a:cubicBezTo>
                    <a:pt x="4786" y="23375"/>
                    <a:pt x="5043" y="23678"/>
                    <a:pt x="5370" y="23959"/>
                  </a:cubicBezTo>
                  <a:lnTo>
                    <a:pt x="5347" y="23959"/>
                  </a:lnTo>
                  <a:cubicBezTo>
                    <a:pt x="4763" y="23725"/>
                    <a:pt x="4226" y="23375"/>
                    <a:pt x="3759" y="22955"/>
                  </a:cubicBezTo>
                  <a:cubicBezTo>
                    <a:pt x="3712" y="22861"/>
                    <a:pt x="3689" y="22768"/>
                    <a:pt x="3642" y="22651"/>
                  </a:cubicBezTo>
                  <a:cubicBezTo>
                    <a:pt x="3619" y="22558"/>
                    <a:pt x="3572" y="22394"/>
                    <a:pt x="3526" y="22254"/>
                  </a:cubicBezTo>
                  <a:close/>
                  <a:moveTo>
                    <a:pt x="23161" y="23725"/>
                  </a:moveTo>
                  <a:cubicBezTo>
                    <a:pt x="23161" y="23725"/>
                    <a:pt x="23185" y="23748"/>
                    <a:pt x="23208" y="23772"/>
                  </a:cubicBezTo>
                  <a:cubicBezTo>
                    <a:pt x="23161" y="23842"/>
                    <a:pt x="23115" y="23888"/>
                    <a:pt x="23045" y="23959"/>
                  </a:cubicBezTo>
                  <a:lnTo>
                    <a:pt x="23021" y="23959"/>
                  </a:lnTo>
                  <a:lnTo>
                    <a:pt x="23045" y="23795"/>
                  </a:lnTo>
                  <a:lnTo>
                    <a:pt x="23161" y="23725"/>
                  </a:lnTo>
                  <a:close/>
                  <a:moveTo>
                    <a:pt x="28672" y="23141"/>
                  </a:moveTo>
                  <a:lnTo>
                    <a:pt x="28672" y="23141"/>
                  </a:lnTo>
                  <a:cubicBezTo>
                    <a:pt x="28508" y="23305"/>
                    <a:pt x="28345" y="23468"/>
                    <a:pt x="28181" y="23608"/>
                  </a:cubicBezTo>
                  <a:cubicBezTo>
                    <a:pt x="27854" y="23725"/>
                    <a:pt x="27528" y="23842"/>
                    <a:pt x="27201" y="23959"/>
                  </a:cubicBezTo>
                  <a:cubicBezTo>
                    <a:pt x="27387" y="23772"/>
                    <a:pt x="27598" y="23562"/>
                    <a:pt x="27784" y="23375"/>
                  </a:cubicBezTo>
                  <a:lnTo>
                    <a:pt x="27808" y="23375"/>
                  </a:lnTo>
                  <a:cubicBezTo>
                    <a:pt x="28088" y="23281"/>
                    <a:pt x="28391" y="23211"/>
                    <a:pt x="28672" y="23141"/>
                  </a:cubicBezTo>
                  <a:close/>
                  <a:moveTo>
                    <a:pt x="15433" y="23912"/>
                  </a:moveTo>
                  <a:cubicBezTo>
                    <a:pt x="15340" y="23935"/>
                    <a:pt x="15270" y="23959"/>
                    <a:pt x="15200" y="23982"/>
                  </a:cubicBezTo>
                  <a:lnTo>
                    <a:pt x="15060" y="23935"/>
                  </a:lnTo>
                  <a:cubicBezTo>
                    <a:pt x="15130" y="23935"/>
                    <a:pt x="15176" y="23935"/>
                    <a:pt x="15223" y="23912"/>
                  </a:cubicBezTo>
                  <a:close/>
                  <a:moveTo>
                    <a:pt x="19262" y="23538"/>
                  </a:moveTo>
                  <a:lnTo>
                    <a:pt x="19472" y="23678"/>
                  </a:lnTo>
                  <a:cubicBezTo>
                    <a:pt x="19542" y="23772"/>
                    <a:pt x="19613" y="23888"/>
                    <a:pt x="19683" y="23959"/>
                  </a:cubicBezTo>
                  <a:lnTo>
                    <a:pt x="19659" y="24005"/>
                  </a:lnTo>
                  <a:cubicBezTo>
                    <a:pt x="19519" y="23842"/>
                    <a:pt x="19379" y="23702"/>
                    <a:pt x="19262" y="23538"/>
                  </a:cubicBezTo>
                  <a:close/>
                  <a:moveTo>
                    <a:pt x="1588" y="19359"/>
                  </a:moveTo>
                  <a:cubicBezTo>
                    <a:pt x="1611" y="19733"/>
                    <a:pt x="1658" y="20106"/>
                    <a:pt x="1751" y="20456"/>
                  </a:cubicBezTo>
                  <a:lnTo>
                    <a:pt x="1751" y="20596"/>
                  </a:lnTo>
                  <a:cubicBezTo>
                    <a:pt x="1751" y="21227"/>
                    <a:pt x="1891" y="21834"/>
                    <a:pt x="2172" y="22418"/>
                  </a:cubicBezTo>
                  <a:cubicBezTo>
                    <a:pt x="2405" y="23001"/>
                    <a:pt x="2709" y="23562"/>
                    <a:pt x="3082" y="24075"/>
                  </a:cubicBezTo>
                  <a:lnTo>
                    <a:pt x="2919" y="23912"/>
                  </a:lnTo>
                  <a:cubicBezTo>
                    <a:pt x="1845" y="22861"/>
                    <a:pt x="1168" y="21367"/>
                    <a:pt x="1471" y="19849"/>
                  </a:cubicBezTo>
                  <a:cubicBezTo>
                    <a:pt x="1494" y="19686"/>
                    <a:pt x="1541" y="19522"/>
                    <a:pt x="1588" y="19359"/>
                  </a:cubicBezTo>
                  <a:close/>
                  <a:moveTo>
                    <a:pt x="26664" y="23818"/>
                  </a:moveTo>
                  <a:lnTo>
                    <a:pt x="26664" y="23818"/>
                  </a:lnTo>
                  <a:cubicBezTo>
                    <a:pt x="26570" y="23935"/>
                    <a:pt x="26500" y="24029"/>
                    <a:pt x="26430" y="24145"/>
                  </a:cubicBezTo>
                  <a:cubicBezTo>
                    <a:pt x="26337" y="24145"/>
                    <a:pt x="26243" y="24145"/>
                    <a:pt x="26150" y="24122"/>
                  </a:cubicBezTo>
                  <a:cubicBezTo>
                    <a:pt x="26313" y="24005"/>
                    <a:pt x="26477" y="23912"/>
                    <a:pt x="26640" y="23842"/>
                  </a:cubicBezTo>
                  <a:lnTo>
                    <a:pt x="26664" y="23818"/>
                  </a:lnTo>
                  <a:close/>
                  <a:moveTo>
                    <a:pt x="30773" y="23422"/>
                  </a:moveTo>
                  <a:lnTo>
                    <a:pt x="30773" y="23422"/>
                  </a:lnTo>
                  <a:cubicBezTo>
                    <a:pt x="30376" y="23702"/>
                    <a:pt x="30002" y="23982"/>
                    <a:pt x="29629" y="24262"/>
                  </a:cubicBezTo>
                  <a:cubicBezTo>
                    <a:pt x="29769" y="24052"/>
                    <a:pt x="29909" y="23842"/>
                    <a:pt x="30026" y="23632"/>
                  </a:cubicBezTo>
                  <a:lnTo>
                    <a:pt x="30096" y="23538"/>
                  </a:lnTo>
                  <a:cubicBezTo>
                    <a:pt x="30329" y="23492"/>
                    <a:pt x="30539" y="23468"/>
                    <a:pt x="30773" y="23422"/>
                  </a:cubicBezTo>
                  <a:close/>
                  <a:moveTo>
                    <a:pt x="5347" y="23492"/>
                  </a:moveTo>
                  <a:lnTo>
                    <a:pt x="5487" y="23538"/>
                  </a:lnTo>
                  <a:cubicBezTo>
                    <a:pt x="5931" y="23865"/>
                    <a:pt x="6398" y="24122"/>
                    <a:pt x="6911" y="24262"/>
                  </a:cubicBezTo>
                  <a:cubicBezTo>
                    <a:pt x="6958" y="24285"/>
                    <a:pt x="7005" y="24309"/>
                    <a:pt x="7075" y="24332"/>
                  </a:cubicBezTo>
                  <a:cubicBezTo>
                    <a:pt x="6818" y="24332"/>
                    <a:pt x="6561" y="24309"/>
                    <a:pt x="6304" y="24262"/>
                  </a:cubicBezTo>
                  <a:cubicBezTo>
                    <a:pt x="5954" y="24029"/>
                    <a:pt x="5650" y="23772"/>
                    <a:pt x="5347" y="23492"/>
                  </a:cubicBezTo>
                  <a:close/>
                  <a:moveTo>
                    <a:pt x="21083" y="23678"/>
                  </a:moveTo>
                  <a:cubicBezTo>
                    <a:pt x="21200" y="23888"/>
                    <a:pt x="21294" y="24122"/>
                    <a:pt x="21387" y="24332"/>
                  </a:cubicBezTo>
                  <a:lnTo>
                    <a:pt x="21317" y="24309"/>
                  </a:lnTo>
                  <a:cubicBezTo>
                    <a:pt x="21247" y="24262"/>
                    <a:pt x="21177" y="24215"/>
                    <a:pt x="21107" y="24145"/>
                  </a:cubicBezTo>
                  <a:cubicBezTo>
                    <a:pt x="21083" y="24005"/>
                    <a:pt x="21060" y="23865"/>
                    <a:pt x="21037" y="23702"/>
                  </a:cubicBezTo>
                  <a:lnTo>
                    <a:pt x="21083" y="23678"/>
                  </a:lnTo>
                  <a:close/>
                  <a:moveTo>
                    <a:pt x="23885" y="23795"/>
                  </a:moveTo>
                  <a:cubicBezTo>
                    <a:pt x="24025" y="23888"/>
                    <a:pt x="24165" y="23959"/>
                    <a:pt x="24352" y="24052"/>
                  </a:cubicBezTo>
                  <a:cubicBezTo>
                    <a:pt x="24282" y="24145"/>
                    <a:pt x="24235" y="24262"/>
                    <a:pt x="24212" y="24379"/>
                  </a:cubicBezTo>
                  <a:cubicBezTo>
                    <a:pt x="24165" y="24309"/>
                    <a:pt x="24095" y="24239"/>
                    <a:pt x="24049" y="24169"/>
                  </a:cubicBezTo>
                  <a:cubicBezTo>
                    <a:pt x="23979" y="24122"/>
                    <a:pt x="23909" y="24005"/>
                    <a:pt x="23839" y="23912"/>
                  </a:cubicBezTo>
                  <a:lnTo>
                    <a:pt x="23885" y="23795"/>
                  </a:lnTo>
                  <a:close/>
                  <a:moveTo>
                    <a:pt x="39178" y="23678"/>
                  </a:moveTo>
                  <a:lnTo>
                    <a:pt x="39178" y="23678"/>
                  </a:lnTo>
                  <a:cubicBezTo>
                    <a:pt x="39155" y="23912"/>
                    <a:pt x="39132" y="24122"/>
                    <a:pt x="39085" y="24355"/>
                  </a:cubicBezTo>
                  <a:lnTo>
                    <a:pt x="39038" y="24402"/>
                  </a:lnTo>
                  <a:lnTo>
                    <a:pt x="38968" y="24355"/>
                  </a:lnTo>
                  <a:cubicBezTo>
                    <a:pt x="39061" y="24122"/>
                    <a:pt x="39108" y="23912"/>
                    <a:pt x="39178" y="23678"/>
                  </a:cubicBezTo>
                  <a:close/>
                  <a:moveTo>
                    <a:pt x="12701" y="23095"/>
                  </a:moveTo>
                  <a:cubicBezTo>
                    <a:pt x="12678" y="23281"/>
                    <a:pt x="12631" y="23445"/>
                    <a:pt x="12585" y="23608"/>
                  </a:cubicBezTo>
                  <a:cubicBezTo>
                    <a:pt x="12328" y="23818"/>
                    <a:pt x="12094" y="24075"/>
                    <a:pt x="11908" y="24379"/>
                  </a:cubicBezTo>
                  <a:lnTo>
                    <a:pt x="11814" y="24449"/>
                  </a:lnTo>
                  <a:cubicBezTo>
                    <a:pt x="12001" y="24145"/>
                    <a:pt x="12164" y="23818"/>
                    <a:pt x="12258" y="23492"/>
                  </a:cubicBezTo>
                  <a:cubicBezTo>
                    <a:pt x="12281" y="23445"/>
                    <a:pt x="12305" y="23398"/>
                    <a:pt x="12328" y="23351"/>
                  </a:cubicBezTo>
                  <a:cubicBezTo>
                    <a:pt x="12351" y="23305"/>
                    <a:pt x="12445" y="23258"/>
                    <a:pt x="12491" y="23211"/>
                  </a:cubicBezTo>
                  <a:lnTo>
                    <a:pt x="12701" y="23095"/>
                  </a:lnTo>
                  <a:close/>
                  <a:moveTo>
                    <a:pt x="33668" y="24005"/>
                  </a:moveTo>
                  <a:cubicBezTo>
                    <a:pt x="33598" y="24145"/>
                    <a:pt x="33551" y="24309"/>
                    <a:pt x="33481" y="24449"/>
                  </a:cubicBezTo>
                  <a:cubicBezTo>
                    <a:pt x="33458" y="24379"/>
                    <a:pt x="33435" y="24309"/>
                    <a:pt x="33411" y="24262"/>
                  </a:cubicBezTo>
                  <a:cubicBezTo>
                    <a:pt x="33481" y="24169"/>
                    <a:pt x="33551" y="24075"/>
                    <a:pt x="33645" y="24005"/>
                  </a:cubicBezTo>
                  <a:close/>
                  <a:moveTo>
                    <a:pt x="16134" y="24262"/>
                  </a:moveTo>
                  <a:cubicBezTo>
                    <a:pt x="16250" y="24332"/>
                    <a:pt x="16344" y="24402"/>
                    <a:pt x="16437" y="24472"/>
                  </a:cubicBezTo>
                  <a:cubicBezTo>
                    <a:pt x="16320" y="24425"/>
                    <a:pt x="16227" y="24379"/>
                    <a:pt x="16110" y="24332"/>
                  </a:cubicBezTo>
                  <a:lnTo>
                    <a:pt x="16110" y="24355"/>
                  </a:lnTo>
                  <a:lnTo>
                    <a:pt x="15970" y="24262"/>
                  </a:lnTo>
                  <a:close/>
                  <a:moveTo>
                    <a:pt x="35606" y="23888"/>
                  </a:moveTo>
                  <a:lnTo>
                    <a:pt x="35723" y="23912"/>
                  </a:lnTo>
                  <a:cubicBezTo>
                    <a:pt x="35746" y="24075"/>
                    <a:pt x="35746" y="24215"/>
                    <a:pt x="35746" y="24355"/>
                  </a:cubicBezTo>
                  <a:cubicBezTo>
                    <a:pt x="35536" y="24402"/>
                    <a:pt x="35326" y="24449"/>
                    <a:pt x="35139" y="24519"/>
                  </a:cubicBezTo>
                  <a:lnTo>
                    <a:pt x="35162" y="24262"/>
                  </a:lnTo>
                  <a:cubicBezTo>
                    <a:pt x="35302" y="24145"/>
                    <a:pt x="35466" y="24029"/>
                    <a:pt x="35606" y="23888"/>
                  </a:cubicBezTo>
                  <a:close/>
                  <a:moveTo>
                    <a:pt x="31543" y="23655"/>
                  </a:moveTo>
                  <a:lnTo>
                    <a:pt x="31357" y="23888"/>
                  </a:lnTo>
                  <a:cubicBezTo>
                    <a:pt x="31263" y="23982"/>
                    <a:pt x="31193" y="24075"/>
                    <a:pt x="31100" y="24169"/>
                  </a:cubicBezTo>
                  <a:lnTo>
                    <a:pt x="30983" y="24332"/>
                  </a:lnTo>
                  <a:cubicBezTo>
                    <a:pt x="30866" y="24449"/>
                    <a:pt x="30750" y="24566"/>
                    <a:pt x="30633" y="24659"/>
                  </a:cubicBezTo>
                  <a:lnTo>
                    <a:pt x="30609" y="24659"/>
                  </a:lnTo>
                  <a:cubicBezTo>
                    <a:pt x="30913" y="24309"/>
                    <a:pt x="31217" y="23982"/>
                    <a:pt x="31543" y="23655"/>
                  </a:cubicBezTo>
                  <a:close/>
                  <a:moveTo>
                    <a:pt x="25776" y="24496"/>
                  </a:moveTo>
                  <a:lnTo>
                    <a:pt x="26010" y="24519"/>
                  </a:lnTo>
                  <a:lnTo>
                    <a:pt x="25730" y="24682"/>
                  </a:lnTo>
                  <a:cubicBezTo>
                    <a:pt x="25730" y="24612"/>
                    <a:pt x="25753" y="24542"/>
                    <a:pt x="25776" y="24496"/>
                  </a:cubicBezTo>
                  <a:close/>
                  <a:moveTo>
                    <a:pt x="32804" y="24192"/>
                  </a:moveTo>
                  <a:cubicBezTo>
                    <a:pt x="32734" y="24355"/>
                    <a:pt x="32641" y="24519"/>
                    <a:pt x="32547" y="24682"/>
                  </a:cubicBezTo>
                  <a:lnTo>
                    <a:pt x="32547" y="24659"/>
                  </a:lnTo>
                  <a:lnTo>
                    <a:pt x="32244" y="24659"/>
                  </a:lnTo>
                  <a:cubicBezTo>
                    <a:pt x="32314" y="24542"/>
                    <a:pt x="32384" y="24425"/>
                    <a:pt x="32454" y="24309"/>
                  </a:cubicBezTo>
                  <a:cubicBezTo>
                    <a:pt x="32571" y="24262"/>
                    <a:pt x="32687" y="24215"/>
                    <a:pt x="32804" y="24192"/>
                  </a:cubicBezTo>
                  <a:close/>
                  <a:moveTo>
                    <a:pt x="4506" y="23865"/>
                  </a:moveTo>
                  <a:cubicBezTo>
                    <a:pt x="4997" y="24169"/>
                    <a:pt x="5534" y="24402"/>
                    <a:pt x="6117" y="24542"/>
                  </a:cubicBezTo>
                  <a:cubicBezTo>
                    <a:pt x="6234" y="24636"/>
                    <a:pt x="6374" y="24706"/>
                    <a:pt x="6514" y="24776"/>
                  </a:cubicBezTo>
                  <a:cubicBezTo>
                    <a:pt x="6094" y="24776"/>
                    <a:pt x="5697" y="24682"/>
                    <a:pt x="5347" y="24496"/>
                  </a:cubicBezTo>
                  <a:cubicBezTo>
                    <a:pt x="5020" y="24332"/>
                    <a:pt x="4740" y="24122"/>
                    <a:pt x="4506" y="23865"/>
                  </a:cubicBezTo>
                  <a:close/>
                  <a:moveTo>
                    <a:pt x="34765" y="23888"/>
                  </a:moveTo>
                  <a:lnTo>
                    <a:pt x="34765" y="23935"/>
                  </a:lnTo>
                  <a:cubicBezTo>
                    <a:pt x="34439" y="24215"/>
                    <a:pt x="34158" y="24496"/>
                    <a:pt x="33878" y="24776"/>
                  </a:cubicBezTo>
                  <a:cubicBezTo>
                    <a:pt x="34018" y="24472"/>
                    <a:pt x="34158" y="24192"/>
                    <a:pt x="34275" y="23912"/>
                  </a:cubicBezTo>
                  <a:lnTo>
                    <a:pt x="34275" y="23935"/>
                  </a:lnTo>
                  <a:cubicBezTo>
                    <a:pt x="34439" y="23912"/>
                    <a:pt x="34602" y="23888"/>
                    <a:pt x="34765" y="23888"/>
                  </a:cubicBezTo>
                  <a:close/>
                  <a:moveTo>
                    <a:pt x="10647" y="24145"/>
                  </a:moveTo>
                  <a:cubicBezTo>
                    <a:pt x="10600" y="24192"/>
                    <a:pt x="10577" y="24215"/>
                    <a:pt x="10553" y="24285"/>
                  </a:cubicBezTo>
                  <a:cubicBezTo>
                    <a:pt x="10250" y="24496"/>
                    <a:pt x="9923" y="24659"/>
                    <a:pt x="9596" y="24799"/>
                  </a:cubicBezTo>
                  <a:cubicBezTo>
                    <a:pt x="9666" y="24659"/>
                    <a:pt x="9760" y="24519"/>
                    <a:pt x="9876" y="24402"/>
                  </a:cubicBezTo>
                  <a:cubicBezTo>
                    <a:pt x="10133" y="24332"/>
                    <a:pt x="10390" y="24239"/>
                    <a:pt x="10647" y="24145"/>
                  </a:cubicBezTo>
                  <a:close/>
                  <a:moveTo>
                    <a:pt x="17021" y="24472"/>
                  </a:moveTo>
                  <a:lnTo>
                    <a:pt x="17068" y="24496"/>
                  </a:lnTo>
                  <a:cubicBezTo>
                    <a:pt x="17208" y="24589"/>
                    <a:pt x="17324" y="24706"/>
                    <a:pt x="17465" y="24799"/>
                  </a:cubicBezTo>
                  <a:cubicBezTo>
                    <a:pt x="17418" y="24799"/>
                    <a:pt x="17371" y="24776"/>
                    <a:pt x="17348" y="24776"/>
                  </a:cubicBezTo>
                  <a:cubicBezTo>
                    <a:pt x="17231" y="24659"/>
                    <a:pt x="17138" y="24589"/>
                    <a:pt x="17021" y="24472"/>
                  </a:cubicBezTo>
                  <a:close/>
                  <a:moveTo>
                    <a:pt x="3619" y="24145"/>
                  </a:moveTo>
                  <a:lnTo>
                    <a:pt x="3619" y="24145"/>
                  </a:lnTo>
                  <a:cubicBezTo>
                    <a:pt x="3923" y="24355"/>
                    <a:pt x="4226" y="24589"/>
                    <a:pt x="4553" y="24776"/>
                  </a:cubicBezTo>
                  <a:lnTo>
                    <a:pt x="4716" y="24939"/>
                  </a:lnTo>
                  <a:cubicBezTo>
                    <a:pt x="4530" y="24869"/>
                    <a:pt x="4343" y="24799"/>
                    <a:pt x="4156" y="24729"/>
                  </a:cubicBezTo>
                  <a:cubicBezTo>
                    <a:pt x="3969" y="24542"/>
                    <a:pt x="3783" y="24332"/>
                    <a:pt x="3619" y="24145"/>
                  </a:cubicBezTo>
                  <a:close/>
                  <a:moveTo>
                    <a:pt x="45085" y="21227"/>
                  </a:moveTo>
                  <a:cubicBezTo>
                    <a:pt x="45202" y="21344"/>
                    <a:pt x="45295" y="21437"/>
                    <a:pt x="45412" y="21554"/>
                  </a:cubicBezTo>
                  <a:cubicBezTo>
                    <a:pt x="45412" y="21624"/>
                    <a:pt x="45389" y="21670"/>
                    <a:pt x="45365" y="21740"/>
                  </a:cubicBezTo>
                  <a:cubicBezTo>
                    <a:pt x="45015" y="22908"/>
                    <a:pt x="44408" y="24005"/>
                    <a:pt x="43614" y="24939"/>
                  </a:cubicBezTo>
                  <a:cubicBezTo>
                    <a:pt x="43614" y="24799"/>
                    <a:pt x="43591" y="24682"/>
                    <a:pt x="43568" y="24542"/>
                  </a:cubicBezTo>
                  <a:cubicBezTo>
                    <a:pt x="43544" y="24402"/>
                    <a:pt x="43591" y="24285"/>
                    <a:pt x="43591" y="24169"/>
                  </a:cubicBezTo>
                  <a:lnTo>
                    <a:pt x="43591" y="24192"/>
                  </a:lnTo>
                  <a:cubicBezTo>
                    <a:pt x="43754" y="23959"/>
                    <a:pt x="43895" y="23702"/>
                    <a:pt x="44035" y="23468"/>
                  </a:cubicBezTo>
                  <a:cubicBezTo>
                    <a:pt x="44478" y="22768"/>
                    <a:pt x="44828" y="22021"/>
                    <a:pt x="45085" y="21227"/>
                  </a:cubicBezTo>
                  <a:close/>
                  <a:moveTo>
                    <a:pt x="14966" y="24869"/>
                  </a:moveTo>
                  <a:cubicBezTo>
                    <a:pt x="14873" y="24916"/>
                    <a:pt x="14756" y="24939"/>
                    <a:pt x="14639" y="24986"/>
                  </a:cubicBezTo>
                  <a:lnTo>
                    <a:pt x="14616" y="24986"/>
                  </a:lnTo>
                  <a:cubicBezTo>
                    <a:pt x="14546" y="24963"/>
                    <a:pt x="14476" y="24939"/>
                    <a:pt x="14406" y="24916"/>
                  </a:cubicBezTo>
                  <a:lnTo>
                    <a:pt x="14476" y="24892"/>
                  </a:lnTo>
                  <a:cubicBezTo>
                    <a:pt x="14639" y="24869"/>
                    <a:pt x="14803" y="24869"/>
                    <a:pt x="14966" y="24869"/>
                  </a:cubicBezTo>
                  <a:close/>
                  <a:moveTo>
                    <a:pt x="28695" y="24239"/>
                  </a:moveTo>
                  <a:lnTo>
                    <a:pt x="28695" y="24239"/>
                  </a:lnTo>
                  <a:cubicBezTo>
                    <a:pt x="28555" y="24449"/>
                    <a:pt x="28391" y="24659"/>
                    <a:pt x="28251" y="24869"/>
                  </a:cubicBezTo>
                  <a:cubicBezTo>
                    <a:pt x="28111" y="24916"/>
                    <a:pt x="27971" y="24963"/>
                    <a:pt x="27808" y="24986"/>
                  </a:cubicBezTo>
                  <a:lnTo>
                    <a:pt x="27808" y="24963"/>
                  </a:lnTo>
                  <a:cubicBezTo>
                    <a:pt x="28135" y="24752"/>
                    <a:pt x="28415" y="24519"/>
                    <a:pt x="28695" y="24239"/>
                  </a:cubicBezTo>
                  <a:close/>
                  <a:moveTo>
                    <a:pt x="35518" y="24778"/>
                  </a:moveTo>
                  <a:cubicBezTo>
                    <a:pt x="35428" y="24907"/>
                    <a:pt x="35319" y="25016"/>
                    <a:pt x="35209" y="25126"/>
                  </a:cubicBezTo>
                  <a:lnTo>
                    <a:pt x="35022" y="25056"/>
                  </a:lnTo>
                  <a:cubicBezTo>
                    <a:pt x="35022" y="24986"/>
                    <a:pt x="35046" y="24939"/>
                    <a:pt x="35046" y="24869"/>
                  </a:cubicBezTo>
                  <a:cubicBezTo>
                    <a:pt x="35203" y="24847"/>
                    <a:pt x="35361" y="24802"/>
                    <a:pt x="35518" y="24778"/>
                  </a:cubicBezTo>
                  <a:close/>
                  <a:moveTo>
                    <a:pt x="8989" y="24566"/>
                  </a:moveTo>
                  <a:lnTo>
                    <a:pt x="9036" y="24659"/>
                  </a:lnTo>
                  <a:cubicBezTo>
                    <a:pt x="8989" y="24776"/>
                    <a:pt x="8942" y="24916"/>
                    <a:pt x="8896" y="25033"/>
                  </a:cubicBezTo>
                  <a:cubicBezTo>
                    <a:pt x="8709" y="25079"/>
                    <a:pt x="8499" y="25126"/>
                    <a:pt x="8312" y="25173"/>
                  </a:cubicBezTo>
                  <a:cubicBezTo>
                    <a:pt x="8219" y="25149"/>
                    <a:pt x="8102" y="25126"/>
                    <a:pt x="8009" y="25079"/>
                  </a:cubicBezTo>
                  <a:cubicBezTo>
                    <a:pt x="8009" y="24986"/>
                    <a:pt x="8032" y="24892"/>
                    <a:pt x="8055" y="24799"/>
                  </a:cubicBezTo>
                  <a:cubicBezTo>
                    <a:pt x="8195" y="24729"/>
                    <a:pt x="8312" y="24659"/>
                    <a:pt x="8452" y="24589"/>
                  </a:cubicBezTo>
                  <a:cubicBezTo>
                    <a:pt x="8616" y="24589"/>
                    <a:pt x="8802" y="24589"/>
                    <a:pt x="8989" y="24566"/>
                  </a:cubicBezTo>
                  <a:close/>
                  <a:moveTo>
                    <a:pt x="27317" y="24519"/>
                  </a:moveTo>
                  <a:lnTo>
                    <a:pt x="27317" y="24519"/>
                  </a:lnTo>
                  <a:cubicBezTo>
                    <a:pt x="27154" y="24706"/>
                    <a:pt x="26991" y="24916"/>
                    <a:pt x="26827" y="25103"/>
                  </a:cubicBezTo>
                  <a:lnTo>
                    <a:pt x="26617" y="25196"/>
                  </a:lnTo>
                  <a:lnTo>
                    <a:pt x="26220" y="25196"/>
                  </a:lnTo>
                  <a:lnTo>
                    <a:pt x="26197" y="25219"/>
                  </a:lnTo>
                  <a:lnTo>
                    <a:pt x="26150" y="25219"/>
                  </a:lnTo>
                  <a:cubicBezTo>
                    <a:pt x="26313" y="25033"/>
                    <a:pt x="26454" y="24822"/>
                    <a:pt x="26617" y="24636"/>
                  </a:cubicBezTo>
                  <a:lnTo>
                    <a:pt x="26734" y="24589"/>
                  </a:lnTo>
                  <a:cubicBezTo>
                    <a:pt x="26920" y="24566"/>
                    <a:pt x="27131" y="24566"/>
                    <a:pt x="27317" y="24519"/>
                  </a:cubicBezTo>
                  <a:close/>
                  <a:moveTo>
                    <a:pt x="20220" y="24122"/>
                  </a:moveTo>
                  <a:cubicBezTo>
                    <a:pt x="20360" y="24215"/>
                    <a:pt x="20523" y="24309"/>
                    <a:pt x="20687" y="24379"/>
                  </a:cubicBezTo>
                  <a:cubicBezTo>
                    <a:pt x="20733" y="24682"/>
                    <a:pt x="20827" y="24963"/>
                    <a:pt x="20920" y="25243"/>
                  </a:cubicBezTo>
                  <a:cubicBezTo>
                    <a:pt x="20780" y="25126"/>
                    <a:pt x="20640" y="24986"/>
                    <a:pt x="20476" y="24846"/>
                  </a:cubicBezTo>
                  <a:cubicBezTo>
                    <a:pt x="20383" y="24612"/>
                    <a:pt x="20266" y="24402"/>
                    <a:pt x="20126" y="24169"/>
                  </a:cubicBezTo>
                  <a:lnTo>
                    <a:pt x="20220" y="24122"/>
                  </a:lnTo>
                  <a:close/>
                  <a:moveTo>
                    <a:pt x="37801" y="24916"/>
                  </a:moveTo>
                  <a:lnTo>
                    <a:pt x="37941" y="25009"/>
                  </a:lnTo>
                  <a:cubicBezTo>
                    <a:pt x="37917" y="25103"/>
                    <a:pt x="37894" y="25173"/>
                    <a:pt x="37847" y="25266"/>
                  </a:cubicBezTo>
                  <a:cubicBezTo>
                    <a:pt x="37847" y="25149"/>
                    <a:pt x="37824" y="25033"/>
                    <a:pt x="37801" y="24916"/>
                  </a:cubicBezTo>
                  <a:close/>
                  <a:moveTo>
                    <a:pt x="7121" y="25103"/>
                  </a:moveTo>
                  <a:cubicBezTo>
                    <a:pt x="7261" y="25149"/>
                    <a:pt x="7401" y="25219"/>
                    <a:pt x="7542" y="25266"/>
                  </a:cubicBezTo>
                  <a:cubicBezTo>
                    <a:pt x="7238" y="25289"/>
                    <a:pt x="6935" y="25289"/>
                    <a:pt x="6631" y="25289"/>
                  </a:cubicBezTo>
                  <a:cubicBezTo>
                    <a:pt x="6398" y="25243"/>
                    <a:pt x="6164" y="25173"/>
                    <a:pt x="5954" y="25103"/>
                  </a:cubicBezTo>
                  <a:lnTo>
                    <a:pt x="5954" y="25103"/>
                  </a:lnTo>
                  <a:cubicBezTo>
                    <a:pt x="6141" y="25138"/>
                    <a:pt x="6333" y="25155"/>
                    <a:pt x="6529" y="25155"/>
                  </a:cubicBezTo>
                  <a:cubicBezTo>
                    <a:pt x="6724" y="25155"/>
                    <a:pt x="6923" y="25138"/>
                    <a:pt x="7121" y="25103"/>
                  </a:cubicBezTo>
                  <a:close/>
                  <a:moveTo>
                    <a:pt x="21224" y="24682"/>
                  </a:moveTo>
                  <a:lnTo>
                    <a:pt x="21224" y="24682"/>
                  </a:lnTo>
                  <a:cubicBezTo>
                    <a:pt x="21340" y="24776"/>
                    <a:pt x="21504" y="24846"/>
                    <a:pt x="21620" y="24939"/>
                  </a:cubicBezTo>
                  <a:cubicBezTo>
                    <a:pt x="21620" y="24939"/>
                    <a:pt x="21620" y="24939"/>
                    <a:pt x="21620" y="24963"/>
                  </a:cubicBezTo>
                  <a:cubicBezTo>
                    <a:pt x="21550" y="25056"/>
                    <a:pt x="21457" y="25173"/>
                    <a:pt x="21387" y="25289"/>
                  </a:cubicBezTo>
                  <a:cubicBezTo>
                    <a:pt x="21317" y="25103"/>
                    <a:pt x="21270" y="24892"/>
                    <a:pt x="21224" y="24682"/>
                  </a:cubicBezTo>
                  <a:close/>
                  <a:moveTo>
                    <a:pt x="14056" y="25173"/>
                  </a:moveTo>
                  <a:lnTo>
                    <a:pt x="14126" y="25219"/>
                  </a:lnTo>
                  <a:cubicBezTo>
                    <a:pt x="14079" y="25266"/>
                    <a:pt x="13986" y="25313"/>
                    <a:pt x="13916" y="25359"/>
                  </a:cubicBezTo>
                  <a:lnTo>
                    <a:pt x="13892" y="25359"/>
                  </a:lnTo>
                  <a:cubicBezTo>
                    <a:pt x="13939" y="25289"/>
                    <a:pt x="13986" y="25243"/>
                    <a:pt x="14056" y="25173"/>
                  </a:cubicBezTo>
                  <a:close/>
                  <a:moveTo>
                    <a:pt x="1261" y="17748"/>
                  </a:moveTo>
                  <a:cubicBezTo>
                    <a:pt x="817" y="18962"/>
                    <a:pt x="724" y="20270"/>
                    <a:pt x="981" y="21530"/>
                  </a:cubicBezTo>
                  <a:cubicBezTo>
                    <a:pt x="1284" y="22861"/>
                    <a:pt x="2148" y="24005"/>
                    <a:pt x="3316" y="24682"/>
                  </a:cubicBezTo>
                  <a:cubicBezTo>
                    <a:pt x="3526" y="24822"/>
                    <a:pt x="3759" y="24963"/>
                    <a:pt x="3993" y="25103"/>
                  </a:cubicBezTo>
                  <a:cubicBezTo>
                    <a:pt x="4109" y="25219"/>
                    <a:pt x="4226" y="25313"/>
                    <a:pt x="4366" y="25429"/>
                  </a:cubicBezTo>
                  <a:cubicBezTo>
                    <a:pt x="2732" y="24729"/>
                    <a:pt x="1448" y="23398"/>
                    <a:pt x="864" y="21740"/>
                  </a:cubicBezTo>
                  <a:cubicBezTo>
                    <a:pt x="537" y="20410"/>
                    <a:pt x="677" y="19009"/>
                    <a:pt x="1261" y="17748"/>
                  </a:cubicBezTo>
                  <a:close/>
                  <a:moveTo>
                    <a:pt x="41583" y="21110"/>
                  </a:moveTo>
                  <a:cubicBezTo>
                    <a:pt x="41840" y="21390"/>
                    <a:pt x="42050" y="21694"/>
                    <a:pt x="42260" y="22021"/>
                  </a:cubicBezTo>
                  <a:cubicBezTo>
                    <a:pt x="42284" y="22207"/>
                    <a:pt x="42307" y="22394"/>
                    <a:pt x="42284" y="22581"/>
                  </a:cubicBezTo>
                  <a:cubicBezTo>
                    <a:pt x="42190" y="22791"/>
                    <a:pt x="42097" y="23001"/>
                    <a:pt x="42003" y="23211"/>
                  </a:cubicBezTo>
                  <a:cubicBezTo>
                    <a:pt x="41490" y="24005"/>
                    <a:pt x="40953" y="24776"/>
                    <a:pt x="40392" y="25500"/>
                  </a:cubicBezTo>
                  <a:lnTo>
                    <a:pt x="40392" y="25523"/>
                  </a:lnTo>
                  <a:cubicBezTo>
                    <a:pt x="40322" y="25429"/>
                    <a:pt x="40229" y="25359"/>
                    <a:pt x="40159" y="25289"/>
                  </a:cubicBezTo>
                  <a:cubicBezTo>
                    <a:pt x="40252" y="25009"/>
                    <a:pt x="40322" y="24752"/>
                    <a:pt x="40369" y="24496"/>
                  </a:cubicBezTo>
                  <a:cubicBezTo>
                    <a:pt x="40486" y="24332"/>
                    <a:pt x="40579" y="24169"/>
                    <a:pt x="40673" y="24005"/>
                  </a:cubicBezTo>
                  <a:cubicBezTo>
                    <a:pt x="41139" y="23095"/>
                    <a:pt x="41466" y="22114"/>
                    <a:pt x="41583" y="21110"/>
                  </a:cubicBezTo>
                  <a:close/>
                  <a:moveTo>
                    <a:pt x="12351" y="25103"/>
                  </a:moveTo>
                  <a:lnTo>
                    <a:pt x="12351" y="25103"/>
                  </a:lnTo>
                  <a:cubicBezTo>
                    <a:pt x="12305" y="25173"/>
                    <a:pt x="12258" y="25266"/>
                    <a:pt x="12211" y="25336"/>
                  </a:cubicBezTo>
                  <a:cubicBezTo>
                    <a:pt x="12118" y="25406"/>
                    <a:pt x="12001" y="25476"/>
                    <a:pt x="11908" y="25570"/>
                  </a:cubicBezTo>
                  <a:cubicBezTo>
                    <a:pt x="11908" y="25523"/>
                    <a:pt x="11931" y="25500"/>
                    <a:pt x="11931" y="25453"/>
                  </a:cubicBezTo>
                  <a:cubicBezTo>
                    <a:pt x="12071" y="25336"/>
                    <a:pt x="12188" y="25219"/>
                    <a:pt x="12351" y="25103"/>
                  </a:cubicBezTo>
                  <a:close/>
                  <a:moveTo>
                    <a:pt x="32921" y="24986"/>
                  </a:moveTo>
                  <a:cubicBezTo>
                    <a:pt x="32921" y="25103"/>
                    <a:pt x="32944" y="25219"/>
                    <a:pt x="32968" y="25336"/>
                  </a:cubicBezTo>
                  <a:lnTo>
                    <a:pt x="32944" y="25359"/>
                  </a:lnTo>
                  <a:cubicBezTo>
                    <a:pt x="32781" y="25453"/>
                    <a:pt x="32617" y="25523"/>
                    <a:pt x="32477" y="25616"/>
                  </a:cubicBezTo>
                  <a:cubicBezTo>
                    <a:pt x="32524" y="25476"/>
                    <a:pt x="32594" y="25336"/>
                    <a:pt x="32664" y="25196"/>
                  </a:cubicBezTo>
                  <a:cubicBezTo>
                    <a:pt x="32711" y="25126"/>
                    <a:pt x="32758" y="25056"/>
                    <a:pt x="32804" y="24986"/>
                  </a:cubicBezTo>
                  <a:close/>
                  <a:moveTo>
                    <a:pt x="15620" y="25383"/>
                  </a:moveTo>
                  <a:cubicBezTo>
                    <a:pt x="15620" y="25476"/>
                    <a:pt x="15620" y="25570"/>
                    <a:pt x="15597" y="25686"/>
                  </a:cubicBezTo>
                  <a:cubicBezTo>
                    <a:pt x="15503" y="25593"/>
                    <a:pt x="15410" y="25500"/>
                    <a:pt x="15316" y="25406"/>
                  </a:cubicBezTo>
                  <a:cubicBezTo>
                    <a:pt x="15410" y="25383"/>
                    <a:pt x="15527" y="25383"/>
                    <a:pt x="15620" y="25383"/>
                  </a:cubicBezTo>
                  <a:close/>
                  <a:moveTo>
                    <a:pt x="15994" y="25359"/>
                  </a:moveTo>
                  <a:cubicBezTo>
                    <a:pt x="16110" y="25453"/>
                    <a:pt x="16227" y="25570"/>
                    <a:pt x="16320" y="25710"/>
                  </a:cubicBezTo>
                  <a:cubicBezTo>
                    <a:pt x="16204" y="25686"/>
                    <a:pt x="16064" y="25663"/>
                    <a:pt x="15947" y="25663"/>
                  </a:cubicBezTo>
                  <a:lnTo>
                    <a:pt x="15924" y="25663"/>
                  </a:lnTo>
                  <a:cubicBezTo>
                    <a:pt x="15924" y="25570"/>
                    <a:pt x="15947" y="25453"/>
                    <a:pt x="15970" y="25359"/>
                  </a:cubicBezTo>
                  <a:close/>
                  <a:moveTo>
                    <a:pt x="16601" y="25383"/>
                  </a:moveTo>
                  <a:cubicBezTo>
                    <a:pt x="16694" y="25383"/>
                    <a:pt x="16787" y="25383"/>
                    <a:pt x="16881" y="25406"/>
                  </a:cubicBezTo>
                  <a:lnTo>
                    <a:pt x="16904" y="25406"/>
                  </a:lnTo>
                  <a:cubicBezTo>
                    <a:pt x="16951" y="25453"/>
                    <a:pt x="17021" y="25523"/>
                    <a:pt x="17068" y="25570"/>
                  </a:cubicBezTo>
                  <a:lnTo>
                    <a:pt x="16881" y="25710"/>
                  </a:lnTo>
                  <a:cubicBezTo>
                    <a:pt x="16787" y="25593"/>
                    <a:pt x="16694" y="25476"/>
                    <a:pt x="16601" y="25383"/>
                  </a:cubicBezTo>
                  <a:close/>
                  <a:moveTo>
                    <a:pt x="36820" y="24566"/>
                  </a:moveTo>
                  <a:cubicBezTo>
                    <a:pt x="36820" y="24799"/>
                    <a:pt x="36797" y="25033"/>
                    <a:pt x="36773" y="25243"/>
                  </a:cubicBezTo>
                  <a:cubicBezTo>
                    <a:pt x="36680" y="25406"/>
                    <a:pt x="36563" y="25570"/>
                    <a:pt x="36447" y="25710"/>
                  </a:cubicBezTo>
                  <a:cubicBezTo>
                    <a:pt x="36400" y="25663"/>
                    <a:pt x="36330" y="25616"/>
                    <a:pt x="36260" y="25593"/>
                  </a:cubicBezTo>
                  <a:cubicBezTo>
                    <a:pt x="36493" y="25289"/>
                    <a:pt x="36680" y="24939"/>
                    <a:pt x="36820" y="24566"/>
                  </a:cubicBezTo>
                  <a:close/>
                  <a:moveTo>
                    <a:pt x="19799" y="24729"/>
                  </a:moveTo>
                  <a:lnTo>
                    <a:pt x="19799" y="24729"/>
                  </a:lnTo>
                  <a:cubicBezTo>
                    <a:pt x="19986" y="24892"/>
                    <a:pt x="20150" y="25056"/>
                    <a:pt x="20336" y="25219"/>
                  </a:cubicBezTo>
                  <a:cubicBezTo>
                    <a:pt x="20406" y="25359"/>
                    <a:pt x="20453" y="25500"/>
                    <a:pt x="20523" y="25663"/>
                  </a:cubicBezTo>
                  <a:lnTo>
                    <a:pt x="20546" y="25780"/>
                  </a:lnTo>
                  <a:cubicBezTo>
                    <a:pt x="20406" y="25686"/>
                    <a:pt x="20290" y="25570"/>
                    <a:pt x="20173" y="25476"/>
                  </a:cubicBezTo>
                  <a:cubicBezTo>
                    <a:pt x="20056" y="25219"/>
                    <a:pt x="19939" y="24963"/>
                    <a:pt x="19799" y="24729"/>
                  </a:cubicBezTo>
                  <a:close/>
                  <a:moveTo>
                    <a:pt x="21761" y="25243"/>
                  </a:moveTo>
                  <a:cubicBezTo>
                    <a:pt x="21807" y="25359"/>
                    <a:pt x="21831" y="25453"/>
                    <a:pt x="21854" y="25546"/>
                  </a:cubicBezTo>
                  <a:cubicBezTo>
                    <a:pt x="21807" y="25640"/>
                    <a:pt x="21761" y="25733"/>
                    <a:pt x="21714" y="25826"/>
                  </a:cubicBezTo>
                  <a:lnTo>
                    <a:pt x="21597" y="25756"/>
                  </a:lnTo>
                  <a:cubicBezTo>
                    <a:pt x="21574" y="25686"/>
                    <a:pt x="21550" y="25640"/>
                    <a:pt x="21527" y="25593"/>
                  </a:cubicBezTo>
                  <a:cubicBezTo>
                    <a:pt x="21597" y="25500"/>
                    <a:pt x="21667" y="25383"/>
                    <a:pt x="21761" y="25266"/>
                  </a:cubicBezTo>
                  <a:lnTo>
                    <a:pt x="21761" y="25243"/>
                  </a:lnTo>
                  <a:close/>
                  <a:moveTo>
                    <a:pt x="22881" y="25476"/>
                  </a:moveTo>
                  <a:lnTo>
                    <a:pt x="22881" y="25476"/>
                  </a:lnTo>
                  <a:cubicBezTo>
                    <a:pt x="22975" y="25500"/>
                    <a:pt x="23021" y="25523"/>
                    <a:pt x="23091" y="25546"/>
                  </a:cubicBezTo>
                  <a:lnTo>
                    <a:pt x="23091" y="25873"/>
                  </a:lnTo>
                  <a:cubicBezTo>
                    <a:pt x="23021" y="25733"/>
                    <a:pt x="22951" y="25616"/>
                    <a:pt x="22881" y="25476"/>
                  </a:cubicBezTo>
                  <a:close/>
                  <a:moveTo>
                    <a:pt x="27364" y="25780"/>
                  </a:moveTo>
                  <a:lnTo>
                    <a:pt x="27668" y="25803"/>
                  </a:lnTo>
                  <a:lnTo>
                    <a:pt x="27668" y="25826"/>
                  </a:lnTo>
                  <a:lnTo>
                    <a:pt x="27598" y="25873"/>
                  </a:lnTo>
                  <a:lnTo>
                    <a:pt x="27317" y="25873"/>
                  </a:lnTo>
                  <a:cubicBezTo>
                    <a:pt x="27317" y="25826"/>
                    <a:pt x="27341" y="25803"/>
                    <a:pt x="27364" y="25780"/>
                  </a:cubicBezTo>
                  <a:close/>
                  <a:moveTo>
                    <a:pt x="5347" y="25663"/>
                  </a:moveTo>
                  <a:lnTo>
                    <a:pt x="5347" y="25663"/>
                  </a:lnTo>
                  <a:cubicBezTo>
                    <a:pt x="5557" y="25733"/>
                    <a:pt x="5767" y="25780"/>
                    <a:pt x="5977" y="25826"/>
                  </a:cubicBezTo>
                  <a:lnTo>
                    <a:pt x="6164" y="25896"/>
                  </a:lnTo>
                  <a:cubicBezTo>
                    <a:pt x="5977" y="25896"/>
                    <a:pt x="5790" y="25850"/>
                    <a:pt x="5627" y="25826"/>
                  </a:cubicBezTo>
                  <a:cubicBezTo>
                    <a:pt x="5534" y="25780"/>
                    <a:pt x="5440" y="25710"/>
                    <a:pt x="5347" y="25663"/>
                  </a:cubicBezTo>
                  <a:close/>
                  <a:moveTo>
                    <a:pt x="14709" y="25686"/>
                  </a:moveTo>
                  <a:cubicBezTo>
                    <a:pt x="14803" y="25756"/>
                    <a:pt x="14873" y="25826"/>
                    <a:pt x="14943" y="25920"/>
                  </a:cubicBezTo>
                  <a:cubicBezTo>
                    <a:pt x="14850" y="25873"/>
                    <a:pt x="14733" y="25826"/>
                    <a:pt x="14593" y="25803"/>
                  </a:cubicBezTo>
                  <a:cubicBezTo>
                    <a:pt x="14616" y="25756"/>
                    <a:pt x="14663" y="25710"/>
                    <a:pt x="14709" y="25686"/>
                  </a:cubicBezTo>
                  <a:close/>
                  <a:moveTo>
                    <a:pt x="9573" y="25686"/>
                  </a:moveTo>
                  <a:lnTo>
                    <a:pt x="9526" y="25733"/>
                  </a:lnTo>
                  <a:cubicBezTo>
                    <a:pt x="9433" y="25803"/>
                    <a:pt x="9316" y="25873"/>
                    <a:pt x="9223" y="25920"/>
                  </a:cubicBezTo>
                  <a:lnTo>
                    <a:pt x="9129" y="25943"/>
                  </a:lnTo>
                  <a:cubicBezTo>
                    <a:pt x="9129" y="25896"/>
                    <a:pt x="9153" y="25850"/>
                    <a:pt x="9153" y="25803"/>
                  </a:cubicBezTo>
                  <a:cubicBezTo>
                    <a:pt x="9246" y="25756"/>
                    <a:pt x="9339" y="25710"/>
                    <a:pt x="9456" y="25686"/>
                  </a:cubicBezTo>
                  <a:close/>
                  <a:moveTo>
                    <a:pt x="34509" y="25266"/>
                  </a:moveTo>
                  <a:lnTo>
                    <a:pt x="34579" y="25289"/>
                  </a:lnTo>
                  <a:cubicBezTo>
                    <a:pt x="34532" y="25476"/>
                    <a:pt x="34485" y="25640"/>
                    <a:pt x="34415" y="25803"/>
                  </a:cubicBezTo>
                  <a:lnTo>
                    <a:pt x="34228" y="25943"/>
                  </a:lnTo>
                  <a:cubicBezTo>
                    <a:pt x="34205" y="25896"/>
                    <a:pt x="34182" y="25850"/>
                    <a:pt x="34135" y="25803"/>
                  </a:cubicBezTo>
                  <a:cubicBezTo>
                    <a:pt x="34275" y="25640"/>
                    <a:pt x="34392" y="25453"/>
                    <a:pt x="34509" y="25266"/>
                  </a:cubicBezTo>
                  <a:close/>
                  <a:moveTo>
                    <a:pt x="39575" y="25663"/>
                  </a:moveTo>
                  <a:cubicBezTo>
                    <a:pt x="39505" y="25780"/>
                    <a:pt x="39435" y="25920"/>
                    <a:pt x="39388" y="26037"/>
                  </a:cubicBezTo>
                  <a:cubicBezTo>
                    <a:pt x="39365" y="26013"/>
                    <a:pt x="39342" y="25990"/>
                    <a:pt x="39318" y="25943"/>
                  </a:cubicBezTo>
                  <a:lnTo>
                    <a:pt x="39342" y="25943"/>
                  </a:lnTo>
                  <a:cubicBezTo>
                    <a:pt x="39412" y="25850"/>
                    <a:pt x="39482" y="25756"/>
                    <a:pt x="39575" y="25663"/>
                  </a:cubicBezTo>
                  <a:close/>
                  <a:moveTo>
                    <a:pt x="41887" y="24122"/>
                  </a:moveTo>
                  <a:cubicBezTo>
                    <a:pt x="41840" y="24215"/>
                    <a:pt x="41793" y="24332"/>
                    <a:pt x="41747" y="24402"/>
                  </a:cubicBezTo>
                  <a:cubicBezTo>
                    <a:pt x="41466" y="24963"/>
                    <a:pt x="41163" y="25523"/>
                    <a:pt x="40813" y="26037"/>
                  </a:cubicBezTo>
                  <a:cubicBezTo>
                    <a:pt x="40766" y="25990"/>
                    <a:pt x="40743" y="25943"/>
                    <a:pt x="40719" y="25896"/>
                  </a:cubicBezTo>
                  <a:cubicBezTo>
                    <a:pt x="41069" y="25406"/>
                    <a:pt x="41420" y="24892"/>
                    <a:pt x="41747" y="24355"/>
                  </a:cubicBezTo>
                  <a:lnTo>
                    <a:pt x="41887" y="24122"/>
                  </a:lnTo>
                  <a:close/>
                  <a:moveTo>
                    <a:pt x="20803" y="25593"/>
                  </a:moveTo>
                  <a:lnTo>
                    <a:pt x="21083" y="25826"/>
                  </a:lnTo>
                  <a:cubicBezTo>
                    <a:pt x="21037" y="25896"/>
                    <a:pt x="20990" y="25966"/>
                    <a:pt x="20967" y="26060"/>
                  </a:cubicBezTo>
                  <a:cubicBezTo>
                    <a:pt x="20897" y="25920"/>
                    <a:pt x="20850" y="25756"/>
                    <a:pt x="20803" y="25616"/>
                  </a:cubicBezTo>
                  <a:lnTo>
                    <a:pt x="20803" y="25593"/>
                  </a:lnTo>
                  <a:close/>
                  <a:moveTo>
                    <a:pt x="45716" y="21904"/>
                  </a:moveTo>
                  <a:lnTo>
                    <a:pt x="45786" y="21997"/>
                  </a:lnTo>
                  <a:cubicBezTo>
                    <a:pt x="45552" y="22674"/>
                    <a:pt x="45272" y="23328"/>
                    <a:pt x="44969" y="23959"/>
                  </a:cubicBezTo>
                  <a:cubicBezTo>
                    <a:pt x="44595" y="24752"/>
                    <a:pt x="44128" y="25500"/>
                    <a:pt x="43591" y="26200"/>
                  </a:cubicBezTo>
                  <a:cubicBezTo>
                    <a:pt x="43614" y="25966"/>
                    <a:pt x="43638" y="25710"/>
                    <a:pt x="43614" y="25476"/>
                  </a:cubicBezTo>
                  <a:lnTo>
                    <a:pt x="43614" y="25476"/>
                  </a:lnTo>
                  <a:lnTo>
                    <a:pt x="43638" y="25500"/>
                  </a:lnTo>
                  <a:cubicBezTo>
                    <a:pt x="44525" y="24425"/>
                    <a:pt x="45389" y="23188"/>
                    <a:pt x="45716" y="21904"/>
                  </a:cubicBezTo>
                  <a:close/>
                  <a:moveTo>
                    <a:pt x="24941" y="25899"/>
                  </a:moveTo>
                  <a:lnTo>
                    <a:pt x="25146" y="26013"/>
                  </a:lnTo>
                  <a:cubicBezTo>
                    <a:pt x="25146" y="26013"/>
                    <a:pt x="25146" y="26037"/>
                    <a:pt x="25146" y="26060"/>
                  </a:cubicBezTo>
                  <a:lnTo>
                    <a:pt x="25029" y="26247"/>
                  </a:lnTo>
                  <a:cubicBezTo>
                    <a:pt x="24986" y="26117"/>
                    <a:pt x="24963" y="26007"/>
                    <a:pt x="24941" y="25899"/>
                  </a:cubicBezTo>
                  <a:close/>
                  <a:moveTo>
                    <a:pt x="21270" y="26083"/>
                  </a:moveTo>
                  <a:cubicBezTo>
                    <a:pt x="21317" y="26153"/>
                    <a:pt x="21340" y="26223"/>
                    <a:pt x="21387" y="26270"/>
                  </a:cubicBezTo>
                  <a:lnTo>
                    <a:pt x="21317" y="26293"/>
                  </a:lnTo>
                  <a:cubicBezTo>
                    <a:pt x="21270" y="26270"/>
                    <a:pt x="21247" y="26247"/>
                    <a:pt x="21200" y="26223"/>
                  </a:cubicBezTo>
                  <a:lnTo>
                    <a:pt x="21270" y="26083"/>
                  </a:lnTo>
                  <a:close/>
                  <a:moveTo>
                    <a:pt x="36026" y="25920"/>
                  </a:moveTo>
                  <a:lnTo>
                    <a:pt x="36166" y="26060"/>
                  </a:lnTo>
                  <a:cubicBezTo>
                    <a:pt x="36096" y="26153"/>
                    <a:pt x="36003" y="26270"/>
                    <a:pt x="35909" y="26340"/>
                  </a:cubicBezTo>
                  <a:cubicBezTo>
                    <a:pt x="35933" y="26293"/>
                    <a:pt x="35933" y="26223"/>
                    <a:pt x="35956" y="26177"/>
                  </a:cubicBezTo>
                  <a:lnTo>
                    <a:pt x="36026" y="25920"/>
                  </a:lnTo>
                  <a:close/>
                  <a:moveTo>
                    <a:pt x="13819" y="26019"/>
                  </a:moveTo>
                  <a:cubicBezTo>
                    <a:pt x="13869" y="26019"/>
                    <a:pt x="13916" y="26025"/>
                    <a:pt x="13962" y="26037"/>
                  </a:cubicBezTo>
                  <a:cubicBezTo>
                    <a:pt x="13892" y="26130"/>
                    <a:pt x="13846" y="26247"/>
                    <a:pt x="13799" y="26363"/>
                  </a:cubicBezTo>
                  <a:cubicBezTo>
                    <a:pt x="13729" y="26247"/>
                    <a:pt x="13682" y="26130"/>
                    <a:pt x="13659" y="26037"/>
                  </a:cubicBezTo>
                  <a:cubicBezTo>
                    <a:pt x="13717" y="26025"/>
                    <a:pt x="13770" y="26019"/>
                    <a:pt x="13819" y="26019"/>
                  </a:cubicBezTo>
                  <a:close/>
                  <a:moveTo>
                    <a:pt x="7191" y="26247"/>
                  </a:moveTo>
                  <a:cubicBezTo>
                    <a:pt x="7378" y="26293"/>
                    <a:pt x="7542" y="26317"/>
                    <a:pt x="7728" y="26340"/>
                  </a:cubicBezTo>
                  <a:cubicBezTo>
                    <a:pt x="7728" y="26340"/>
                    <a:pt x="7728" y="26363"/>
                    <a:pt x="7728" y="26363"/>
                  </a:cubicBezTo>
                  <a:cubicBezTo>
                    <a:pt x="7666" y="26368"/>
                    <a:pt x="7604" y="26369"/>
                    <a:pt x="7542" y="26369"/>
                  </a:cubicBezTo>
                  <a:cubicBezTo>
                    <a:pt x="7255" y="26369"/>
                    <a:pt x="6970" y="26328"/>
                    <a:pt x="6701" y="26270"/>
                  </a:cubicBezTo>
                  <a:cubicBezTo>
                    <a:pt x="6864" y="26270"/>
                    <a:pt x="7028" y="26270"/>
                    <a:pt x="7191" y="26247"/>
                  </a:cubicBezTo>
                  <a:close/>
                  <a:moveTo>
                    <a:pt x="37450" y="24916"/>
                  </a:moveTo>
                  <a:cubicBezTo>
                    <a:pt x="37497" y="25289"/>
                    <a:pt x="37544" y="25686"/>
                    <a:pt x="37521" y="26083"/>
                  </a:cubicBezTo>
                  <a:cubicBezTo>
                    <a:pt x="37521" y="26107"/>
                    <a:pt x="37497" y="26130"/>
                    <a:pt x="37474" y="26177"/>
                  </a:cubicBezTo>
                  <a:cubicBezTo>
                    <a:pt x="37380" y="26247"/>
                    <a:pt x="37287" y="26340"/>
                    <a:pt x="37194" y="26410"/>
                  </a:cubicBezTo>
                  <a:cubicBezTo>
                    <a:pt x="37147" y="26340"/>
                    <a:pt x="37100" y="26270"/>
                    <a:pt x="37030" y="26223"/>
                  </a:cubicBezTo>
                  <a:cubicBezTo>
                    <a:pt x="37100" y="25920"/>
                    <a:pt x="37147" y="25616"/>
                    <a:pt x="37194" y="25313"/>
                  </a:cubicBezTo>
                  <a:cubicBezTo>
                    <a:pt x="37264" y="25173"/>
                    <a:pt x="37357" y="25033"/>
                    <a:pt x="37450" y="24916"/>
                  </a:cubicBezTo>
                  <a:close/>
                  <a:moveTo>
                    <a:pt x="39855" y="25990"/>
                  </a:moveTo>
                  <a:lnTo>
                    <a:pt x="39902" y="26107"/>
                  </a:lnTo>
                  <a:lnTo>
                    <a:pt x="39622" y="26457"/>
                  </a:lnTo>
                  <a:cubicBezTo>
                    <a:pt x="39669" y="26387"/>
                    <a:pt x="39715" y="26293"/>
                    <a:pt x="39762" y="26200"/>
                  </a:cubicBezTo>
                  <a:cubicBezTo>
                    <a:pt x="39809" y="26130"/>
                    <a:pt x="39832" y="26060"/>
                    <a:pt x="39855" y="25990"/>
                  </a:cubicBezTo>
                  <a:close/>
                  <a:moveTo>
                    <a:pt x="32921" y="26340"/>
                  </a:moveTo>
                  <a:lnTo>
                    <a:pt x="32874" y="26550"/>
                  </a:lnTo>
                  <a:lnTo>
                    <a:pt x="32758" y="26574"/>
                  </a:lnTo>
                  <a:lnTo>
                    <a:pt x="32758" y="26574"/>
                  </a:lnTo>
                  <a:lnTo>
                    <a:pt x="32921" y="26340"/>
                  </a:lnTo>
                  <a:close/>
                  <a:moveTo>
                    <a:pt x="11908" y="26340"/>
                  </a:moveTo>
                  <a:cubicBezTo>
                    <a:pt x="11908" y="26387"/>
                    <a:pt x="11884" y="26457"/>
                    <a:pt x="11884" y="26527"/>
                  </a:cubicBezTo>
                  <a:lnTo>
                    <a:pt x="11791" y="26597"/>
                  </a:lnTo>
                  <a:lnTo>
                    <a:pt x="11791" y="26457"/>
                  </a:lnTo>
                  <a:lnTo>
                    <a:pt x="11908" y="26340"/>
                  </a:lnTo>
                  <a:close/>
                  <a:moveTo>
                    <a:pt x="9853" y="26083"/>
                  </a:moveTo>
                  <a:cubicBezTo>
                    <a:pt x="9830" y="26130"/>
                    <a:pt x="9806" y="26200"/>
                    <a:pt x="9806" y="26270"/>
                  </a:cubicBezTo>
                  <a:cubicBezTo>
                    <a:pt x="9806" y="26340"/>
                    <a:pt x="9783" y="26410"/>
                    <a:pt x="9783" y="26503"/>
                  </a:cubicBezTo>
                  <a:cubicBezTo>
                    <a:pt x="9666" y="26550"/>
                    <a:pt x="9573" y="26597"/>
                    <a:pt x="9456" y="26620"/>
                  </a:cubicBezTo>
                  <a:cubicBezTo>
                    <a:pt x="9526" y="26457"/>
                    <a:pt x="9620" y="26293"/>
                    <a:pt x="9690" y="26130"/>
                  </a:cubicBezTo>
                  <a:lnTo>
                    <a:pt x="9853" y="26083"/>
                  </a:lnTo>
                  <a:close/>
                  <a:moveTo>
                    <a:pt x="35372" y="25570"/>
                  </a:moveTo>
                  <a:lnTo>
                    <a:pt x="35559" y="25663"/>
                  </a:lnTo>
                  <a:cubicBezTo>
                    <a:pt x="35536" y="25756"/>
                    <a:pt x="35513" y="25850"/>
                    <a:pt x="35489" y="25943"/>
                  </a:cubicBezTo>
                  <a:lnTo>
                    <a:pt x="35419" y="26013"/>
                  </a:lnTo>
                  <a:cubicBezTo>
                    <a:pt x="35256" y="26129"/>
                    <a:pt x="35001" y="26408"/>
                    <a:pt x="34746" y="26640"/>
                  </a:cubicBezTo>
                  <a:lnTo>
                    <a:pt x="34746" y="26640"/>
                  </a:lnTo>
                  <a:lnTo>
                    <a:pt x="34625" y="26480"/>
                  </a:lnTo>
                  <a:cubicBezTo>
                    <a:pt x="34672" y="26340"/>
                    <a:pt x="34719" y="26200"/>
                    <a:pt x="34765" y="26083"/>
                  </a:cubicBezTo>
                  <a:lnTo>
                    <a:pt x="34859" y="26013"/>
                  </a:lnTo>
                  <a:cubicBezTo>
                    <a:pt x="35022" y="25873"/>
                    <a:pt x="35209" y="25733"/>
                    <a:pt x="35372" y="25570"/>
                  </a:cubicBezTo>
                  <a:close/>
                  <a:moveTo>
                    <a:pt x="28205" y="26457"/>
                  </a:moveTo>
                  <a:lnTo>
                    <a:pt x="28018" y="26644"/>
                  </a:lnTo>
                  <a:lnTo>
                    <a:pt x="27948" y="26620"/>
                  </a:lnTo>
                  <a:lnTo>
                    <a:pt x="28041" y="26457"/>
                  </a:lnTo>
                  <a:close/>
                  <a:moveTo>
                    <a:pt x="32431" y="24963"/>
                  </a:moveTo>
                  <a:lnTo>
                    <a:pt x="32431" y="24986"/>
                  </a:lnTo>
                  <a:cubicBezTo>
                    <a:pt x="32221" y="25313"/>
                    <a:pt x="32057" y="25640"/>
                    <a:pt x="31917" y="25990"/>
                  </a:cubicBezTo>
                  <a:cubicBezTo>
                    <a:pt x="31595" y="26174"/>
                    <a:pt x="31318" y="26404"/>
                    <a:pt x="31064" y="26656"/>
                  </a:cubicBezTo>
                  <a:lnTo>
                    <a:pt x="31064" y="26656"/>
                  </a:lnTo>
                  <a:cubicBezTo>
                    <a:pt x="30953" y="26565"/>
                    <a:pt x="30863" y="26453"/>
                    <a:pt x="30773" y="26363"/>
                  </a:cubicBezTo>
                  <a:cubicBezTo>
                    <a:pt x="31287" y="25966"/>
                    <a:pt x="31730" y="25500"/>
                    <a:pt x="32080" y="24963"/>
                  </a:cubicBezTo>
                  <a:close/>
                  <a:moveTo>
                    <a:pt x="9199" y="26340"/>
                  </a:moveTo>
                  <a:lnTo>
                    <a:pt x="9199" y="26340"/>
                  </a:lnTo>
                  <a:cubicBezTo>
                    <a:pt x="9176" y="26387"/>
                    <a:pt x="9153" y="26457"/>
                    <a:pt x="9129" y="26503"/>
                  </a:cubicBezTo>
                  <a:cubicBezTo>
                    <a:pt x="9106" y="26550"/>
                    <a:pt x="9083" y="26620"/>
                    <a:pt x="9059" y="26667"/>
                  </a:cubicBezTo>
                  <a:cubicBezTo>
                    <a:pt x="9059" y="26597"/>
                    <a:pt x="9083" y="26503"/>
                    <a:pt x="9083" y="26410"/>
                  </a:cubicBezTo>
                  <a:lnTo>
                    <a:pt x="9199" y="26340"/>
                  </a:lnTo>
                  <a:close/>
                  <a:moveTo>
                    <a:pt x="43101" y="24939"/>
                  </a:moveTo>
                  <a:cubicBezTo>
                    <a:pt x="43054" y="25219"/>
                    <a:pt x="42961" y="25500"/>
                    <a:pt x="42867" y="25780"/>
                  </a:cubicBezTo>
                  <a:cubicBezTo>
                    <a:pt x="42610" y="26083"/>
                    <a:pt x="42330" y="26340"/>
                    <a:pt x="42097" y="26620"/>
                  </a:cubicBezTo>
                  <a:lnTo>
                    <a:pt x="41980" y="26714"/>
                  </a:lnTo>
                  <a:cubicBezTo>
                    <a:pt x="42237" y="26363"/>
                    <a:pt x="42470" y="25990"/>
                    <a:pt x="42657" y="25593"/>
                  </a:cubicBezTo>
                  <a:cubicBezTo>
                    <a:pt x="42821" y="25383"/>
                    <a:pt x="42937" y="25149"/>
                    <a:pt x="43101" y="24939"/>
                  </a:cubicBezTo>
                  <a:close/>
                  <a:moveTo>
                    <a:pt x="20430" y="26153"/>
                  </a:moveTo>
                  <a:lnTo>
                    <a:pt x="20430" y="26153"/>
                  </a:lnTo>
                  <a:cubicBezTo>
                    <a:pt x="20500" y="26223"/>
                    <a:pt x="20617" y="26270"/>
                    <a:pt x="20710" y="26340"/>
                  </a:cubicBezTo>
                  <a:cubicBezTo>
                    <a:pt x="20710" y="26410"/>
                    <a:pt x="20733" y="26480"/>
                    <a:pt x="20757" y="26550"/>
                  </a:cubicBezTo>
                  <a:lnTo>
                    <a:pt x="20733" y="26597"/>
                  </a:lnTo>
                  <a:lnTo>
                    <a:pt x="20687" y="26644"/>
                  </a:lnTo>
                  <a:lnTo>
                    <a:pt x="20593" y="26737"/>
                  </a:lnTo>
                  <a:cubicBezTo>
                    <a:pt x="20523" y="26527"/>
                    <a:pt x="20476" y="26340"/>
                    <a:pt x="20430" y="26153"/>
                  </a:cubicBezTo>
                  <a:close/>
                  <a:moveTo>
                    <a:pt x="28812" y="26433"/>
                  </a:moveTo>
                  <a:lnTo>
                    <a:pt x="28625" y="26737"/>
                  </a:lnTo>
                  <a:lnTo>
                    <a:pt x="28508" y="26714"/>
                  </a:lnTo>
                  <a:cubicBezTo>
                    <a:pt x="28602" y="26620"/>
                    <a:pt x="28718" y="26527"/>
                    <a:pt x="28812" y="26433"/>
                  </a:cubicBezTo>
                  <a:close/>
                  <a:moveTo>
                    <a:pt x="42517" y="24472"/>
                  </a:moveTo>
                  <a:lnTo>
                    <a:pt x="42517" y="24472"/>
                  </a:lnTo>
                  <a:cubicBezTo>
                    <a:pt x="42167" y="25289"/>
                    <a:pt x="41700" y="26060"/>
                    <a:pt x="41139" y="26760"/>
                  </a:cubicBezTo>
                  <a:cubicBezTo>
                    <a:pt x="41093" y="26667"/>
                    <a:pt x="41069" y="26574"/>
                    <a:pt x="41023" y="26480"/>
                  </a:cubicBezTo>
                  <a:cubicBezTo>
                    <a:pt x="41326" y="26083"/>
                    <a:pt x="41606" y="25686"/>
                    <a:pt x="41887" y="25289"/>
                  </a:cubicBezTo>
                  <a:lnTo>
                    <a:pt x="41910" y="25289"/>
                  </a:lnTo>
                  <a:cubicBezTo>
                    <a:pt x="42120" y="25033"/>
                    <a:pt x="42307" y="24752"/>
                    <a:pt x="42517" y="24472"/>
                  </a:cubicBezTo>
                  <a:close/>
                  <a:moveTo>
                    <a:pt x="29769" y="26107"/>
                  </a:moveTo>
                  <a:lnTo>
                    <a:pt x="29769" y="26107"/>
                  </a:lnTo>
                  <a:cubicBezTo>
                    <a:pt x="29676" y="26293"/>
                    <a:pt x="29559" y="26503"/>
                    <a:pt x="29489" y="26714"/>
                  </a:cubicBezTo>
                  <a:cubicBezTo>
                    <a:pt x="29372" y="26760"/>
                    <a:pt x="29255" y="26807"/>
                    <a:pt x="29162" y="26830"/>
                  </a:cubicBezTo>
                  <a:lnTo>
                    <a:pt x="29022" y="26807"/>
                  </a:lnTo>
                  <a:cubicBezTo>
                    <a:pt x="29162" y="26620"/>
                    <a:pt x="29279" y="26410"/>
                    <a:pt x="29419" y="26223"/>
                  </a:cubicBezTo>
                  <a:cubicBezTo>
                    <a:pt x="29535" y="26200"/>
                    <a:pt x="29652" y="26153"/>
                    <a:pt x="29769" y="26107"/>
                  </a:cubicBezTo>
                  <a:close/>
                  <a:moveTo>
                    <a:pt x="13005" y="26177"/>
                  </a:moveTo>
                  <a:lnTo>
                    <a:pt x="13005" y="26177"/>
                  </a:lnTo>
                  <a:cubicBezTo>
                    <a:pt x="12865" y="26387"/>
                    <a:pt x="12795" y="26620"/>
                    <a:pt x="12795" y="26877"/>
                  </a:cubicBezTo>
                  <a:lnTo>
                    <a:pt x="12795" y="26854"/>
                  </a:lnTo>
                  <a:lnTo>
                    <a:pt x="12772" y="26807"/>
                  </a:lnTo>
                  <a:lnTo>
                    <a:pt x="12772" y="26550"/>
                  </a:lnTo>
                  <a:cubicBezTo>
                    <a:pt x="12818" y="26433"/>
                    <a:pt x="12865" y="26340"/>
                    <a:pt x="12912" y="26223"/>
                  </a:cubicBezTo>
                  <a:lnTo>
                    <a:pt x="13005" y="26177"/>
                  </a:lnTo>
                  <a:close/>
                  <a:moveTo>
                    <a:pt x="31660" y="26597"/>
                  </a:moveTo>
                  <a:cubicBezTo>
                    <a:pt x="31660" y="26644"/>
                    <a:pt x="31637" y="26667"/>
                    <a:pt x="31637" y="26714"/>
                  </a:cubicBezTo>
                  <a:lnTo>
                    <a:pt x="31427" y="26877"/>
                  </a:lnTo>
                  <a:lnTo>
                    <a:pt x="31357" y="26877"/>
                  </a:lnTo>
                  <a:cubicBezTo>
                    <a:pt x="31450" y="26784"/>
                    <a:pt x="31567" y="26690"/>
                    <a:pt x="31660" y="26597"/>
                  </a:cubicBezTo>
                  <a:close/>
                  <a:moveTo>
                    <a:pt x="26570" y="26760"/>
                  </a:moveTo>
                  <a:cubicBezTo>
                    <a:pt x="26570" y="26807"/>
                    <a:pt x="26524" y="26854"/>
                    <a:pt x="26524" y="26900"/>
                  </a:cubicBezTo>
                  <a:lnTo>
                    <a:pt x="26407" y="26877"/>
                  </a:lnTo>
                  <a:cubicBezTo>
                    <a:pt x="26407" y="26854"/>
                    <a:pt x="26383" y="26854"/>
                    <a:pt x="26383" y="26830"/>
                  </a:cubicBezTo>
                  <a:lnTo>
                    <a:pt x="26570" y="26760"/>
                  </a:lnTo>
                  <a:close/>
                  <a:moveTo>
                    <a:pt x="30353" y="26620"/>
                  </a:moveTo>
                  <a:cubicBezTo>
                    <a:pt x="30446" y="26714"/>
                    <a:pt x="30563" y="26830"/>
                    <a:pt x="30656" y="26900"/>
                  </a:cubicBezTo>
                  <a:cubicBezTo>
                    <a:pt x="30469" y="26900"/>
                    <a:pt x="30259" y="26924"/>
                    <a:pt x="30072" y="26924"/>
                  </a:cubicBezTo>
                  <a:lnTo>
                    <a:pt x="30049" y="26900"/>
                  </a:lnTo>
                  <a:lnTo>
                    <a:pt x="30189" y="26714"/>
                  </a:lnTo>
                  <a:lnTo>
                    <a:pt x="30353" y="26620"/>
                  </a:lnTo>
                  <a:close/>
                  <a:moveTo>
                    <a:pt x="38221" y="26013"/>
                  </a:moveTo>
                  <a:lnTo>
                    <a:pt x="38221" y="26013"/>
                  </a:lnTo>
                  <a:cubicBezTo>
                    <a:pt x="38128" y="26270"/>
                    <a:pt x="38058" y="26527"/>
                    <a:pt x="37941" y="26760"/>
                  </a:cubicBezTo>
                  <a:lnTo>
                    <a:pt x="37824" y="26924"/>
                  </a:lnTo>
                  <a:cubicBezTo>
                    <a:pt x="37847" y="26760"/>
                    <a:pt x="37871" y="26597"/>
                    <a:pt x="37894" y="26433"/>
                  </a:cubicBezTo>
                  <a:lnTo>
                    <a:pt x="37871" y="26410"/>
                  </a:lnTo>
                  <a:cubicBezTo>
                    <a:pt x="37941" y="26340"/>
                    <a:pt x="37987" y="26270"/>
                    <a:pt x="38034" y="26200"/>
                  </a:cubicBezTo>
                  <a:cubicBezTo>
                    <a:pt x="38081" y="26130"/>
                    <a:pt x="38151" y="26083"/>
                    <a:pt x="38221" y="26013"/>
                  </a:cubicBezTo>
                  <a:close/>
                  <a:moveTo>
                    <a:pt x="8429" y="26620"/>
                  </a:moveTo>
                  <a:lnTo>
                    <a:pt x="8429" y="26620"/>
                  </a:lnTo>
                  <a:cubicBezTo>
                    <a:pt x="8405" y="26714"/>
                    <a:pt x="8382" y="26830"/>
                    <a:pt x="8382" y="26924"/>
                  </a:cubicBezTo>
                  <a:cubicBezTo>
                    <a:pt x="8265" y="26947"/>
                    <a:pt x="8172" y="26970"/>
                    <a:pt x="8055" y="26970"/>
                  </a:cubicBezTo>
                  <a:cubicBezTo>
                    <a:pt x="8055" y="26877"/>
                    <a:pt x="8032" y="26784"/>
                    <a:pt x="8009" y="26714"/>
                  </a:cubicBezTo>
                  <a:cubicBezTo>
                    <a:pt x="8149" y="26690"/>
                    <a:pt x="8289" y="26667"/>
                    <a:pt x="8429" y="26620"/>
                  </a:cubicBezTo>
                  <a:close/>
                  <a:moveTo>
                    <a:pt x="14336" y="26083"/>
                  </a:moveTo>
                  <a:cubicBezTo>
                    <a:pt x="14476" y="26130"/>
                    <a:pt x="14616" y="26153"/>
                    <a:pt x="14733" y="26200"/>
                  </a:cubicBezTo>
                  <a:lnTo>
                    <a:pt x="14709" y="26200"/>
                  </a:lnTo>
                  <a:cubicBezTo>
                    <a:pt x="14499" y="26433"/>
                    <a:pt x="14359" y="26690"/>
                    <a:pt x="14289" y="26994"/>
                  </a:cubicBezTo>
                  <a:cubicBezTo>
                    <a:pt x="14196" y="26900"/>
                    <a:pt x="14102" y="26807"/>
                    <a:pt x="14032" y="26714"/>
                  </a:cubicBezTo>
                  <a:cubicBezTo>
                    <a:pt x="14102" y="26480"/>
                    <a:pt x="14196" y="26270"/>
                    <a:pt x="14336" y="26083"/>
                  </a:cubicBezTo>
                  <a:close/>
                  <a:moveTo>
                    <a:pt x="34112" y="26457"/>
                  </a:moveTo>
                  <a:lnTo>
                    <a:pt x="34182" y="26527"/>
                  </a:lnTo>
                  <a:cubicBezTo>
                    <a:pt x="34112" y="26690"/>
                    <a:pt x="34042" y="26830"/>
                    <a:pt x="33972" y="26994"/>
                  </a:cubicBezTo>
                  <a:cubicBezTo>
                    <a:pt x="33855" y="26900"/>
                    <a:pt x="33785" y="26784"/>
                    <a:pt x="33738" y="26644"/>
                  </a:cubicBezTo>
                  <a:cubicBezTo>
                    <a:pt x="33855" y="26574"/>
                    <a:pt x="33995" y="26527"/>
                    <a:pt x="34112" y="26457"/>
                  </a:cubicBezTo>
                  <a:close/>
                  <a:moveTo>
                    <a:pt x="1985" y="24145"/>
                  </a:moveTo>
                  <a:lnTo>
                    <a:pt x="1985" y="24145"/>
                  </a:lnTo>
                  <a:cubicBezTo>
                    <a:pt x="2662" y="24892"/>
                    <a:pt x="3479" y="25453"/>
                    <a:pt x="4390" y="25826"/>
                  </a:cubicBezTo>
                  <a:cubicBezTo>
                    <a:pt x="4693" y="25943"/>
                    <a:pt x="5020" y="26037"/>
                    <a:pt x="5347" y="26107"/>
                  </a:cubicBezTo>
                  <a:cubicBezTo>
                    <a:pt x="6005" y="26510"/>
                    <a:pt x="6759" y="26720"/>
                    <a:pt x="7539" y="26720"/>
                  </a:cubicBezTo>
                  <a:cubicBezTo>
                    <a:pt x="7618" y="26720"/>
                    <a:pt x="7696" y="26718"/>
                    <a:pt x="7775" y="26714"/>
                  </a:cubicBezTo>
                  <a:cubicBezTo>
                    <a:pt x="7775" y="26807"/>
                    <a:pt x="7798" y="26900"/>
                    <a:pt x="7822" y="26994"/>
                  </a:cubicBezTo>
                  <a:cubicBezTo>
                    <a:pt x="7727" y="26998"/>
                    <a:pt x="7632" y="27000"/>
                    <a:pt x="7538" y="27000"/>
                  </a:cubicBezTo>
                  <a:cubicBezTo>
                    <a:pt x="5332" y="27000"/>
                    <a:pt x="3261" y="25959"/>
                    <a:pt x="1985" y="24145"/>
                  </a:cubicBezTo>
                  <a:close/>
                  <a:moveTo>
                    <a:pt x="15293" y="26644"/>
                  </a:moveTo>
                  <a:lnTo>
                    <a:pt x="15293" y="26644"/>
                  </a:lnTo>
                  <a:cubicBezTo>
                    <a:pt x="15200" y="26807"/>
                    <a:pt x="15106" y="26947"/>
                    <a:pt x="14990" y="27064"/>
                  </a:cubicBezTo>
                  <a:cubicBezTo>
                    <a:pt x="15060" y="26900"/>
                    <a:pt x="15153" y="26760"/>
                    <a:pt x="15293" y="26644"/>
                  </a:cubicBezTo>
                  <a:close/>
                  <a:moveTo>
                    <a:pt x="33248" y="26830"/>
                  </a:moveTo>
                  <a:lnTo>
                    <a:pt x="33248" y="26830"/>
                  </a:lnTo>
                  <a:cubicBezTo>
                    <a:pt x="33224" y="26924"/>
                    <a:pt x="33178" y="27017"/>
                    <a:pt x="33154" y="27111"/>
                  </a:cubicBezTo>
                  <a:lnTo>
                    <a:pt x="33154" y="26877"/>
                  </a:lnTo>
                  <a:lnTo>
                    <a:pt x="33248" y="26830"/>
                  </a:lnTo>
                  <a:close/>
                  <a:moveTo>
                    <a:pt x="40042" y="26737"/>
                  </a:moveTo>
                  <a:lnTo>
                    <a:pt x="40042" y="26854"/>
                  </a:lnTo>
                  <a:cubicBezTo>
                    <a:pt x="39925" y="26970"/>
                    <a:pt x="39832" y="27064"/>
                    <a:pt x="39715" y="27181"/>
                  </a:cubicBezTo>
                  <a:lnTo>
                    <a:pt x="39715" y="27134"/>
                  </a:lnTo>
                  <a:cubicBezTo>
                    <a:pt x="39832" y="26994"/>
                    <a:pt x="39925" y="26877"/>
                    <a:pt x="40042" y="26737"/>
                  </a:cubicBezTo>
                  <a:close/>
                  <a:moveTo>
                    <a:pt x="43264" y="25920"/>
                  </a:moveTo>
                  <a:lnTo>
                    <a:pt x="43264" y="25920"/>
                  </a:lnTo>
                  <a:cubicBezTo>
                    <a:pt x="43241" y="26223"/>
                    <a:pt x="43171" y="26527"/>
                    <a:pt x="43077" y="26807"/>
                  </a:cubicBezTo>
                  <a:cubicBezTo>
                    <a:pt x="42895" y="26970"/>
                    <a:pt x="42729" y="27132"/>
                    <a:pt x="42551" y="27295"/>
                  </a:cubicBezTo>
                  <a:lnTo>
                    <a:pt x="42551" y="27295"/>
                  </a:lnTo>
                  <a:cubicBezTo>
                    <a:pt x="42782" y="26900"/>
                    <a:pt x="42977" y="26468"/>
                    <a:pt x="43171" y="26037"/>
                  </a:cubicBezTo>
                  <a:lnTo>
                    <a:pt x="43264" y="25920"/>
                  </a:lnTo>
                  <a:close/>
                  <a:moveTo>
                    <a:pt x="17324" y="25850"/>
                  </a:moveTo>
                  <a:cubicBezTo>
                    <a:pt x="17651" y="26270"/>
                    <a:pt x="17955" y="26690"/>
                    <a:pt x="18188" y="27181"/>
                  </a:cubicBezTo>
                  <a:cubicBezTo>
                    <a:pt x="18165" y="27251"/>
                    <a:pt x="18165" y="27344"/>
                    <a:pt x="18142" y="27414"/>
                  </a:cubicBezTo>
                  <a:lnTo>
                    <a:pt x="18095" y="27391"/>
                  </a:lnTo>
                  <a:cubicBezTo>
                    <a:pt x="17955" y="26854"/>
                    <a:pt x="17628" y="26363"/>
                    <a:pt x="17161" y="26037"/>
                  </a:cubicBezTo>
                  <a:lnTo>
                    <a:pt x="17114" y="26013"/>
                  </a:lnTo>
                  <a:lnTo>
                    <a:pt x="17324" y="25850"/>
                  </a:lnTo>
                  <a:close/>
                  <a:moveTo>
                    <a:pt x="21247" y="26644"/>
                  </a:moveTo>
                  <a:cubicBezTo>
                    <a:pt x="21294" y="26667"/>
                    <a:pt x="21340" y="26714"/>
                    <a:pt x="21387" y="26714"/>
                  </a:cubicBezTo>
                  <a:cubicBezTo>
                    <a:pt x="21340" y="26947"/>
                    <a:pt x="21294" y="27157"/>
                    <a:pt x="21270" y="27367"/>
                  </a:cubicBezTo>
                  <a:lnTo>
                    <a:pt x="21177" y="27437"/>
                  </a:lnTo>
                  <a:cubicBezTo>
                    <a:pt x="21177" y="27391"/>
                    <a:pt x="21177" y="27321"/>
                    <a:pt x="21177" y="27274"/>
                  </a:cubicBezTo>
                  <a:cubicBezTo>
                    <a:pt x="21224" y="27227"/>
                    <a:pt x="21224" y="27157"/>
                    <a:pt x="21177" y="27134"/>
                  </a:cubicBezTo>
                  <a:cubicBezTo>
                    <a:pt x="21154" y="26994"/>
                    <a:pt x="21130" y="26854"/>
                    <a:pt x="21107" y="26737"/>
                  </a:cubicBezTo>
                  <a:cubicBezTo>
                    <a:pt x="21154" y="26690"/>
                    <a:pt x="21200" y="26667"/>
                    <a:pt x="21247" y="26644"/>
                  </a:cubicBezTo>
                  <a:close/>
                  <a:moveTo>
                    <a:pt x="36447" y="26293"/>
                  </a:moveTo>
                  <a:cubicBezTo>
                    <a:pt x="36493" y="26363"/>
                    <a:pt x="36540" y="26410"/>
                    <a:pt x="36587" y="26480"/>
                  </a:cubicBezTo>
                  <a:cubicBezTo>
                    <a:pt x="36563" y="26620"/>
                    <a:pt x="36517" y="26784"/>
                    <a:pt x="36470" y="26947"/>
                  </a:cubicBezTo>
                  <a:cubicBezTo>
                    <a:pt x="36190" y="27134"/>
                    <a:pt x="35886" y="27297"/>
                    <a:pt x="35606" y="27437"/>
                  </a:cubicBezTo>
                  <a:cubicBezTo>
                    <a:pt x="35653" y="27297"/>
                    <a:pt x="35699" y="27157"/>
                    <a:pt x="35746" y="27017"/>
                  </a:cubicBezTo>
                  <a:cubicBezTo>
                    <a:pt x="36003" y="26784"/>
                    <a:pt x="36236" y="26550"/>
                    <a:pt x="36447" y="26293"/>
                  </a:cubicBezTo>
                  <a:close/>
                  <a:moveTo>
                    <a:pt x="39108" y="26293"/>
                  </a:moveTo>
                  <a:cubicBezTo>
                    <a:pt x="39132" y="26340"/>
                    <a:pt x="39155" y="26387"/>
                    <a:pt x="39178" y="26457"/>
                  </a:cubicBezTo>
                  <a:cubicBezTo>
                    <a:pt x="38991" y="26784"/>
                    <a:pt x="38758" y="27134"/>
                    <a:pt x="38501" y="27437"/>
                  </a:cubicBezTo>
                  <a:cubicBezTo>
                    <a:pt x="38595" y="27227"/>
                    <a:pt x="38688" y="26994"/>
                    <a:pt x="38781" y="26784"/>
                  </a:cubicBezTo>
                  <a:lnTo>
                    <a:pt x="38781" y="26760"/>
                  </a:lnTo>
                  <a:cubicBezTo>
                    <a:pt x="38898" y="26620"/>
                    <a:pt x="39015" y="26457"/>
                    <a:pt x="39108" y="26293"/>
                  </a:cubicBezTo>
                  <a:close/>
                  <a:moveTo>
                    <a:pt x="29909" y="27251"/>
                  </a:moveTo>
                  <a:cubicBezTo>
                    <a:pt x="30143" y="27251"/>
                    <a:pt x="30353" y="27274"/>
                    <a:pt x="30586" y="27274"/>
                  </a:cubicBezTo>
                  <a:cubicBezTo>
                    <a:pt x="30563" y="27321"/>
                    <a:pt x="30539" y="27367"/>
                    <a:pt x="30516" y="27391"/>
                  </a:cubicBezTo>
                  <a:lnTo>
                    <a:pt x="30353" y="27484"/>
                  </a:lnTo>
                  <a:cubicBezTo>
                    <a:pt x="30189" y="27414"/>
                    <a:pt x="30049" y="27344"/>
                    <a:pt x="29909" y="27274"/>
                  </a:cubicBezTo>
                  <a:lnTo>
                    <a:pt x="29909" y="27251"/>
                  </a:lnTo>
                  <a:close/>
                  <a:moveTo>
                    <a:pt x="10343" y="26597"/>
                  </a:moveTo>
                  <a:cubicBezTo>
                    <a:pt x="10343" y="26714"/>
                    <a:pt x="10343" y="26807"/>
                    <a:pt x="10320" y="26924"/>
                  </a:cubicBezTo>
                  <a:lnTo>
                    <a:pt x="10320" y="26947"/>
                  </a:lnTo>
                  <a:cubicBezTo>
                    <a:pt x="10250" y="27157"/>
                    <a:pt x="10180" y="27391"/>
                    <a:pt x="10110" y="27601"/>
                  </a:cubicBezTo>
                  <a:cubicBezTo>
                    <a:pt x="10087" y="27321"/>
                    <a:pt x="10063" y="27017"/>
                    <a:pt x="10087" y="26714"/>
                  </a:cubicBezTo>
                  <a:lnTo>
                    <a:pt x="10110" y="26714"/>
                  </a:lnTo>
                  <a:lnTo>
                    <a:pt x="10343" y="26597"/>
                  </a:lnTo>
                  <a:close/>
                  <a:moveTo>
                    <a:pt x="40462" y="27251"/>
                  </a:moveTo>
                  <a:cubicBezTo>
                    <a:pt x="40462" y="27321"/>
                    <a:pt x="40462" y="27391"/>
                    <a:pt x="40462" y="27484"/>
                  </a:cubicBezTo>
                  <a:cubicBezTo>
                    <a:pt x="40439" y="27531"/>
                    <a:pt x="40369" y="27578"/>
                    <a:pt x="40346" y="27624"/>
                  </a:cubicBezTo>
                  <a:cubicBezTo>
                    <a:pt x="40346" y="27531"/>
                    <a:pt x="40369" y="27437"/>
                    <a:pt x="40392" y="27344"/>
                  </a:cubicBezTo>
                  <a:lnTo>
                    <a:pt x="40462" y="27251"/>
                  </a:lnTo>
                  <a:close/>
                  <a:moveTo>
                    <a:pt x="31217" y="27414"/>
                  </a:moveTo>
                  <a:lnTo>
                    <a:pt x="31240" y="27437"/>
                  </a:lnTo>
                  <a:lnTo>
                    <a:pt x="31053" y="27578"/>
                  </a:lnTo>
                  <a:cubicBezTo>
                    <a:pt x="30960" y="27601"/>
                    <a:pt x="30843" y="27648"/>
                    <a:pt x="30750" y="27671"/>
                  </a:cubicBezTo>
                  <a:cubicBezTo>
                    <a:pt x="30913" y="27601"/>
                    <a:pt x="31053" y="27507"/>
                    <a:pt x="31217" y="27414"/>
                  </a:cubicBezTo>
                  <a:close/>
                  <a:moveTo>
                    <a:pt x="32547" y="27274"/>
                  </a:moveTo>
                  <a:lnTo>
                    <a:pt x="32547" y="27274"/>
                  </a:lnTo>
                  <a:cubicBezTo>
                    <a:pt x="32477" y="27414"/>
                    <a:pt x="32407" y="27554"/>
                    <a:pt x="32361" y="27694"/>
                  </a:cubicBezTo>
                  <a:lnTo>
                    <a:pt x="32174" y="27578"/>
                  </a:lnTo>
                  <a:cubicBezTo>
                    <a:pt x="32221" y="27531"/>
                    <a:pt x="32244" y="27484"/>
                    <a:pt x="32267" y="27437"/>
                  </a:cubicBezTo>
                  <a:cubicBezTo>
                    <a:pt x="32361" y="27391"/>
                    <a:pt x="32454" y="27344"/>
                    <a:pt x="32547" y="27274"/>
                  </a:cubicBezTo>
                  <a:close/>
                  <a:moveTo>
                    <a:pt x="16017" y="26877"/>
                  </a:moveTo>
                  <a:lnTo>
                    <a:pt x="16064" y="26924"/>
                  </a:lnTo>
                  <a:cubicBezTo>
                    <a:pt x="16180" y="27134"/>
                    <a:pt x="16297" y="27367"/>
                    <a:pt x="16367" y="27578"/>
                  </a:cubicBezTo>
                  <a:lnTo>
                    <a:pt x="16320" y="27718"/>
                  </a:lnTo>
                  <a:cubicBezTo>
                    <a:pt x="16250" y="27437"/>
                    <a:pt x="16134" y="27157"/>
                    <a:pt x="16017" y="26877"/>
                  </a:cubicBezTo>
                  <a:close/>
                  <a:moveTo>
                    <a:pt x="18889" y="27087"/>
                  </a:moveTo>
                  <a:lnTo>
                    <a:pt x="18959" y="27204"/>
                  </a:lnTo>
                  <a:cubicBezTo>
                    <a:pt x="18959" y="27367"/>
                    <a:pt x="18959" y="27554"/>
                    <a:pt x="18935" y="27718"/>
                  </a:cubicBezTo>
                  <a:cubicBezTo>
                    <a:pt x="18935" y="27648"/>
                    <a:pt x="18912" y="27578"/>
                    <a:pt x="18889" y="27531"/>
                  </a:cubicBezTo>
                  <a:cubicBezTo>
                    <a:pt x="18889" y="27391"/>
                    <a:pt x="18889" y="27227"/>
                    <a:pt x="18889" y="27087"/>
                  </a:cubicBezTo>
                  <a:close/>
                  <a:moveTo>
                    <a:pt x="28905" y="27274"/>
                  </a:moveTo>
                  <a:lnTo>
                    <a:pt x="29232" y="27391"/>
                  </a:lnTo>
                  <a:cubicBezTo>
                    <a:pt x="29185" y="27461"/>
                    <a:pt x="29162" y="27531"/>
                    <a:pt x="29139" y="27601"/>
                  </a:cubicBezTo>
                  <a:lnTo>
                    <a:pt x="29069" y="27741"/>
                  </a:lnTo>
                  <a:cubicBezTo>
                    <a:pt x="28882" y="27671"/>
                    <a:pt x="28718" y="27601"/>
                    <a:pt x="28578" y="27531"/>
                  </a:cubicBezTo>
                  <a:lnTo>
                    <a:pt x="28602" y="27531"/>
                  </a:lnTo>
                  <a:lnTo>
                    <a:pt x="28718" y="27321"/>
                  </a:lnTo>
                  <a:lnTo>
                    <a:pt x="28905" y="27274"/>
                  </a:lnTo>
                  <a:close/>
                  <a:moveTo>
                    <a:pt x="46043" y="22371"/>
                  </a:moveTo>
                  <a:cubicBezTo>
                    <a:pt x="46253" y="22698"/>
                    <a:pt x="46393" y="23048"/>
                    <a:pt x="46463" y="23422"/>
                  </a:cubicBezTo>
                  <a:cubicBezTo>
                    <a:pt x="46416" y="23632"/>
                    <a:pt x="46346" y="23842"/>
                    <a:pt x="46299" y="24029"/>
                  </a:cubicBezTo>
                  <a:cubicBezTo>
                    <a:pt x="45622" y="24963"/>
                    <a:pt x="44899" y="25873"/>
                    <a:pt x="44105" y="26714"/>
                  </a:cubicBezTo>
                  <a:cubicBezTo>
                    <a:pt x="43754" y="27087"/>
                    <a:pt x="43428" y="27437"/>
                    <a:pt x="43054" y="27788"/>
                  </a:cubicBezTo>
                  <a:cubicBezTo>
                    <a:pt x="43194" y="27531"/>
                    <a:pt x="43311" y="27274"/>
                    <a:pt x="43404" y="26994"/>
                  </a:cubicBezTo>
                  <a:cubicBezTo>
                    <a:pt x="44455" y="25756"/>
                    <a:pt x="45272" y="24379"/>
                    <a:pt x="45856" y="22885"/>
                  </a:cubicBezTo>
                  <a:cubicBezTo>
                    <a:pt x="45926" y="22698"/>
                    <a:pt x="45973" y="22534"/>
                    <a:pt x="46043" y="22371"/>
                  </a:cubicBezTo>
                  <a:close/>
                  <a:moveTo>
                    <a:pt x="8335" y="27181"/>
                  </a:moveTo>
                  <a:lnTo>
                    <a:pt x="8335" y="27181"/>
                  </a:lnTo>
                  <a:cubicBezTo>
                    <a:pt x="8289" y="27391"/>
                    <a:pt x="8265" y="27601"/>
                    <a:pt x="8242" y="27811"/>
                  </a:cubicBezTo>
                  <a:cubicBezTo>
                    <a:pt x="8195" y="27601"/>
                    <a:pt x="8149" y="27414"/>
                    <a:pt x="8102" y="27227"/>
                  </a:cubicBezTo>
                  <a:cubicBezTo>
                    <a:pt x="8172" y="27227"/>
                    <a:pt x="8242" y="27204"/>
                    <a:pt x="8335" y="27181"/>
                  </a:cubicBezTo>
                  <a:close/>
                  <a:moveTo>
                    <a:pt x="34625" y="27134"/>
                  </a:moveTo>
                  <a:lnTo>
                    <a:pt x="34672" y="27204"/>
                  </a:lnTo>
                  <a:cubicBezTo>
                    <a:pt x="34532" y="27367"/>
                    <a:pt x="34392" y="27554"/>
                    <a:pt x="34228" y="27694"/>
                  </a:cubicBezTo>
                  <a:cubicBezTo>
                    <a:pt x="34135" y="27764"/>
                    <a:pt x="34018" y="27811"/>
                    <a:pt x="33902" y="27858"/>
                  </a:cubicBezTo>
                  <a:cubicBezTo>
                    <a:pt x="33995" y="27764"/>
                    <a:pt x="34042" y="27648"/>
                    <a:pt x="34088" y="27554"/>
                  </a:cubicBezTo>
                  <a:cubicBezTo>
                    <a:pt x="34275" y="27414"/>
                    <a:pt x="34439" y="27297"/>
                    <a:pt x="34625" y="27134"/>
                  </a:cubicBezTo>
                  <a:close/>
                  <a:moveTo>
                    <a:pt x="25963" y="27111"/>
                  </a:moveTo>
                  <a:lnTo>
                    <a:pt x="26103" y="27157"/>
                  </a:lnTo>
                  <a:lnTo>
                    <a:pt x="26150" y="27181"/>
                  </a:lnTo>
                  <a:cubicBezTo>
                    <a:pt x="26243" y="27297"/>
                    <a:pt x="26337" y="27437"/>
                    <a:pt x="26430" y="27554"/>
                  </a:cubicBezTo>
                  <a:lnTo>
                    <a:pt x="26430" y="27858"/>
                  </a:lnTo>
                  <a:cubicBezTo>
                    <a:pt x="26430" y="27881"/>
                    <a:pt x="26430" y="27881"/>
                    <a:pt x="26430" y="27904"/>
                  </a:cubicBezTo>
                  <a:cubicBezTo>
                    <a:pt x="26197" y="27834"/>
                    <a:pt x="25987" y="27788"/>
                    <a:pt x="25776" y="27764"/>
                  </a:cubicBezTo>
                  <a:lnTo>
                    <a:pt x="25800" y="27764"/>
                  </a:lnTo>
                  <a:cubicBezTo>
                    <a:pt x="25776" y="27741"/>
                    <a:pt x="25753" y="27694"/>
                    <a:pt x="25706" y="27648"/>
                  </a:cubicBezTo>
                  <a:cubicBezTo>
                    <a:pt x="25800" y="27461"/>
                    <a:pt x="25870" y="27274"/>
                    <a:pt x="25963" y="27111"/>
                  </a:cubicBezTo>
                  <a:close/>
                  <a:moveTo>
                    <a:pt x="36306" y="27507"/>
                  </a:moveTo>
                  <a:lnTo>
                    <a:pt x="36236" y="27648"/>
                  </a:lnTo>
                  <a:cubicBezTo>
                    <a:pt x="36143" y="27741"/>
                    <a:pt x="36050" y="27834"/>
                    <a:pt x="35933" y="27904"/>
                  </a:cubicBezTo>
                  <a:lnTo>
                    <a:pt x="35793" y="27788"/>
                  </a:lnTo>
                  <a:cubicBezTo>
                    <a:pt x="35956" y="27694"/>
                    <a:pt x="36120" y="27601"/>
                    <a:pt x="36283" y="27507"/>
                  </a:cubicBezTo>
                  <a:close/>
                  <a:moveTo>
                    <a:pt x="20873" y="27274"/>
                  </a:moveTo>
                  <a:cubicBezTo>
                    <a:pt x="20873" y="27507"/>
                    <a:pt x="20897" y="27694"/>
                    <a:pt x="20897" y="27881"/>
                  </a:cubicBezTo>
                  <a:lnTo>
                    <a:pt x="20850" y="27951"/>
                  </a:lnTo>
                  <a:cubicBezTo>
                    <a:pt x="20850" y="27881"/>
                    <a:pt x="20827" y="27811"/>
                    <a:pt x="20803" y="27764"/>
                  </a:cubicBezTo>
                  <a:cubicBezTo>
                    <a:pt x="20780" y="27694"/>
                    <a:pt x="20780" y="27648"/>
                    <a:pt x="20780" y="27578"/>
                  </a:cubicBezTo>
                  <a:cubicBezTo>
                    <a:pt x="20757" y="27507"/>
                    <a:pt x="20827" y="27391"/>
                    <a:pt x="20850" y="27274"/>
                  </a:cubicBezTo>
                  <a:close/>
                  <a:moveTo>
                    <a:pt x="23161" y="27367"/>
                  </a:moveTo>
                  <a:cubicBezTo>
                    <a:pt x="23255" y="27507"/>
                    <a:pt x="23348" y="27601"/>
                    <a:pt x="23442" y="27718"/>
                  </a:cubicBezTo>
                  <a:lnTo>
                    <a:pt x="23418" y="27718"/>
                  </a:lnTo>
                  <a:cubicBezTo>
                    <a:pt x="23418" y="27811"/>
                    <a:pt x="23418" y="27904"/>
                    <a:pt x="23418" y="27998"/>
                  </a:cubicBezTo>
                  <a:cubicBezTo>
                    <a:pt x="23302" y="27928"/>
                    <a:pt x="23208" y="27858"/>
                    <a:pt x="23115" y="27788"/>
                  </a:cubicBezTo>
                  <a:cubicBezTo>
                    <a:pt x="23115" y="27694"/>
                    <a:pt x="23115" y="27578"/>
                    <a:pt x="23091" y="27461"/>
                  </a:cubicBezTo>
                  <a:lnTo>
                    <a:pt x="23161" y="27367"/>
                  </a:lnTo>
                  <a:close/>
                  <a:moveTo>
                    <a:pt x="33598" y="27017"/>
                  </a:moveTo>
                  <a:cubicBezTo>
                    <a:pt x="33668" y="27134"/>
                    <a:pt x="33738" y="27251"/>
                    <a:pt x="33785" y="27367"/>
                  </a:cubicBezTo>
                  <a:cubicBezTo>
                    <a:pt x="33668" y="27578"/>
                    <a:pt x="33528" y="27811"/>
                    <a:pt x="33388" y="28021"/>
                  </a:cubicBezTo>
                  <a:lnTo>
                    <a:pt x="33365" y="28021"/>
                  </a:lnTo>
                  <a:cubicBezTo>
                    <a:pt x="33388" y="27858"/>
                    <a:pt x="33411" y="27694"/>
                    <a:pt x="33458" y="27531"/>
                  </a:cubicBezTo>
                  <a:cubicBezTo>
                    <a:pt x="33481" y="27367"/>
                    <a:pt x="33551" y="27181"/>
                    <a:pt x="33598" y="27017"/>
                  </a:cubicBezTo>
                  <a:close/>
                  <a:moveTo>
                    <a:pt x="27831" y="27554"/>
                  </a:moveTo>
                  <a:cubicBezTo>
                    <a:pt x="27901" y="27601"/>
                    <a:pt x="27971" y="27648"/>
                    <a:pt x="28065" y="27694"/>
                  </a:cubicBezTo>
                  <a:cubicBezTo>
                    <a:pt x="27994" y="27811"/>
                    <a:pt x="27924" y="27928"/>
                    <a:pt x="27854" y="28044"/>
                  </a:cubicBezTo>
                  <a:lnTo>
                    <a:pt x="27574" y="28044"/>
                  </a:lnTo>
                  <a:cubicBezTo>
                    <a:pt x="27644" y="27858"/>
                    <a:pt x="27738" y="27694"/>
                    <a:pt x="27831" y="27554"/>
                  </a:cubicBezTo>
                  <a:close/>
                  <a:moveTo>
                    <a:pt x="28368" y="27858"/>
                  </a:moveTo>
                  <a:cubicBezTo>
                    <a:pt x="28485" y="27904"/>
                    <a:pt x="28578" y="27951"/>
                    <a:pt x="28672" y="27998"/>
                  </a:cubicBezTo>
                  <a:cubicBezTo>
                    <a:pt x="28578" y="28021"/>
                    <a:pt x="28461" y="28021"/>
                    <a:pt x="28368" y="28044"/>
                  </a:cubicBezTo>
                  <a:lnTo>
                    <a:pt x="28275" y="28044"/>
                  </a:lnTo>
                  <a:lnTo>
                    <a:pt x="28368" y="27858"/>
                  </a:lnTo>
                  <a:close/>
                  <a:moveTo>
                    <a:pt x="32828" y="27507"/>
                  </a:moveTo>
                  <a:cubicBezTo>
                    <a:pt x="32851" y="27694"/>
                    <a:pt x="32874" y="27881"/>
                    <a:pt x="32944" y="28068"/>
                  </a:cubicBezTo>
                  <a:lnTo>
                    <a:pt x="32664" y="27904"/>
                  </a:lnTo>
                  <a:cubicBezTo>
                    <a:pt x="32711" y="27764"/>
                    <a:pt x="32781" y="27648"/>
                    <a:pt x="32828" y="27507"/>
                  </a:cubicBezTo>
                  <a:close/>
                  <a:moveTo>
                    <a:pt x="15387" y="27040"/>
                  </a:moveTo>
                  <a:cubicBezTo>
                    <a:pt x="15414" y="27081"/>
                    <a:pt x="15457" y="27106"/>
                    <a:pt x="15502" y="27106"/>
                  </a:cubicBezTo>
                  <a:cubicBezTo>
                    <a:pt x="15534" y="27106"/>
                    <a:pt x="15567" y="27093"/>
                    <a:pt x="15597" y="27064"/>
                  </a:cubicBezTo>
                  <a:cubicBezTo>
                    <a:pt x="15760" y="27391"/>
                    <a:pt x="15900" y="27718"/>
                    <a:pt x="15994" y="28068"/>
                  </a:cubicBezTo>
                  <a:cubicBezTo>
                    <a:pt x="15994" y="28068"/>
                    <a:pt x="15994" y="28068"/>
                    <a:pt x="15994" y="28091"/>
                  </a:cubicBezTo>
                  <a:cubicBezTo>
                    <a:pt x="15643" y="27928"/>
                    <a:pt x="15293" y="27741"/>
                    <a:pt x="14966" y="27531"/>
                  </a:cubicBezTo>
                  <a:cubicBezTo>
                    <a:pt x="15106" y="27391"/>
                    <a:pt x="15246" y="27227"/>
                    <a:pt x="15387" y="27040"/>
                  </a:cubicBezTo>
                  <a:close/>
                  <a:moveTo>
                    <a:pt x="31380" y="27858"/>
                  </a:moveTo>
                  <a:cubicBezTo>
                    <a:pt x="31380" y="27881"/>
                    <a:pt x="31403" y="27904"/>
                    <a:pt x="31427" y="27928"/>
                  </a:cubicBezTo>
                  <a:lnTo>
                    <a:pt x="31497" y="27998"/>
                  </a:lnTo>
                  <a:cubicBezTo>
                    <a:pt x="31497" y="28044"/>
                    <a:pt x="31497" y="28115"/>
                    <a:pt x="31520" y="28161"/>
                  </a:cubicBezTo>
                  <a:cubicBezTo>
                    <a:pt x="31427" y="28091"/>
                    <a:pt x="31310" y="27998"/>
                    <a:pt x="31170" y="27928"/>
                  </a:cubicBezTo>
                  <a:lnTo>
                    <a:pt x="31193" y="27928"/>
                  </a:lnTo>
                  <a:lnTo>
                    <a:pt x="31380" y="27858"/>
                  </a:lnTo>
                  <a:close/>
                  <a:moveTo>
                    <a:pt x="39832" y="27998"/>
                  </a:moveTo>
                  <a:cubicBezTo>
                    <a:pt x="39832" y="28044"/>
                    <a:pt x="39809" y="28068"/>
                    <a:pt x="39785" y="28115"/>
                  </a:cubicBezTo>
                  <a:lnTo>
                    <a:pt x="39575" y="28301"/>
                  </a:lnTo>
                  <a:lnTo>
                    <a:pt x="39575" y="28278"/>
                  </a:lnTo>
                  <a:cubicBezTo>
                    <a:pt x="39669" y="28185"/>
                    <a:pt x="39762" y="28091"/>
                    <a:pt x="39832" y="27998"/>
                  </a:cubicBezTo>
                  <a:close/>
                  <a:moveTo>
                    <a:pt x="35419" y="27928"/>
                  </a:moveTo>
                  <a:cubicBezTo>
                    <a:pt x="35466" y="27998"/>
                    <a:pt x="35536" y="28068"/>
                    <a:pt x="35606" y="28115"/>
                  </a:cubicBezTo>
                  <a:cubicBezTo>
                    <a:pt x="35489" y="28185"/>
                    <a:pt x="35372" y="28255"/>
                    <a:pt x="35256" y="28325"/>
                  </a:cubicBezTo>
                  <a:cubicBezTo>
                    <a:pt x="35302" y="28208"/>
                    <a:pt x="35372" y="28091"/>
                    <a:pt x="35419" y="27951"/>
                  </a:cubicBezTo>
                  <a:lnTo>
                    <a:pt x="35419" y="27928"/>
                  </a:lnTo>
                  <a:close/>
                  <a:moveTo>
                    <a:pt x="16531" y="26410"/>
                  </a:moveTo>
                  <a:cubicBezTo>
                    <a:pt x="16741" y="26457"/>
                    <a:pt x="16928" y="26597"/>
                    <a:pt x="17068" y="26760"/>
                  </a:cubicBezTo>
                  <a:lnTo>
                    <a:pt x="17068" y="26784"/>
                  </a:lnTo>
                  <a:cubicBezTo>
                    <a:pt x="17091" y="26854"/>
                    <a:pt x="17138" y="26924"/>
                    <a:pt x="17184" y="26994"/>
                  </a:cubicBezTo>
                  <a:cubicBezTo>
                    <a:pt x="17348" y="27461"/>
                    <a:pt x="17278" y="27951"/>
                    <a:pt x="16974" y="28348"/>
                  </a:cubicBezTo>
                  <a:lnTo>
                    <a:pt x="16881" y="28348"/>
                  </a:lnTo>
                  <a:cubicBezTo>
                    <a:pt x="16881" y="28301"/>
                    <a:pt x="16881" y="28255"/>
                    <a:pt x="16881" y="28185"/>
                  </a:cubicBezTo>
                  <a:cubicBezTo>
                    <a:pt x="17044" y="27578"/>
                    <a:pt x="16741" y="27064"/>
                    <a:pt x="16297" y="26690"/>
                  </a:cubicBezTo>
                  <a:lnTo>
                    <a:pt x="16250" y="26620"/>
                  </a:lnTo>
                  <a:cubicBezTo>
                    <a:pt x="16344" y="26527"/>
                    <a:pt x="16437" y="26480"/>
                    <a:pt x="16531" y="26410"/>
                  </a:cubicBezTo>
                  <a:close/>
                  <a:moveTo>
                    <a:pt x="42377" y="26877"/>
                  </a:moveTo>
                  <a:lnTo>
                    <a:pt x="42377" y="26877"/>
                  </a:lnTo>
                  <a:cubicBezTo>
                    <a:pt x="42167" y="27274"/>
                    <a:pt x="41933" y="27648"/>
                    <a:pt x="41700" y="28044"/>
                  </a:cubicBezTo>
                  <a:cubicBezTo>
                    <a:pt x="41560" y="28138"/>
                    <a:pt x="41396" y="28231"/>
                    <a:pt x="41256" y="28348"/>
                  </a:cubicBezTo>
                  <a:cubicBezTo>
                    <a:pt x="41280" y="28185"/>
                    <a:pt x="41280" y="28044"/>
                    <a:pt x="41280" y="27904"/>
                  </a:cubicBezTo>
                  <a:lnTo>
                    <a:pt x="41303" y="27928"/>
                  </a:lnTo>
                  <a:cubicBezTo>
                    <a:pt x="41676" y="27601"/>
                    <a:pt x="42027" y="27251"/>
                    <a:pt x="42377" y="26877"/>
                  </a:cubicBezTo>
                  <a:close/>
                  <a:moveTo>
                    <a:pt x="12912" y="27718"/>
                  </a:moveTo>
                  <a:cubicBezTo>
                    <a:pt x="13052" y="27928"/>
                    <a:pt x="13192" y="28115"/>
                    <a:pt x="13285" y="28255"/>
                  </a:cubicBezTo>
                  <a:lnTo>
                    <a:pt x="13285" y="28231"/>
                  </a:lnTo>
                  <a:lnTo>
                    <a:pt x="13379" y="28395"/>
                  </a:lnTo>
                  <a:cubicBezTo>
                    <a:pt x="13309" y="28348"/>
                    <a:pt x="13239" y="28301"/>
                    <a:pt x="13168" y="28255"/>
                  </a:cubicBezTo>
                  <a:cubicBezTo>
                    <a:pt x="13098" y="28208"/>
                    <a:pt x="13098" y="28161"/>
                    <a:pt x="13052" y="28091"/>
                  </a:cubicBezTo>
                  <a:cubicBezTo>
                    <a:pt x="13005" y="27974"/>
                    <a:pt x="12958" y="27858"/>
                    <a:pt x="12912" y="27718"/>
                  </a:cubicBezTo>
                  <a:close/>
                  <a:moveTo>
                    <a:pt x="11581" y="27578"/>
                  </a:moveTo>
                  <a:lnTo>
                    <a:pt x="11674" y="27648"/>
                  </a:lnTo>
                  <a:cubicBezTo>
                    <a:pt x="11721" y="27788"/>
                    <a:pt x="11768" y="27904"/>
                    <a:pt x="11814" y="28021"/>
                  </a:cubicBezTo>
                  <a:cubicBezTo>
                    <a:pt x="11861" y="28138"/>
                    <a:pt x="11838" y="28301"/>
                    <a:pt x="11861" y="28465"/>
                  </a:cubicBezTo>
                  <a:cubicBezTo>
                    <a:pt x="11744" y="28185"/>
                    <a:pt x="11627" y="27881"/>
                    <a:pt x="11581" y="27578"/>
                  </a:cubicBezTo>
                  <a:close/>
                  <a:moveTo>
                    <a:pt x="15136" y="28071"/>
                  </a:moveTo>
                  <a:cubicBezTo>
                    <a:pt x="15355" y="28182"/>
                    <a:pt x="15591" y="28308"/>
                    <a:pt x="15807" y="28395"/>
                  </a:cubicBezTo>
                  <a:lnTo>
                    <a:pt x="15877" y="28418"/>
                  </a:lnTo>
                  <a:lnTo>
                    <a:pt x="15830" y="28465"/>
                  </a:lnTo>
                  <a:cubicBezTo>
                    <a:pt x="15597" y="28371"/>
                    <a:pt x="15387" y="28278"/>
                    <a:pt x="15176" y="28138"/>
                  </a:cubicBezTo>
                  <a:cubicBezTo>
                    <a:pt x="15160" y="28122"/>
                    <a:pt x="15144" y="28094"/>
                    <a:pt x="15136" y="28071"/>
                  </a:cubicBezTo>
                  <a:close/>
                  <a:moveTo>
                    <a:pt x="34228" y="28371"/>
                  </a:moveTo>
                  <a:lnTo>
                    <a:pt x="34065" y="28605"/>
                  </a:lnTo>
                  <a:lnTo>
                    <a:pt x="33925" y="28535"/>
                  </a:lnTo>
                  <a:lnTo>
                    <a:pt x="34042" y="28441"/>
                  </a:lnTo>
                  <a:cubicBezTo>
                    <a:pt x="34112" y="28441"/>
                    <a:pt x="34182" y="28395"/>
                    <a:pt x="34228" y="28371"/>
                  </a:cubicBezTo>
                  <a:close/>
                  <a:moveTo>
                    <a:pt x="34952" y="28161"/>
                  </a:moveTo>
                  <a:cubicBezTo>
                    <a:pt x="34882" y="28301"/>
                    <a:pt x="34835" y="28465"/>
                    <a:pt x="34765" y="28605"/>
                  </a:cubicBezTo>
                  <a:lnTo>
                    <a:pt x="34649" y="28628"/>
                  </a:lnTo>
                  <a:cubicBezTo>
                    <a:pt x="34742" y="28465"/>
                    <a:pt x="34835" y="28325"/>
                    <a:pt x="34929" y="28161"/>
                  </a:cubicBezTo>
                  <a:close/>
                  <a:moveTo>
                    <a:pt x="25800" y="28371"/>
                  </a:moveTo>
                  <a:cubicBezTo>
                    <a:pt x="25846" y="28418"/>
                    <a:pt x="25917" y="28488"/>
                    <a:pt x="25987" y="28558"/>
                  </a:cubicBezTo>
                  <a:lnTo>
                    <a:pt x="25987" y="28581"/>
                  </a:lnTo>
                  <a:lnTo>
                    <a:pt x="25963" y="28652"/>
                  </a:lnTo>
                  <a:lnTo>
                    <a:pt x="25870" y="28605"/>
                  </a:lnTo>
                  <a:cubicBezTo>
                    <a:pt x="25823" y="28535"/>
                    <a:pt x="25800" y="28441"/>
                    <a:pt x="25800" y="28371"/>
                  </a:cubicBezTo>
                  <a:close/>
                  <a:moveTo>
                    <a:pt x="22134" y="27344"/>
                  </a:moveTo>
                  <a:cubicBezTo>
                    <a:pt x="22157" y="27367"/>
                    <a:pt x="22181" y="27391"/>
                    <a:pt x="22204" y="27437"/>
                  </a:cubicBezTo>
                  <a:cubicBezTo>
                    <a:pt x="22228" y="27461"/>
                    <a:pt x="22204" y="27554"/>
                    <a:pt x="22228" y="27624"/>
                  </a:cubicBezTo>
                  <a:cubicBezTo>
                    <a:pt x="22017" y="27974"/>
                    <a:pt x="21784" y="28325"/>
                    <a:pt x="21597" y="28698"/>
                  </a:cubicBezTo>
                  <a:cubicBezTo>
                    <a:pt x="21574" y="28652"/>
                    <a:pt x="21550" y="28605"/>
                    <a:pt x="21550" y="28558"/>
                  </a:cubicBezTo>
                  <a:cubicBezTo>
                    <a:pt x="21550" y="28441"/>
                    <a:pt x="21527" y="28325"/>
                    <a:pt x="21527" y="28208"/>
                  </a:cubicBezTo>
                  <a:lnTo>
                    <a:pt x="21527" y="28161"/>
                  </a:lnTo>
                  <a:cubicBezTo>
                    <a:pt x="21527" y="28044"/>
                    <a:pt x="21574" y="27928"/>
                    <a:pt x="21644" y="27834"/>
                  </a:cubicBezTo>
                  <a:cubicBezTo>
                    <a:pt x="21761" y="27624"/>
                    <a:pt x="21924" y="27461"/>
                    <a:pt x="22134" y="27344"/>
                  </a:cubicBezTo>
                  <a:close/>
                  <a:moveTo>
                    <a:pt x="24749" y="28465"/>
                  </a:moveTo>
                  <a:lnTo>
                    <a:pt x="24819" y="28488"/>
                  </a:lnTo>
                  <a:cubicBezTo>
                    <a:pt x="24889" y="28581"/>
                    <a:pt x="24936" y="28652"/>
                    <a:pt x="24983" y="28722"/>
                  </a:cubicBezTo>
                  <a:lnTo>
                    <a:pt x="24936" y="28722"/>
                  </a:lnTo>
                  <a:lnTo>
                    <a:pt x="24772" y="28581"/>
                  </a:lnTo>
                  <a:cubicBezTo>
                    <a:pt x="24772" y="28535"/>
                    <a:pt x="24772" y="28488"/>
                    <a:pt x="24749" y="28465"/>
                  </a:cubicBezTo>
                  <a:close/>
                  <a:moveTo>
                    <a:pt x="40883" y="28231"/>
                  </a:moveTo>
                  <a:cubicBezTo>
                    <a:pt x="40883" y="28301"/>
                    <a:pt x="40883" y="28371"/>
                    <a:pt x="40859" y="28441"/>
                  </a:cubicBezTo>
                  <a:cubicBezTo>
                    <a:pt x="40836" y="28488"/>
                    <a:pt x="40836" y="28511"/>
                    <a:pt x="40836" y="28558"/>
                  </a:cubicBezTo>
                  <a:cubicBezTo>
                    <a:pt x="40719" y="28605"/>
                    <a:pt x="40579" y="28675"/>
                    <a:pt x="40462" y="28722"/>
                  </a:cubicBezTo>
                  <a:cubicBezTo>
                    <a:pt x="40509" y="28652"/>
                    <a:pt x="40579" y="28558"/>
                    <a:pt x="40626" y="28465"/>
                  </a:cubicBezTo>
                  <a:lnTo>
                    <a:pt x="40883" y="28231"/>
                  </a:lnTo>
                  <a:close/>
                  <a:moveTo>
                    <a:pt x="31217" y="28652"/>
                  </a:moveTo>
                  <a:lnTo>
                    <a:pt x="31403" y="28675"/>
                  </a:lnTo>
                  <a:lnTo>
                    <a:pt x="31403" y="28768"/>
                  </a:lnTo>
                  <a:cubicBezTo>
                    <a:pt x="31333" y="28722"/>
                    <a:pt x="31263" y="28698"/>
                    <a:pt x="31217" y="28652"/>
                  </a:cubicBezTo>
                  <a:close/>
                  <a:moveTo>
                    <a:pt x="27457" y="28581"/>
                  </a:moveTo>
                  <a:lnTo>
                    <a:pt x="27528" y="28652"/>
                  </a:lnTo>
                  <a:lnTo>
                    <a:pt x="27457" y="28792"/>
                  </a:lnTo>
                  <a:cubicBezTo>
                    <a:pt x="27457" y="28722"/>
                    <a:pt x="27457" y="28652"/>
                    <a:pt x="27457" y="28581"/>
                  </a:cubicBezTo>
                  <a:close/>
                  <a:moveTo>
                    <a:pt x="28602" y="28418"/>
                  </a:moveTo>
                  <a:cubicBezTo>
                    <a:pt x="28532" y="28535"/>
                    <a:pt x="28461" y="28675"/>
                    <a:pt x="28391" y="28792"/>
                  </a:cubicBezTo>
                  <a:cubicBezTo>
                    <a:pt x="28251" y="28722"/>
                    <a:pt x="28111" y="28628"/>
                    <a:pt x="27994" y="28511"/>
                  </a:cubicBezTo>
                  <a:lnTo>
                    <a:pt x="28041" y="28418"/>
                  </a:lnTo>
                  <a:close/>
                  <a:moveTo>
                    <a:pt x="14920" y="28371"/>
                  </a:moveTo>
                  <a:lnTo>
                    <a:pt x="15013" y="28441"/>
                  </a:lnTo>
                  <a:cubicBezTo>
                    <a:pt x="15200" y="28628"/>
                    <a:pt x="15433" y="28768"/>
                    <a:pt x="15690" y="28862"/>
                  </a:cubicBezTo>
                  <a:lnTo>
                    <a:pt x="15667" y="28862"/>
                  </a:lnTo>
                  <a:cubicBezTo>
                    <a:pt x="15363" y="28792"/>
                    <a:pt x="15106" y="28628"/>
                    <a:pt x="14920" y="28371"/>
                  </a:cubicBezTo>
                  <a:close/>
                  <a:moveTo>
                    <a:pt x="32851" y="28652"/>
                  </a:moveTo>
                  <a:cubicBezTo>
                    <a:pt x="32758" y="28745"/>
                    <a:pt x="32664" y="28838"/>
                    <a:pt x="32547" y="28932"/>
                  </a:cubicBezTo>
                  <a:cubicBezTo>
                    <a:pt x="32501" y="28862"/>
                    <a:pt x="32431" y="28792"/>
                    <a:pt x="32337" y="28745"/>
                  </a:cubicBezTo>
                  <a:lnTo>
                    <a:pt x="32361" y="28675"/>
                  </a:lnTo>
                  <a:cubicBezTo>
                    <a:pt x="32524" y="28675"/>
                    <a:pt x="32687" y="28675"/>
                    <a:pt x="32851" y="28652"/>
                  </a:cubicBezTo>
                  <a:close/>
                  <a:moveTo>
                    <a:pt x="14289" y="27936"/>
                  </a:moveTo>
                  <a:lnTo>
                    <a:pt x="14289" y="27998"/>
                  </a:lnTo>
                  <a:cubicBezTo>
                    <a:pt x="14406" y="28418"/>
                    <a:pt x="14709" y="28792"/>
                    <a:pt x="15106" y="29002"/>
                  </a:cubicBezTo>
                  <a:cubicBezTo>
                    <a:pt x="14873" y="28955"/>
                    <a:pt x="14663" y="28908"/>
                    <a:pt x="14453" y="28862"/>
                  </a:cubicBezTo>
                  <a:cubicBezTo>
                    <a:pt x="14336" y="28745"/>
                    <a:pt x="14242" y="28628"/>
                    <a:pt x="14172" y="28488"/>
                  </a:cubicBezTo>
                  <a:cubicBezTo>
                    <a:pt x="14056" y="28325"/>
                    <a:pt x="13986" y="28161"/>
                    <a:pt x="13939" y="27974"/>
                  </a:cubicBezTo>
                  <a:cubicBezTo>
                    <a:pt x="14070" y="27974"/>
                    <a:pt x="14180" y="27974"/>
                    <a:pt x="14289" y="27936"/>
                  </a:cubicBezTo>
                  <a:close/>
                  <a:moveTo>
                    <a:pt x="18375" y="28441"/>
                  </a:moveTo>
                  <a:cubicBezTo>
                    <a:pt x="18352" y="28628"/>
                    <a:pt x="18282" y="28815"/>
                    <a:pt x="18235" y="29002"/>
                  </a:cubicBezTo>
                  <a:cubicBezTo>
                    <a:pt x="18235" y="28885"/>
                    <a:pt x="18258" y="28768"/>
                    <a:pt x="18258" y="28675"/>
                  </a:cubicBezTo>
                  <a:cubicBezTo>
                    <a:pt x="18282" y="28558"/>
                    <a:pt x="18352" y="28535"/>
                    <a:pt x="18375" y="28441"/>
                  </a:cubicBezTo>
                  <a:close/>
                  <a:moveTo>
                    <a:pt x="42587" y="27834"/>
                  </a:moveTo>
                  <a:cubicBezTo>
                    <a:pt x="42377" y="28185"/>
                    <a:pt x="42097" y="28511"/>
                    <a:pt x="41770" y="28768"/>
                  </a:cubicBezTo>
                  <a:cubicBezTo>
                    <a:pt x="41630" y="28885"/>
                    <a:pt x="41466" y="29002"/>
                    <a:pt x="41326" y="29095"/>
                  </a:cubicBezTo>
                  <a:cubicBezTo>
                    <a:pt x="41466" y="28862"/>
                    <a:pt x="41606" y="28675"/>
                    <a:pt x="41770" y="28441"/>
                  </a:cubicBezTo>
                  <a:lnTo>
                    <a:pt x="41793" y="28465"/>
                  </a:lnTo>
                  <a:cubicBezTo>
                    <a:pt x="42073" y="28255"/>
                    <a:pt x="42330" y="28044"/>
                    <a:pt x="42587" y="27834"/>
                  </a:cubicBezTo>
                  <a:close/>
                  <a:moveTo>
                    <a:pt x="22228" y="28138"/>
                  </a:moveTo>
                  <a:cubicBezTo>
                    <a:pt x="22228" y="28278"/>
                    <a:pt x="22228" y="28418"/>
                    <a:pt x="22204" y="28558"/>
                  </a:cubicBezTo>
                  <a:cubicBezTo>
                    <a:pt x="22111" y="28768"/>
                    <a:pt x="22041" y="28978"/>
                    <a:pt x="21971" y="29212"/>
                  </a:cubicBezTo>
                  <a:cubicBezTo>
                    <a:pt x="21901" y="29142"/>
                    <a:pt x="21831" y="29072"/>
                    <a:pt x="21761" y="28978"/>
                  </a:cubicBezTo>
                  <a:cubicBezTo>
                    <a:pt x="21901" y="28698"/>
                    <a:pt x="22064" y="28418"/>
                    <a:pt x="22228" y="28138"/>
                  </a:cubicBezTo>
                  <a:close/>
                  <a:moveTo>
                    <a:pt x="33528" y="28838"/>
                  </a:moveTo>
                  <a:cubicBezTo>
                    <a:pt x="33621" y="28885"/>
                    <a:pt x="33715" y="28932"/>
                    <a:pt x="33808" y="28955"/>
                  </a:cubicBezTo>
                  <a:cubicBezTo>
                    <a:pt x="33738" y="29048"/>
                    <a:pt x="33668" y="29142"/>
                    <a:pt x="33575" y="29212"/>
                  </a:cubicBezTo>
                  <a:cubicBezTo>
                    <a:pt x="33528" y="29118"/>
                    <a:pt x="33481" y="29025"/>
                    <a:pt x="33435" y="28908"/>
                  </a:cubicBezTo>
                  <a:lnTo>
                    <a:pt x="33528" y="28838"/>
                  </a:lnTo>
                  <a:close/>
                  <a:moveTo>
                    <a:pt x="45809" y="26807"/>
                  </a:moveTo>
                  <a:cubicBezTo>
                    <a:pt x="45202" y="27694"/>
                    <a:pt x="44502" y="28535"/>
                    <a:pt x="43684" y="29259"/>
                  </a:cubicBezTo>
                  <a:lnTo>
                    <a:pt x="43684" y="29235"/>
                  </a:lnTo>
                  <a:cubicBezTo>
                    <a:pt x="44105" y="28768"/>
                    <a:pt x="44478" y="28255"/>
                    <a:pt x="44828" y="27741"/>
                  </a:cubicBezTo>
                  <a:cubicBezTo>
                    <a:pt x="45179" y="27437"/>
                    <a:pt x="45506" y="27134"/>
                    <a:pt x="45809" y="26807"/>
                  </a:cubicBezTo>
                  <a:close/>
                  <a:moveTo>
                    <a:pt x="24539" y="29072"/>
                  </a:moveTo>
                  <a:cubicBezTo>
                    <a:pt x="24586" y="29165"/>
                    <a:pt x="24609" y="29282"/>
                    <a:pt x="24656" y="29375"/>
                  </a:cubicBezTo>
                  <a:lnTo>
                    <a:pt x="24656" y="29399"/>
                  </a:lnTo>
                  <a:lnTo>
                    <a:pt x="24516" y="29235"/>
                  </a:lnTo>
                  <a:cubicBezTo>
                    <a:pt x="24516" y="29189"/>
                    <a:pt x="24516" y="29142"/>
                    <a:pt x="24539" y="29072"/>
                  </a:cubicBezTo>
                  <a:close/>
                  <a:moveTo>
                    <a:pt x="29302" y="28978"/>
                  </a:moveTo>
                  <a:cubicBezTo>
                    <a:pt x="29325" y="29118"/>
                    <a:pt x="29372" y="29259"/>
                    <a:pt x="29419" y="29399"/>
                  </a:cubicBezTo>
                  <a:lnTo>
                    <a:pt x="29255" y="29329"/>
                  </a:lnTo>
                  <a:lnTo>
                    <a:pt x="29255" y="28978"/>
                  </a:lnTo>
                  <a:close/>
                  <a:moveTo>
                    <a:pt x="33084" y="29142"/>
                  </a:moveTo>
                  <a:cubicBezTo>
                    <a:pt x="33108" y="29212"/>
                    <a:pt x="33131" y="29282"/>
                    <a:pt x="33178" y="29352"/>
                  </a:cubicBezTo>
                  <a:lnTo>
                    <a:pt x="32968" y="29399"/>
                  </a:lnTo>
                  <a:lnTo>
                    <a:pt x="32874" y="29259"/>
                  </a:lnTo>
                  <a:lnTo>
                    <a:pt x="33084" y="29142"/>
                  </a:lnTo>
                  <a:close/>
                  <a:moveTo>
                    <a:pt x="17651" y="28768"/>
                  </a:moveTo>
                  <a:cubicBezTo>
                    <a:pt x="17651" y="28792"/>
                    <a:pt x="17651" y="28862"/>
                    <a:pt x="17651" y="28908"/>
                  </a:cubicBezTo>
                  <a:lnTo>
                    <a:pt x="17651" y="28932"/>
                  </a:lnTo>
                  <a:cubicBezTo>
                    <a:pt x="17394" y="29165"/>
                    <a:pt x="17068" y="29329"/>
                    <a:pt x="16741" y="29422"/>
                  </a:cubicBezTo>
                  <a:cubicBezTo>
                    <a:pt x="16787" y="29352"/>
                    <a:pt x="16811" y="29259"/>
                    <a:pt x="16857" y="29165"/>
                  </a:cubicBezTo>
                  <a:cubicBezTo>
                    <a:pt x="17091" y="29072"/>
                    <a:pt x="17301" y="28955"/>
                    <a:pt x="17535" y="28838"/>
                  </a:cubicBezTo>
                  <a:lnTo>
                    <a:pt x="17651" y="28768"/>
                  </a:lnTo>
                  <a:close/>
                  <a:moveTo>
                    <a:pt x="16064" y="29352"/>
                  </a:moveTo>
                  <a:cubicBezTo>
                    <a:pt x="16064" y="29399"/>
                    <a:pt x="16040" y="29445"/>
                    <a:pt x="16040" y="29492"/>
                  </a:cubicBezTo>
                  <a:cubicBezTo>
                    <a:pt x="15783" y="29492"/>
                    <a:pt x="15527" y="29445"/>
                    <a:pt x="15270" y="29375"/>
                  </a:cubicBezTo>
                  <a:lnTo>
                    <a:pt x="15270" y="29375"/>
                  </a:lnTo>
                  <a:cubicBezTo>
                    <a:pt x="15345" y="29382"/>
                    <a:pt x="15422" y="29385"/>
                    <a:pt x="15500" y="29385"/>
                  </a:cubicBezTo>
                  <a:cubicBezTo>
                    <a:pt x="15689" y="29385"/>
                    <a:pt x="15882" y="29368"/>
                    <a:pt x="16064" y="29352"/>
                  </a:cubicBezTo>
                  <a:close/>
                  <a:moveTo>
                    <a:pt x="19332" y="27881"/>
                  </a:moveTo>
                  <a:cubicBezTo>
                    <a:pt x="19402" y="28021"/>
                    <a:pt x="19449" y="28161"/>
                    <a:pt x="19519" y="28301"/>
                  </a:cubicBezTo>
                  <a:cubicBezTo>
                    <a:pt x="19566" y="28441"/>
                    <a:pt x="19589" y="28558"/>
                    <a:pt x="19636" y="28675"/>
                  </a:cubicBezTo>
                  <a:cubicBezTo>
                    <a:pt x="19636" y="28885"/>
                    <a:pt x="19589" y="29072"/>
                    <a:pt x="19566" y="29259"/>
                  </a:cubicBezTo>
                  <a:cubicBezTo>
                    <a:pt x="19426" y="29352"/>
                    <a:pt x="19309" y="29422"/>
                    <a:pt x="19169" y="29492"/>
                  </a:cubicBezTo>
                  <a:cubicBezTo>
                    <a:pt x="19169" y="29352"/>
                    <a:pt x="19169" y="29212"/>
                    <a:pt x="19146" y="29048"/>
                  </a:cubicBezTo>
                  <a:cubicBezTo>
                    <a:pt x="19146" y="29002"/>
                    <a:pt x="19122" y="28955"/>
                    <a:pt x="19122" y="28885"/>
                  </a:cubicBezTo>
                  <a:cubicBezTo>
                    <a:pt x="19216" y="28558"/>
                    <a:pt x="19286" y="28231"/>
                    <a:pt x="19332" y="27881"/>
                  </a:cubicBezTo>
                  <a:close/>
                  <a:moveTo>
                    <a:pt x="28602" y="29399"/>
                  </a:moveTo>
                  <a:lnTo>
                    <a:pt x="28788" y="29515"/>
                  </a:lnTo>
                  <a:lnTo>
                    <a:pt x="28602" y="29469"/>
                  </a:lnTo>
                  <a:cubicBezTo>
                    <a:pt x="28578" y="29469"/>
                    <a:pt x="28578" y="29445"/>
                    <a:pt x="28578" y="29422"/>
                  </a:cubicBezTo>
                  <a:lnTo>
                    <a:pt x="28602" y="29399"/>
                  </a:lnTo>
                  <a:close/>
                  <a:moveTo>
                    <a:pt x="18749" y="28745"/>
                  </a:moveTo>
                  <a:lnTo>
                    <a:pt x="18749" y="28792"/>
                  </a:lnTo>
                  <a:cubicBezTo>
                    <a:pt x="18674" y="29047"/>
                    <a:pt x="18579" y="29293"/>
                    <a:pt x="18472" y="29529"/>
                  </a:cubicBezTo>
                  <a:lnTo>
                    <a:pt x="18472" y="29529"/>
                  </a:lnTo>
                  <a:cubicBezTo>
                    <a:pt x="18583" y="29272"/>
                    <a:pt x="18671" y="29008"/>
                    <a:pt x="18749" y="28745"/>
                  </a:cubicBezTo>
                  <a:close/>
                  <a:moveTo>
                    <a:pt x="40649" y="29072"/>
                  </a:moveTo>
                  <a:cubicBezTo>
                    <a:pt x="40602" y="29189"/>
                    <a:pt x="40556" y="29305"/>
                    <a:pt x="40509" y="29422"/>
                  </a:cubicBezTo>
                  <a:cubicBezTo>
                    <a:pt x="40229" y="29492"/>
                    <a:pt x="39949" y="29539"/>
                    <a:pt x="39645" y="29539"/>
                  </a:cubicBezTo>
                  <a:lnTo>
                    <a:pt x="39832" y="29399"/>
                  </a:lnTo>
                  <a:cubicBezTo>
                    <a:pt x="40112" y="29305"/>
                    <a:pt x="40392" y="29212"/>
                    <a:pt x="40649" y="29072"/>
                  </a:cubicBezTo>
                  <a:close/>
                  <a:moveTo>
                    <a:pt x="30283" y="28511"/>
                  </a:moveTo>
                  <a:cubicBezTo>
                    <a:pt x="30399" y="28535"/>
                    <a:pt x="30516" y="28558"/>
                    <a:pt x="30633" y="28581"/>
                  </a:cubicBezTo>
                  <a:cubicBezTo>
                    <a:pt x="30866" y="28768"/>
                    <a:pt x="31100" y="28955"/>
                    <a:pt x="31357" y="29118"/>
                  </a:cubicBezTo>
                  <a:cubicBezTo>
                    <a:pt x="31333" y="29235"/>
                    <a:pt x="31333" y="29352"/>
                    <a:pt x="31357" y="29492"/>
                  </a:cubicBezTo>
                  <a:cubicBezTo>
                    <a:pt x="31100" y="29562"/>
                    <a:pt x="30843" y="29609"/>
                    <a:pt x="30586" y="29655"/>
                  </a:cubicBezTo>
                  <a:cubicBezTo>
                    <a:pt x="30376" y="29655"/>
                    <a:pt x="30166" y="29655"/>
                    <a:pt x="29932" y="29632"/>
                  </a:cubicBezTo>
                  <a:lnTo>
                    <a:pt x="29909" y="29632"/>
                  </a:lnTo>
                  <a:cubicBezTo>
                    <a:pt x="29816" y="29352"/>
                    <a:pt x="29769" y="29072"/>
                    <a:pt x="29746" y="28792"/>
                  </a:cubicBezTo>
                  <a:cubicBezTo>
                    <a:pt x="29932" y="28698"/>
                    <a:pt x="30096" y="28605"/>
                    <a:pt x="30283" y="28511"/>
                  </a:cubicBezTo>
                  <a:close/>
                  <a:moveTo>
                    <a:pt x="22858" y="27951"/>
                  </a:moveTo>
                  <a:lnTo>
                    <a:pt x="22905" y="27998"/>
                  </a:lnTo>
                  <a:cubicBezTo>
                    <a:pt x="22928" y="28581"/>
                    <a:pt x="22881" y="29165"/>
                    <a:pt x="22765" y="29749"/>
                  </a:cubicBezTo>
                  <a:cubicBezTo>
                    <a:pt x="22694" y="29702"/>
                    <a:pt x="22601" y="29655"/>
                    <a:pt x="22508" y="29609"/>
                  </a:cubicBezTo>
                  <a:lnTo>
                    <a:pt x="22438" y="29539"/>
                  </a:lnTo>
                  <a:cubicBezTo>
                    <a:pt x="22484" y="29375"/>
                    <a:pt x="22508" y="29212"/>
                    <a:pt x="22554" y="29025"/>
                  </a:cubicBezTo>
                  <a:cubicBezTo>
                    <a:pt x="22554" y="28932"/>
                    <a:pt x="22578" y="28838"/>
                    <a:pt x="22578" y="28745"/>
                  </a:cubicBezTo>
                  <a:cubicBezTo>
                    <a:pt x="22648" y="28465"/>
                    <a:pt x="22741" y="28208"/>
                    <a:pt x="22858" y="27951"/>
                  </a:cubicBezTo>
                  <a:close/>
                  <a:moveTo>
                    <a:pt x="35162" y="29352"/>
                  </a:moveTo>
                  <a:lnTo>
                    <a:pt x="35186" y="29375"/>
                  </a:lnTo>
                  <a:lnTo>
                    <a:pt x="35232" y="29375"/>
                  </a:lnTo>
                  <a:cubicBezTo>
                    <a:pt x="35046" y="29515"/>
                    <a:pt x="34835" y="29632"/>
                    <a:pt x="34602" y="29749"/>
                  </a:cubicBezTo>
                  <a:lnTo>
                    <a:pt x="34602" y="29726"/>
                  </a:lnTo>
                  <a:cubicBezTo>
                    <a:pt x="34789" y="29609"/>
                    <a:pt x="34976" y="29492"/>
                    <a:pt x="35162" y="29352"/>
                  </a:cubicBezTo>
                  <a:close/>
                  <a:moveTo>
                    <a:pt x="9760" y="26854"/>
                  </a:moveTo>
                  <a:lnTo>
                    <a:pt x="9760" y="26854"/>
                  </a:lnTo>
                  <a:cubicBezTo>
                    <a:pt x="9736" y="27391"/>
                    <a:pt x="9783" y="27928"/>
                    <a:pt x="9923" y="28441"/>
                  </a:cubicBezTo>
                  <a:cubicBezTo>
                    <a:pt x="9876" y="28885"/>
                    <a:pt x="9853" y="29352"/>
                    <a:pt x="9876" y="29819"/>
                  </a:cubicBezTo>
                  <a:cubicBezTo>
                    <a:pt x="9713" y="29585"/>
                    <a:pt x="9550" y="29329"/>
                    <a:pt x="9409" y="29048"/>
                  </a:cubicBezTo>
                  <a:cubicBezTo>
                    <a:pt x="9363" y="28908"/>
                    <a:pt x="9316" y="28768"/>
                    <a:pt x="9269" y="28628"/>
                  </a:cubicBezTo>
                  <a:cubicBezTo>
                    <a:pt x="9199" y="28325"/>
                    <a:pt x="9153" y="28021"/>
                    <a:pt x="9106" y="27694"/>
                  </a:cubicBezTo>
                  <a:cubicBezTo>
                    <a:pt x="9176" y="27461"/>
                    <a:pt x="9223" y="27227"/>
                    <a:pt x="9316" y="26994"/>
                  </a:cubicBezTo>
                  <a:cubicBezTo>
                    <a:pt x="9456" y="26947"/>
                    <a:pt x="9596" y="26900"/>
                    <a:pt x="9760" y="26854"/>
                  </a:cubicBezTo>
                  <a:close/>
                  <a:moveTo>
                    <a:pt x="14850" y="29562"/>
                  </a:moveTo>
                  <a:cubicBezTo>
                    <a:pt x="15060" y="29655"/>
                    <a:pt x="15293" y="29749"/>
                    <a:pt x="15550" y="29796"/>
                  </a:cubicBezTo>
                  <a:lnTo>
                    <a:pt x="15527" y="29796"/>
                  </a:lnTo>
                  <a:cubicBezTo>
                    <a:pt x="15410" y="29819"/>
                    <a:pt x="15293" y="29819"/>
                    <a:pt x="15176" y="29819"/>
                  </a:cubicBezTo>
                  <a:cubicBezTo>
                    <a:pt x="15060" y="29749"/>
                    <a:pt x="14966" y="29655"/>
                    <a:pt x="14850" y="29562"/>
                  </a:cubicBezTo>
                  <a:close/>
                  <a:moveTo>
                    <a:pt x="21083" y="29352"/>
                  </a:moveTo>
                  <a:lnTo>
                    <a:pt x="21224" y="29492"/>
                  </a:lnTo>
                  <a:cubicBezTo>
                    <a:pt x="21177" y="29609"/>
                    <a:pt x="21130" y="29702"/>
                    <a:pt x="21083" y="29819"/>
                  </a:cubicBezTo>
                  <a:lnTo>
                    <a:pt x="21083" y="29352"/>
                  </a:lnTo>
                  <a:close/>
                  <a:moveTo>
                    <a:pt x="45949" y="24986"/>
                  </a:moveTo>
                  <a:lnTo>
                    <a:pt x="45949" y="24986"/>
                  </a:lnTo>
                  <a:cubicBezTo>
                    <a:pt x="45739" y="25476"/>
                    <a:pt x="45506" y="25966"/>
                    <a:pt x="45249" y="26433"/>
                  </a:cubicBezTo>
                  <a:cubicBezTo>
                    <a:pt x="45179" y="26527"/>
                    <a:pt x="45085" y="26620"/>
                    <a:pt x="45015" y="26690"/>
                  </a:cubicBezTo>
                  <a:cubicBezTo>
                    <a:pt x="44572" y="27157"/>
                    <a:pt x="44128" y="27624"/>
                    <a:pt x="43661" y="28068"/>
                  </a:cubicBezTo>
                  <a:cubicBezTo>
                    <a:pt x="43031" y="28581"/>
                    <a:pt x="42354" y="29072"/>
                    <a:pt x="41770" y="29515"/>
                  </a:cubicBezTo>
                  <a:lnTo>
                    <a:pt x="41210" y="29889"/>
                  </a:lnTo>
                  <a:cubicBezTo>
                    <a:pt x="42821" y="28605"/>
                    <a:pt x="44291" y="27111"/>
                    <a:pt x="45552" y="25500"/>
                  </a:cubicBezTo>
                  <a:lnTo>
                    <a:pt x="45949" y="24986"/>
                  </a:lnTo>
                  <a:close/>
                  <a:moveTo>
                    <a:pt x="11721" y="28885"/>
                  </a:moveTo>
                  <a:lnTo>
                    <a:pt x="11721" y="28885"/>
                  </a:lnTo>
                  <a:cubicBezTo>
                    <a:pt x="11814" y="29072"/>
                    <a:pt x="11908" y="29259"/>
                    <a:pt x="12024" y="29422"/>
                  </a:cubicBezTo>
                  <a:lnTo>
                    <a:pt x="12024" y="29445"/>
                  </a:lnTo>
                  <a:cubicBezTo>
                    <a:pt x="12048" y="29632"/>
                    <a:pt x="12094" y="29796"/>
                    <a:pt x="12164" y="29982"/>
                  </a:cubicBezTo>
                  <a:cubicBezTo>
                    <a:pt x="11978" y="29632"/>
                    <a:pt x="11838" y="29259"/>
                    <a:pt x="11721" y="28885"/>
                  </a:cubicBezTo>
                  <a:close/>
                  <a:moveTo>
                    <a:pt x="12351" y="28908"/>
                  </a:moveTo>
                  <a:cubicBezTo>
                    <a:pt x="12468" y="29072"/>
                    <a:pt x="12585" y="29259"/>
                    <a:pt x="12725" y="29422"/>
                  </a:cubicBezTo>
                  <a:lnTo>
                    <a:pt x="12865" y="29609"/>
                  </a:lnTo>
                  <a:cubicBezTo>
                    <a:pt x="12912" y="29749"/>
                    <a:pt x="12982" y="29889"/>
                    <a:pt x="13052" y="30006"/>
                  </a:cubicBezTo>
                  <a:cubicBezTo>
                    <a:pt x="12842" y="29842"/>
                    <a:pt x="12655" y="29655"/>
                    <a:pt x="12491" y="29445"/>
                  </a:cubicBezTo>
                  <a:cubicBezTo>
                    <a:pt x="12421" y="29282"/>
                    <a:pt x="12375" y="29118"/>
                    <a:pt x="12351" y="28932"/>
                  </a:cubicBezTo>
                  <a:cubicBezTo>
                    <a:pt x="12328" y="28932"/>
                    <a:pt x="12328" y="28908"/>
                    <a:pt x="12351" y="28908"/>
                  </a:cubicBezTo>
                  <a:close/>
                  <a:moveTo>
                    <a:pt x="25263" y="29702"/>
                  </a:moveTo>
                  <a:cubicBezTo>
                    <a:pt x="25333" y="29749"/>
                    <a:pt x="25403" y="29819"/>
                    <a:pt x="25496" y="29889"/>
                  </a:cubicBezTo>
                  <a:cubicBezTo>
                    <a:pt x="25496" y="29936"/>
                    <a:pt x="25473" y="29982"/>
                    <a:pt x="25450" y="30029"/>
                  </a:cubicBezTo>
                  <a:cubicBezTo>
                    <a:pt x="25356" y="29912"/>
                    <a:pt x="25309" y="29842"/>
                    <a:pt x="25263" y="29726"/>
                  </a:cubicBezTo>
                  <a:lnTo>
                    <a:pt x="25263" y="29702"/>
                  </a:lnTo>
                  <a:close/>
                  <a:moveTo>
                    <a:pt x="32454" y="29936"/>
                  </a:moveTo>
                  <a:lnTo>
                    <a:pt x="32594" y="30029"/>
                  </a:lnTo>
                  <a:cubicBezTo>
                    <a:pt x="32407" y="30076"/>
                    <a:pt x="32221" y="30076"/>
                    <a:pt x="32010" y="30099"/>
                  </a:cubicBezTo>
                  <a:cubicBezTo>
                    <a:pt x="32010" y="30076"/>
                    <a:pt x="32010" y="30029"/>
                    <a:pt x="32034" y="29982"/>
                  </a:cubicBezTo>
                  <a:cubicBezTo>
                    <a:pt x="32150" y="29959"/>
                    <a:pt x="32291" y="29936"/>
                    <a:pt x="32431" y="29936"/>
                  </a:cubicBezTo>
                  <a:close/>
                  <a:moveTo>
                    <a:pt x="19309" y="29866"/>
                  </a:moveTo>
                  <a:cubicBezTo>
                    <a:pt x="19262" y="29959"/>
                    <a:pt x="19216" y="30029"/>
                    <a:pt x="19169" y="30122"/>
                  </a:cubicBezTo>
                  <a:lnTo>
                    <a:pt x="19169" y="29936"/>
                  </a:lnTo>
                  <a:lnTo>
                    <a:pt x="19309" y="29866"/>
                  </a:lnTo>
                  <a:close/>
                  <a:moveTo>
                    <a:pt x="17488" y="29445"/>
                  </a:moveTo>
                  <a:lnTo>
                    <a:pt x="17488" y="29445"/>
                  </a:lnTo>
                  <a:cubicBezTo>
                    <a:pt x="17418" y="29749"/>
                    <a:pt x="17208" y="30029"/>
                    <a:pt x="16951" y="30193"/>
                  </a:cubicBezTo>
                  <a:lnTo>
                    <a:pt x="16928" y="30193"/>
                  </a:lnTo>
                  <a:cubicBezTo>
                    <a:pt x="16822" y="30204"/>
                    <a:pt x="16717" y="30210"/>
                    <a:pt x="16612" y="30210"/>
                  </a:cubicBezTo>
                  <a:cubicBezTo>
                    <a:pt x="16507" y="30210"/>
                    <a:pt x="16402" y="30204"/>
                    <a:pt x="16297" y="30193"/>
                  </a:cubicBezTo>
                  <a:cubicBezTo>
                    <a:pt x="16344" y="30076"/>
                    <a:pt x="16367" y="29959"/>
                    <a:pt x="16390" y="29842"/>
                  </a:cubicBezTo>
                  <a:cubicBezTo>
                    <a:pt x="16554" y="29819"/>
                    <a:pt x="16717" y="29796"/>
                    <a:pt x="16881" y="29749"/>
                  </a:cubicBezTo>
                  <a:cubicBezTo>
                    <a:pt x="17114" y="29679"/>
                    <a:pt x="17301" y="29585"/>
                    <a:pt x="17488" y="29445"/>
                  </a:cubicBezTo>
                  <a:close/>
                  <a:moveTo>
                    <a:pt x="23161" y="28231"/>
                  </a:moveTo>
                  <a:lnTo>
                    <a:pt x="23161" y="28231"/>
                  </a:lnTo>
                  <a:cubicBezTo>
                    <a:pt x="23278" y="28301"/>
                    <a:pt x="23395" y="28371"/>
                    <a:pt x="23512" y="28441"/>
                  </a:cubicBezTo>
                  <a:cubicBezTo>
                    <a:pt x="23512" y="28932"/>
                    <a:pt x="23652" y="29422"/>
                    <a:pt x="23932" y="29842"/>
                  </a:cubicBezTo>
                  <a:cubicBezTo>
                    <a:pt x="23909" y="30029"/>
                    <a:pt x="23909" y="30216"/>
                    <a:pt x="23909" y="30379"/>
                  </a:cubicBezTo>
                  <a:cubicBezTo>
                    <a:pt x="23605" y="30239"/>
                    <a:pt x="23325" y="30099"/>
                    <a:pt x="23021" y="29936"/>
                  </a:cubicBezTo>
                  <a:cubicBezTo>
                    <a:pt x="23045" y="29819"/>
                    <a:pt x="23068" y="29726"/>
                    <a:pt x="23091" y="29609"/>
                  </a:cubicBezTo>
                  <a:cubicBezTo>
                    <a:pt x="23161" y="29165"/>
                    <a:pt x="23185" y="28698"/>
                    <a:pt x="23161" y="28231"/>
                  </a:cubicBezTo>
                  <a:close/>
                  <a:moveTo>
                    <a:pt x="34252" y="30286"/>
                  </a:moveTo>
                  <a:lnTo>
                    <a:pt x="34532" y="30333"/>
                  </a:lnTo>
                  <a:cubicBezTo>
                    <a:pt x="34509" y="30356"/>
                    <a:pt x="34485" y="30379"/>
                    <a:pt x="34485" y="30379"/>
                  </a:cubicBezTo>
                  <a:lnTo>
                    <a:pt x="34182" y="30403"/>
                  </a:lnTo>
                  <a:lnTo>
                    <a:pt x="34182" y="30403"/>
                  </a:lnTo>
                  <a:lnTo>
                    <a:pt x="34252" y="30286"/>
                  </a:lnTo>
                  <a:close/>
                  <a:moveTo>
                    <a:pt x="33785" y="30309"/>
                  </a:moveTo>
                  <a:lnTo>
                    <a:pt x="33715" y="30403"/>
                  </a:lnTo>
                  <a:lnTo>
                    <a:pt x="33388" y="30403"/>
                  </a:lnTo>
                  <a:cubicBezTo>
                    <a:pt x="33411" y="30379"/>
                    <a:pt x="33411" y="30356"/>
                    <a:pt x="33388" y="30356"/>
                  </a:cubicBezTo>
                  <a:cubicBezTo>
                    <a:pt x="33411" y="30333"/>
                    <a:pt x="33411" y="30309"/>
                    <a:pt x="33435" y="30309"/>
                  </a:cubicBezTo>
                  <a:close/>
                  <a:moveTo>
                    <a:pt x="24469" y="29796"/>
                  </a:moveTo>
                  <a:cubicBezTo>
                    <a:pt x="24586" y="29912"/>
                    <a:pt x="24726" y="30029"/>
                    <a:pt x="24889" y="30122"/>
                  </a:cubicBezTo>
                  <a:cubicBezTo>
                    <a:pt x="24889" y="30239"/>
                    <a:pt x="24889" y="30379"/>
                    <a:pt x="24913" y="30496"/>
                  </a:cubicBezTo>
                  <a:cubicBezTo>
                    <a:pt x="24749" y="30379"/>
                    <a:pt x="24609" y="30239"/>
                    <a:pt x="24492" y="30099"/>
                  </a:cubicBezTo>
                  <a:cubicBezTo>
                    <a:pt x="24492" y="30076"/>
                    <a:pt x="24446" y="30029"/>
                    <a:pt x="24446" y="29982"/>
                  </a:cubicBezTo>
                  <a:lnTo>
                    <a:pt x="24469" y="29796"/>
                  </a:lnTo>
                  <a:close/>
                  <a:moveTo>
                    <a:pt x="10974" y="29679"/>
                  </a:moveTo>
                  <a:lnTo>
                    <a:pt x="10974" y="29679"/>
                  </a:lnTo>
                  <a:cubicBezTo>
                    <a:pt x="11114" y="29959"/>
                    <a:pt x="11301" y="30239"/>
                    <a:pt x="11487" y="30519"/>
                  </a:cubicBezTo>
                  <a:lnTo>
                    <a:pt x="11464" y="30496"/>
                  </a:lnTo>
                  <a:cubicBezTo>
                    <a:pt x="11324" y="30356"/>
                    <a:pt x="11184" y="30193"/>
                    <a:pt x="11067" y="30052"/>
                  </a:cubicBezTo>
                  <a:cubicBezTo>
                    <a:pt x="11020" y="29912"/>
                    <a:pt x="10997" y="29796"/>
                    <a:pt x="10974" y="29679"/>
                  </a:cubicBezTo>
                  <a:close/>
                  <a:moveTo>
                    <a:pt x="28415" y="30286"/>
                  </a:moveTo>
                  <a:lnTo>
                    <a:pt x="28672" y="30333"/>
                  </a:lnTo>
                  <a:cubicBezTo>
                    <a:pt x="28695" y="30403"/>
                    <a:pt x="28718" y="30449"/>
                    <a:pt x="28718" y="30519"/>
                  </a:cubicBezTo>
                  <a:cubicBezTo>
                    <a:pt x="28602" y="30449"/>
                    <a:pt x="28508" y="30356"/>
                    <a:pt x="28391" y="30286"/>
                  </a:cubicBezTo>
                  <a:close/>
                  <a:moveTo>
                    <a:pt x="21434" y="29726"/>
                  </a:moveTo>
                  <a:lnTo>
                    <a:pt x="21480" y="29772"/>
                  </a:lnTo>
                  <a:cubicBezTo>
                    <a:pt x="21550" y="29959"/>
                    <a:pt x="21620" y="30169"/>
                    <a:pt x="21714" y="30356"/>
                  </a:cubicBezTo>
                  <a:cubicBezTo>
                    <a:pt x="21714" y="30379"/>
                    <a:pt x="21714" y="30379"/>
                    <a:pt x="21714" y="30379"/>
                  </a:cubicBezTo>
                  <a:cubicBezTo>
                    <a:pt x="21667" y="30473"/>
                    <a:pt x="21620" y="30543"/>
                    <a:pt x="21597" y="30636"/>
                  </a:cubicBezTo>
                  <a:cubicBezTo>
                    <a:pt x="21480" y="30496"/>
                    <a:pt x="21387" y="30356"/>
                    <a:pt x="21294" y="30216"/>
                  </a:cubicBezTo>
                  <a:cubicBezTo>
                    <a:pt x="21340" y="30052"/>
                    <a:pt x="21387" y="29889"/>
                    <a:pt x="21434" y="29726"/>
                  </a:cubicBezTo>
                  <a:close/>
                  <a:moveTo>
                    <a:pt x="25846" y="30122"/>
                  </a:moveTo>
                  <a:cubicBezTo>
                    <a:pt x="26010" y="30239"/>
                    <a:pt x="26197" y="30356"/>
                    <a:pt x="26360" y="30449"/>
                  </a:cubicBezTo>
                  <a:cubicBezTo>
                    <a:pt x="26407" y="30496"/>
                    <a:pt x="26454" y="30566"/>
                    <a:pt x="26500" y="30613"/>
                  </a:cubicBezTo>
                  <a:cubicBezTo>
                    <a:pt x="26500" y="30613"/>
                    <a:pt x="26500" y="30636"/>
                    <a:pt x="26500" y="30636"/>
                  </a:cubicBezTo>
                  <a:cubicBezTo>
                    <a:pt x="26267" y="30519"/>
                    <a:pt x="26033" y="30403"/>
                    <a:pt x="25823" y="30263"/>
                  </a:cubicBezTo>
                  <a:lnTo>
                    <a:pt x="25823" y="30263"/>
                  </a:lnTo>
                  <a:cubicBezTo>
                    <a:pt x="25824" y="30218"/>
                    <a:pt x="25827" y="30162"/>
                    <a:pt x="25846" y="30122"/>
                  </a:cubicBezTo>
                  <a:close/>
                  <a:moveTo>
                    <a:pt x="25286" y="30496"/>
                  </a:moveTo>
                  <a:lnTo>
                    <a:pt x="25356" y="30636"/>
                  </a:lnTo>
                  <a:lnTo>
                    <a:pt x="25356" y="30846"/>
                  </a:lnTo>
                  <a:lnTo>
                    <a:pt x="25333" y="30823"/>
                  </a:lnTo>
                  <a:cubicBezTo>
                    <a:pt x="25309" y="30706"/>
                    <a:pt x="25286" y="30613"/>
                    <a:pt x="25286" y="30496"/>
                  </a:cubicBezTo>
                  <a:close/>
                  <a:moveTo>
                    <a:pt x="29092" y="30379"/>
                  </a:moveTo>
                  <a:cubicBezTo>
                    <a:pt x="29185" y="30566"/>
                    <a:pt x="29279" y="30730"/>
                    <a:pt x="29395" y="30893"/>
                  </a:cubicBezTo>
                  <a:cubicBezTo>
                    <a:pt x="29255" y="30823"/>
                    <a:pt x="29139" y="30753"/>
                    <a:pt x="28998" y="30683"/>
                  </a:cubicBezTo>
                  <a:cubicBezTo>
                    <a:pt x="28975" y="30589"/>
                    <a:pt x="28952" y="30473"/>
                    <a:pt x="28928" y="30379"/>
                  </a:cubicBezTo>
                  <a:close/>
                  <a:moveTo>
                    <a:pt x="22928" y="30286"/>
                  </a:moveTo>
                  <a:lnTo>
                    <a:pt x="23488" y="30566"/>
                  </a:lnTo>
                  <a:cubicBezTo>
                    <a:pt x="23628" y="30636"/>
                    <a:pt x="23768" y="30706"/>
                    <a:pt x="23909" y="30776"/>
                  </a:cubicBezTo>
                  <a:lnTo>
                    <a:pt x="23909" y="30916"/>
                  </a:lnTo>
                  <a:cubicBezTo>
                    <a:pt x="23698" y="30823"/>
                    <a:pt x="23512" y="30706"/>
                    <a:pt x="23325" y="30613"/>
                  </a:cubicBezTo>
                  <a:cubicBezTo>
                    <a:pt x="23185" y="30543"/>
                    <a:pt x="23045" y="30449"/>
                    <a:pt x="22905" y="30356"/>
                  </a:cubicBezTo>
                  <a:cubicBezTo>
                    <a:pt x="22928" y="30333"/>
                    <a:pt x="22928" y="30309"/>
                    <a:pt x="22928" y="30286"/>
                  </a:cubicBezTo>
                  <a:close/>
                  <a:moveTo>
                    <a:pt x="22368" y="30496"/>
                  </a:moveTo>
                  <a:lnTo>
                    <a:pt x="22531" y="30636"/>
                  </a:lnTo>
                  <a:cubicBezTo>
                    <a:pt x="22508" y="30753"/>
                    <a:pt x="22461" y="30870"/>
                    <a:pt x="22414" y="30963"/>
                  </a:cubicBezTo>
                  <a:lnTo>
                    <a:pt x="22368" y="30870"/>
                  </a:lnTo>
                  <a:lnTo>
                    <a:pt x="22368" y="30496"/>
                  </a:lnTo>
                  <a:close/>
                  <a:moveTo>
                    <a:pt x="12818" y="28488"/>
                  </a:moveTo>
                  <a:lnTo>
                    <a:pt x="12888" y="28535"/>
                  </a:lnTo>
                  <a:cubicBezTo>
                    <a:pt x="13332" y="29259"/>
                    <a:pt x="13986" y="29819"/>
                    <a:pt x="14756" y="30169"/>
                  </a:cubicBezTo>
                  <a:cubicBezTo>
                    <a:pt x="14943" y="30309"/>
                    <a:pt x="15176" y="30403"/>
                    <a:pt x="15410" y="30426"/>
                  </a:cubicBezTo>
                  <a:cubicBezTo>
                    <a:pt x="15503" y="30449"/>
                    <a:pt x="15620" y="30473"/>
                    <a:pt x="15713" y="30496"/>
                  </a:cubicBezTo>
                  <a:lnTo>
                    <a:pt x="15783" y="30543"/>
                  </a:lnTo>
                  <a:cubicBezTo>
                    <a:pt x="15713" y="30730"/>
                    <a:pt x="15597" y="30893"/>
                    <a:pt x="15457" y="31033"/>
                  </a:cubicBezTo>
                  <a:cubicBezTo>
                    <a:pt x="15130" y="30986"/>
                    <a:pt x="14826" y="30893"/>
                    <a:pt x="14546" y="30730"/>
                  </a:cubicBezTo>
                  <a:lnTo>
                    <a:pt x="14546" y="30753"/>
                  </a:lnTo>
                  <a:cubicBezTo>
                    <a:pt x="14289" y="30543"/>
                    <a:pt x="14009" y="30333"/>
                    <a:pt x="13776" y="30122"/>
                  </a:cubicBezTo>
                  <a:cubicBezTo>
                    <a:pt x="13402" y="29679"/>
                    <a:pt x="13098" y="29212"/>
                    <a:pt x="12865" y="28698"/>
                  </a:cubicBezTo>
                  <a:cubicBezTo>
                    <a:pt x="12865" y="28628"/>
                    <a:pt x="12842" y="28558"/>
                    <a:pt x="12818" y="28488"/>
                  </a:cubicBezTo>
                  <a:close/>
                  <a:moveTo>
                    <a:pt x="16974" y="30589"/>
                  </a:moveTo>
                  <a:lnTo>
                    <a:pt x="16974" y="30589"/>
                  </a:lnTo>
                  <a:cubicBezTo>
                    <a:pt x="16671" y="30870"/>
                    <a:pt x="16274" y="31010"/>
                    <a:pt x="15853" y="31033"/>
                  </a:cubicBezTo>
                  <a:lnTo>
                    <a:pt x="15900" y="30963"/>
                  </a:lnTo>
                  <a:cubicBezTo>
                    <a:pt x="15994" y="30846"/>
                    <a:pt x="16040" y="30753"/>
                    <a:pt x="16110" y="30636"/>
                  </a:cubicBezTo>
                  <a:cubicBezTo>
                    <a:pt x="16233" y="30667"/>
                    <a:pt x="16364" y="30684"/>
                    <a:pt x="16494" y="30684"/>
                  </a:cubicBezTo>
                  <a:cubicBezTo>
                    <a:pt x="16663" y="30684"/>
                    <a:pt x="16829" y="30655"/>
                    <a:pt x="16974" y="30589"/>
                  </a:cubicBezTo>
                  <a:close/>
                  <a:moveTo>
                    <a:pt x="21195" y="30654"/>
                  </a:moveTo>
                  <a:lnTo>
                    <a:pt x="21195" y="30654"/>
                  </a:lnTo>
                  <a:cubicBezTo>
                    <a:pt x="21279" y="30741"/>
                    <a:pt x="21346" y="30827"/>
                    <a:pt x="21434" y="30893"/>
                  </a:cubicBezTo>
                  <a:lnTo>
                    <a:pt x="21317" y="31080"/>
                  </a:lnTo>
                  <a:cubicBezTo>
                    <a:pt x="21247" y="31010"/>
                    <a:pt x="21200" y="30916"/>
                    <a:pt x="21154" y="30823"/>
                  </a:cubicBezTo>
                  <a:cubicBezTo>
                    <a:pt x="21175" y="30780"/>
                    <a:pt x="21177" y="30718"/>
                    <a:pt x="21195" y="30654"/>
                  </a:cubicBezTo>
                  <a:close/>
                  <a:moveTo>
                    <a:pt x="31894" y="30706"/>
                  </a:moveTo>
                  <a:cubicBezTo>
                    <a:pt x="31964" y="30776"/>
                    <a:pt x="32034" y="30823"/>
                    <a:pt x="32127" y="30893"/>
                  </a:cubicBezTo>
                  <a:cubicBezTo>
                    <a:pt x="32150" y="30905"/>
                    <a:pt x="32180" y="30910"/>
                    <a:pt x="32212" y="30910"/>
                  </a:cubicBezTo>
                  <a:cubicBezTo>
                    <a:pt x="32244" y="30910"/>
                    <a:pt x="32279" y="30905"/>
                    <a:pt x="32314" y="30893"/>
                  </a:cubicBezTo>
                  <a:lnTo>
                    <a:pt x="32501" y="30730"/>
                  </a:lnTo>
                  <a:lnTo>
                    <a:pt x="32594" y="30730"/>
                  </a:lnTo>
                  <a:cubicBezTo>
                    <a:pt x="32501" y="30823"/>
                    <a:pt x="32407" y="30940"/>
                    <a:pt x="32291" y="31033"/>
                  </a:cubicBezTo>
                  <a:cubicBezTo>
                    <a:pt x="32150" y="31056"/>
                    <a:pt x="32010" y="31080"/>
                    <a:pt x="31847" y="31103"/>
                  </a:cubicBezTo>
                  <a:cubicBezTo>
                    <a:pt x="31870" y="30963"/>
                    <a:pt x="31894" y="30846"/>
                    <a:pt x="31894" y="30706"/>
                  </a:cubicBezTo>
                  <a:close/>
                  <a:moveTo>
                    <a:pt x="29886" y="30426"/>
                  </a:moveTo>
                  <a:cubicBezTo>
                    <a:pt x="30049" y="30683"/>
                    <a:pt x="30259" y="30940"/>
                    <a:pt x="30516" y="31126"/>
                  </a:cubicBezTo>
                  <a:cubicBezTo>
                    <a:pt x="30353" y="31103"/>
                    <a:pt x="30166" y="31103"/>
                    <a:pt x="29979" y="31080"/>
                  </a:cubicBezTo>
                  <a:cubicBezTo>
                    <a:pt x="29769" y="30893"/>
                    <a:pt x="29606" y="30683"/>
                    <a:pt x="29489" y="30426"/>
                  </a:cubicBezTo>
                  <a:close/>
                  <a:moveTo>
                    <a:pt x="30516" y="30356"/>
                  </a:moveTo>
                  <a:cubicBezTo>
                    <a:pt x="30656" y="30379"/>
                    <a:pt x="30796" y="30379"/>
                    <a:pt x="30936" y="30403"/>
                  </a:cubicBezTo>
                  <a:cubicBezTo>
                    <a:pt x="31146" y="30473"/>
                    <a:pt x="31357" y="30519"/>
                    <a:pt x="31567" y="30566"/>
                  </a:cubicBezTo>
                  <a:cubicBezTo>
                    <a:pt x="31543" y="30753"/>
                    <a:pt x="31520" y="30940"/>
                    <a:pt x="31497" y="31126"/>
                  </a:cubicBezTo>
                  <a:lnTo>
                    <a:pt x="31193" y="31150"/>
                  </a:lnTo>
                  <a:cubicBezTo>
                    <a:pt x="30843" y="30986"/>
                    <a:pt x="30516" y="30706"/>
                    <a:pt x="30306" y="30379"/>
                  </a:cubicBezTo>
                  <a:lnTo>
                    <a:pt x="30516" y="30356"/>
                  </a:lnTo>
                  <a:close/>
                  <a:moveTo>
                    <a:pt x="8942" y="28792"/>
                  </a:moveTo>
                  <a:cubicBezTo>
                    <a:pt x="9013" y="29095"/>
                    <a:pt x="9106" y="29375"/>
                    <a:pt x="9199" y="29655"/>
                  </a:cubicBezTo>
                  <a:cubicBezTo>
                    <a:pt x="9409" y="30169"/>
                    <a:pt x="9643" y="30659"/>
                    <a:pt x="9946" y="31126"/>
                  </a:cubicBezTo>
                  <a:cubicBezTo>
                    <a:pt x="9946" y="31150"/>
                    <a:pt x="9946" y="31150"/>
                    <a:pt x="9946" y="31173"/>
                  </a:cubicBezTo>
                  <a:cubicBezTo>
                    <a:pt x="9550" y="30636"/>
                    <a:pt x="9223" y="30099"/>
                    <a:pt x="8942" y="29515"/>
                  </a:cubicBezTo>
                  <a:cubicBezTo>
                    <a:pt x="8919" y="29282"/>
                    <a:pt x="8919" y="29025"/>
                    <a:pt x="8942" y="28792"/>
                  </a:cubicBezTo>
                  <a:close/>
                  <a:moveTo>
                    <a:pt x="24469" y="31010"/>
                  </a:moveTo>
                  <a:lnTo>
                    <a:pt x="24516" y="31033"/>
                  </a:lnTo>
                  <a:cubicBezTo>
                    <a:pt x="24562" y="31080"/>
                    <a:pt x="24586" y="31150"/>
                    <a:pt x="24609" y="31196"/>
                  </a:cubicBezTo>
                  <a:lnTo>
                    <a:pt x="24469" y="31150"/>
                  </a:lnTo>
                  <a:lnTo>
                    <a:pt x="24469" y="31010"/>
                  </a:lnTo>
                  <a:close/>
                  <a:moveTo>
                    <a:pt x="25987" y="30753"/>
                  </a:moveTo>
                  <a:lnTo>
                    <a:pt x="25987" y="30753"/>
                  </a:lnTo>
                  <a:cubicBezTo>
                    <a:pt x="26150" y="30846"/>
                    <a:pt x="26337" y="30916"/>
                    <a:pt x="26500" y="30986"/>
                  </a:cubicBezTo>
                  <a:lnTo>
                    <a:pt x="26430" y="31196"/>
                  </a:lnTo>
                  <a:cubicBezTo>
                    <a:pt x="26267" y="31056"/>
                    <a:pt x="26127" y="30916"/>
                    <a:pt x="25987" y="30753"/>
                  </a:cubicBezTo>
                  <a:close/>
                  <a:moveTo>
                    <a:pt x="11137" y="27881"/>
                  </a:moveTo>
                  <a:cubicBezTo>
                    <a:pt x="11254" y="29165"/>
                    <a:pt x="11768" y="30379"/>
                    <a:pt x="12655" y="31337"/>
                  </a:cubicBezTo>
                  <a:cubicBezTo>
                    <a:pt x="11861" y="30613"/>
                    <a:pt x="11254" y="29679"/>
                    <a:pt x="10904" y="28675"/>
                  </a:cubicBezTo>
                  <a:cubicBezTo>
                    <a:pt x="10927" y="28511"/>
                    <a:pt x="10950" y="28325"/>
                    <a:pt x="10950" y="28161"/>
                  </a:cubicBezTo>
                  <a:cubicBezTo>
                    <a:pt x="10997" y="28068"/>
                    <a:pt x="11067" y="27974"/>
                    <a:pt x="11137" y="27881"/>
                  </a:cubicBezTo>
                  <a:close/>
                  <a:moveTo>
                    <a:pt x="21691" y="31220"/>
                  </a:moveTo>
                  <a:cubicBezTo>
                    <a:pt x="21691" y="31360"/>
                    <a:pt x="21714" y="31523"/>
                    <a:pt x="21761" y="31663"/>
                  </a:cubicBezTo>
                  <a:cubicBezTo>
                    <a:pt x="21691" y="31593"/>
                    <a:pt x="21620" y="31500"/>
                    <a:pt x="21550" y="31430"/>
                  </a:cubicBezTo>
                  <a:cubicBezTo>
                    <a:pt x="21597" y="31360"/>
                    <a:pt x="21644" y="31290"/>
                    <a:pt x="21691" y="31220"/>
                  </a:cubicBezTo>
                  <a:close/>
                  <a:moveTo>
                    <a:pt x="18632" y="30193"/>
                  </a:moveTo>
                  <a:lnTo>
                    <a:pt x="18632" y="30193"/>
                  </a:lnTo>
                  <a:cubicBezTo>
                    <a:pt x="18585" y="30519"/>
                    <a:pt x="18468" y="30823"/>
                    <a:pt x="18352" y="31103"/>
                  </a:cubicBezTo>
                  <a:lnTo>
                    <a:pt x="18305" y="31150"/>
                  </a:lnTo>
                  <a:cubicBezTo>
                    <a:pt x="17955" y="31407"/>
                    <a:pt x="17558" y="31593"/>
                    <a:pt x="17138" y="31710"/>
                  </a:cubicBezTo>
                  <a:cubicBezTo>
                    <a:pt x="17208" y="31663"/>
                    <a:pt x="17254" y="31617"/>
                    <a:pt x="17324" y="31570"/>
                  </a:cubicBezTo>
                  <a:cubicBezTo>
                    <a:pt x="17791" y="31196"/>
                    <a:pt x="18165" y="30753"/>
                    <a:pt x="18492" y="30263"/>
                  </a:cubicBezTo>
                  <a:lnTo>
                    <a:pt x="18632" y="30193"/>
                  </a:lnTo>
                  <a:close/>
                  <a:moveTo>
                    <a:pt x="24516" y="31407"/>
                  </a:moveTo>
                  <a:lnTo>
                    <a:pt x="24843" y="31500"/>
                  </a:lnTo>
                  <a:cubicBezTo>
                    <a:pt x="24889" y="31593"/>
                    <a:pt x="24959" y="31663"/>
                    <a:pt x="25029" y="31757"/>
                  </a:cubicBezTo>
                  <a:cubicBezTo>
                    <a:pt x="24866" y="31663"/>
                    <a:pt x="24702" y="31593"/>
                    <a:pt x="24539" y="31500"/>
                  </a:cubicBezTo>
                  <a:cubicBezTo>
                    <a:pt x="24539" y="31477"/>
                    <a:pt x="24539" y="31430"/>
                    <a:pt x="24516" y="31407"/>
                  </a:cubicBezTo>
                  <a:close/>
                  <a:moveTo>
                    <a:pt x="17955" y="30449"/>
                  </a:moveTo>
                  <a:cubicBezTo>
                    <a:pt x="17535" y="31010"/>
                    <a:pt x="16974" y="31453"/>
                    <a:pt x="16344" y="31757"/>
                  </a:cubicBezTo>
                  <a:lnTo>
                    <a:pt x="16344" y="31780"/>
                  </a:lnTo>
                  <a:cubicBezTo>
                    <a:pt x="16157" y="31687"/>
                    <a:pt x="15970" y="31593"/>
                    <a:pt x="15783" y="31500"/>
                  </a:cubicBezTo>
                  <a:cubicBezTo>
                    <a:pt x="15994" y="31500"/>
                    <a:pt x="16180" y="31453"/>
                    <a:pt x="16367" y="31430"/>
                  </a:cubicBezTo>
                  <a:cubicBezTo>
                    <a:pt x="16974" y="31267"/>
                    <a:pt x="17535" y="30940"/>
                    <a:pt x="17931" y="30449"/>
                  </a:cubicBezTo>
                  <a:close/>
                  <a:moveTo>
                    <a:pt x="28181" y="31523"/>
                  </a:moveTo>
                  <a:lnTo>
                    <a:pt x="28695" y="31640"/>
                  </a:lnTo>
                  <a:cubicBezTo>
                    <a:pt x="28695" y="31687"/>
                    <a:pt x="28672" y="31733"/>
                    <a:pt x="28648" y="31780"/>
                  </a:cubicBezTo>
                  <a:lnTo>
                    <a:pt x="28578" y="31780"/>
                  </a:lnTo>
                  <a:cubicBezTo>
                    <a:pt x="28438" y="31710"/>
                    <a:pt x="28321" y="31617"/>
                    <a:pt x="28181" y="31523"/>
                  </a:cubicBezTo>
                  <a:close/>
                  <a:moveTo>
                    <a:pt x="15316" y="31570"/>
                  </a:moveTo>
                  <a:cubicBezTo>
                    <a:pt x="15480" y="31663"/>
                    <a:pt x="15643" y="31757"/>
                    <a:pt x="15830" y="31850"/>
                  </a:cubicBezTo>
                  <a:lnTo>
                    <a:pt x="15620" y="31827"/>
                  </a:lnTo>
                  <a:cubicBezTo>
                    <a:pt x="15503" y="31757"/>
                    <a:pt x="15387" y="31663"/>
                    <a:pt x="15293" y="31593"/>
                  </a:cubicBezTo>
                  <a:lnTo>
                    <a:pt x="15316" y="31570"/>
                  </a:lnTo>
                  <a:close/>
                  <a:moveTo>
                    <a:pt x="28998" y="31710"/>
                  </a:moveTo>
                  <a:cubicBezTo>
                    <a:pt x="29349" y="31780"/>
                    <a:pt x="29676" y="31827"/>
                    <a:pt x="29979" y="31874"/>
                  </a:cubicBezTo>
                  <a:lnTo>
                    <a:pt x="30166" y="31897"/>
                  </a:lnTo>
                  <a:cubicBezTo>
                    <a:pt x="29746" y="31874"/>
                    <a:pt x="29349" y="31850"/>
                    <a:pt x="28952" y="31804"/>
                  </a:cubicBezTo>
                  <a:cubicBezTo>
                    <a:pt x="28975" y="31780"/>
                    <a:pt x="28998" y="31733"/>
                    <a:pt x="28998" y="31710"/>
                  </a:cubicBezTo>
                  <a:close/>
                  <a:moveTo>
                    <a:pt x="8989" y="30099"/>
                  </a:moveTo>
                  <a:lnTo>
                    <a:pt x="8989" y="30099"/>
                  </a:lnTo>
                  <a:cubicBezTo>
                    <a:pt x="9293" y="30613"/>
                    <a:pt x="9620" y="31103"/>
                    <a:pt x="9993" y="31593"/>
                  </a:cubicBezTo>
                  <a:cubicBezTo>
                    <a:pt x="9993" y="31710"/>
                    <a:pt x="10016" y="31850"/>
                    <a:pt x="10063" y="31990"/>
                  </a:cubicBezTo>
                  <a:cubicBezTo>
                    <a:pt x="9643" y="31547"/>
                    <a:pt x="9293" y="31033"/>
                    <a:pt x="9036" y="30496"/>
                  </a:cubicBezTo>
                  <a:cubicBezTo>
                    <a:pt x="9013" y="30356"/>
                    <a:pt x="8989" y="30239"/>
                    <a:pt x="8989" y="30099"/>
                  </a:cubicBezTo>
                  <a:close/>
                  <a:moveTo>
                    <a:pt x="13192" y="31103"/>
                  </a:moveTo>
                  <a:lnTo>
                    <a:pt x="13192" y="31103"/>
                  </a:lnTo>
                  <a:cubicBezTo>
                    <a:pt x="13589" y="31500"/>
                    <a:pt x="14056" y="31780"/>
                    <a:pt x="14593" y="31967"/>
                  </a:cubicBezTo>
                  <a:lnTo>
                    <a:pt x="14593" y="31990"/>
                  </a:lnTo>
                  <a:cubicBezTo>
                    <a:pt x="14032" y="31850"/>
                    <a:pt x="13542" y="31547"/>
                    <a:pt x="13192" y="31103"/>
                  </a:cubicBezTo>
                  <a:close/>
                  <a:moveTo>
                    <a:pt x="19613" y="30706"/>
                  </a:moveTo>
                  <a:lnTo>
                    <a:pt x="19613" y="30706"/>
                  </a:lnTo>
                  <a:cubicBezTo>
                    <a:pt x="19472" y="31103"/>
                    <a:pt x="19286" y="31500"/>
                    <a:pt x="19052" y="31850"/>
                  </a:cubicBezTo>
                  <a:cubicBezTo>
                    <a:pt x="18912" y="31897"/>
                    <a:pt x="18795" y="31944"/>
                    <a:pt x="18655" y="31990"/>
                  </a:cubicBezTo>
                  <a:cubicBezTo>
                    <a:pt x="18679" y="31920"/>
                    <a:pt x="18725" y="31850"/>
                    <a:pt x="18749" y="31780"/>
                  </a:cubicBezTo>
                  <a:cubicBezTo>
                    <a:pt x="18795" y="31710"/>
                    <a:pt x="18842" y="31710"/>
                    <a:pt x="18889" y="31663"/>
                  </a:cubicBezTo>
                  <a:cubicBezTo>
                    <a:pt x="19169" y="31383"/>
                    <a:pt x="19426" y="31056"/>
                    <a:pt x="19613" y="30706"/>
                  </a:cubicBezTo>
                  <a:close/>
                  <a:moveTo>
                    <a:pt x="40182" y="29889"/>
                  </a:moveTo>
                  <a:lnTo>
                    <a:pt x="40182" y="29889"/>
                  </a:lnTo>
                  <a:cubicBezTo>
                    <a:pt x="39342" y="31033"/>
                    <a:pt x="37917" y="31710"/>
                    <a:pt x="36517" y="31990"/>
                  </a:cubicBezTo>
                  <a:cubicBezTo>
                    <a:pt x="36423" y="32014"/>
                    <a:pt x="36330" y="32014"/>
                    <a:pt x="36236" y="32037"/>
                  </a:cubicBezTo>
                  <a:cubicBezTo>
                    <a:pt x="37054" y="31453"/>
                    <a:pt x="37847" y="30846"/>
                    <a:pt x="38595" y="30169"/>
                  </a:cubicBezTo>
                  <a:cubicBezTo>
                    <a:pt x="38758" y="30076"/>
                    <a:pt x="38898" y="30006"/>
                    <a:pt x="39061" y="29912"/>
                  </a:cubicBezTo>
                  <a:cubicBezTo>
                    <a:pt x="39229" y="29933"/>
                    <a:pt x="39397" y="29945"/>
                    <a:pt x="39565" y="29945"/>
                  </a:cubicBezTo>
                  <a:cubicBezTo>
                    <a:pt x="39771" y="29945"/>
                    <a:pt x="39977" y="29928"/>
                    <a:pt x="40182" y="29889"/>
                  </a:cubicBezTo>
                  <a:close/>
                  <a:moveTo>
                    <a:pt x="17651" y="31850"/>
                  </a:moveTo>
                  <a:lnTo>
                    <a:pt x="17651" y="31850"/>
                  </a:lnTo>
                  <a:cubicBezTo>
                    <a:pt x="17581" y="31920"/>
                    <a:pt x="17511" y="31990"/>
                    <a:pt x="17418" y="32060"/>
                  </a:cubicBezTo>
                  <a:cubicBezTo>
                    <a:pt x="17394" y="32060"/>
                    <a:pt x="17301" y="32060"/>
                    <a:pt x="17231" y="32037"/>
                  </a:cubicBezTo>
                  <a:lnTo>
                    <a:pt x="17208" y="32014"/>
                  </a:lnTo>
                  <a:cubicBezTo>
                    <a:pt x="17371" y="31967"/>
                    <a:pt x="17511" y="31920"/>
                    <a:pt x="17651" y="31850"/>
                  </a:cubicBezTo>
                  <a:close/>
                  <a:moveTo>
                    <a:pt x="11347" y="30823"/>
                  </a:moveTo>
                  <a:lnTo>
                    <a:pt x="11347" y="30823"/>
                  </a:lnTo>
                  <a:cubicBezTo>
                    <a:pt x="11721" y="31173"/>
                    <a:pt x="12141" y="31500"/>
                    <a:pt x="12608" y="31780"/>
                  </a:cubicBezTo>
                  <a:lnTo>
                    <a:pt x="12655" y="31804"/>
                  </a:lnTo>
                  <a:cubicBezTo>
                    <a:pt x="12785" y="31891"/>
                    <a:pt x="12896" y="31998"/>
                    <a:pt x="13004" y="32088"/>
                  </a:cubicBezTo>
                  <a:lnTo>
                    <a:pt x="13004" y="32088"/>
                  </a:lnTo>
                  <a:cubicBezTo>
                    <a:pt x="12508" y="31883"/>
                    <a:pt x="12033" y="31654"/>
                    <a:pt x="11581" y="31360"/>
                  </a:cubicBezTo>
                  <a:cubicBezTo>
                    <a:pt x="11487" y="31196"/>
                    <a:pt x="11417" y="31010"/>
                    <a:pt x="11347" y="30823"/>
                  </a:cubicBezTo>
                  <a:close/>
                  <a:moveTo>
                    <a:pt x="22788" y="30800"/>
                  </a:moveTo>
                  <a:cubicBezTo>
                    <a:pt x="23161" y="31056"/>
                    <a:pt x="23582" y="31313"/>
                    <a:pt x="23979" y="31547"/>
                  </a:cubicBezTo>
                  <a:cubicBezTo>
                    <a:pt x="24025" y="31733"/>
                    <a:pt x="24049" y="31920"/>
                    <a:pt x="24095" y="32107"/>
                  </a:cubicBezTo>
                  <a:cubicBezTo>
                    <a:pt x="23698" y="31967"/>
                    <a:pt x="23302" y="31804"/>
                    <a:pt x="22951" y="31617"/>
                  </a:cubicBezTo>
                  <a:cubicBezTo>
                    <a:pt x="22835" y="31500"/>
                    <a:pt x="22718" y="31360"/>
                    <a:pt x="22624" y="31220"/>
                  </a:cubicBezTo>
                  <a:cubicBezTo>
                    <a:pt x="22671" y="31103"/>
                    <a:pt x="22718" y="30963"/>
                    <a:pt x="22765" y="30823"/>
                  </a:cubicBezTo>
                  <a:lnTo>
                    <a:pt x="22788" y="30800"/>
                  </a:lnTo>
                  <a:close/>
                  <a:moveTo>
                    <a:pt x="37007" y="31010"/>
                  </a:moveTo>
                  <a:lnTo>
                    <a:pt x="37007" y="31010"/>
                  </a:lnTo>
                  <a:cubicBezTo>
                    <a:pt x="36563" y="31337"/>
                    <a:pt x="36120" y="31687"/>
                    <a:pt x="35653" y="31990"/>
                  </a:cubicBezTo>
                  <a:lnTo>
                    <a:pt x="35419" y="32154"/>
                  </a:lnTo>
                  <a:cubicBezTo>
                    <a:pt x="35172" y="32170"/>
                    <a:pt x="34924" y="32187"/>
                    <a:pt x="34676" y="32187"/>
                  </a:cubicBezTo>
                  <a:cubicBezTo>
                    <a:pt x="34574" y="32187"/>
                    <a:pt x="34471" y="32184"/>
                    <a:pt x="34369" y="32177"/>
                  </a:cubicBezTo>
                  <a:cubicBezTo>
                    <a:pt x="34555" y="32084"/>
                    <a:pt x="34765" y="31990"/>
                    <a:pt x="34976" y="31874"/>
                  </a:cubicBezTo>
                  <a:cubicBezTo>
                    <a:pt x="35676" y="31640"/>
                    <a:pt x="36353" y="31360"/>
                    <a:pt x="37007" y="31010"/>
                  </a:cubicBezTo>
                  <a:close/>
                  <a:moveTo>
                    <a:pt x="25917" y="31804"/>
                  </a:moveTo>
                  <a:cubicBezTo>
                    <a:pt x="26033" y="31827"/>
                    <a:pt x="26150" y="31850"/>
                    <a:pt x="26267" y="31874"/>
                  </a:cubicBezTo>
                  <a:cubicBezTo>
                    <a:pt x="26243" y="31990"/>
                    <a:pt x="26220" y="32130"/>
                    <a:pt x="26220" y="32270"/>
                  </a:cubicBezTo>
                  <a:lnTo>
                    <a:pt x="26080" y="32200"/>
                  </a:lnTo>
                  <a:cubicBezTo>
                    <a:pt x="26010" y="32084"/>
                    <a:pt x="25963" y="31944"/>
                    <a:pt x="25917" y="31804"/>
                  </a:cubicBezTo>
                  <a:close/>
                  <a:moveTo>
                    <a:pt x="43824" y="28535"/>
                  </a:moveTo>
                  <a:lnTo>
                    <a:pt x="43824" y="28535"/>
                  </a:lnTo>
                  <a:cubicBezTo>
                    <a:pt x="43124" y="29399"/>
                    <a:pt x="42354" y="30216"/>
                    <a:pt x="41490" y="30940"/>
                  </a:cubicBezTo>
                  <a:cubicBezTo>
                    <a:pt x="40743" y="31430"/>
                    <a:pt x="39972" y="31874"/>
                    <a:pt x="39155" y="32270"/>
                  </a:cubicBezTo>
                  <a:cubicBezTo>
                    <a:pt x="40602" y="31243"/>
                    <a:pt x="41957" y="30146"/>
                    <a:pt x="43241" y="28955"/>
                  </a:cubicBezTo>
                  <a:cubicBezTo>
                    <a:pt x="43451" y="28815"/>
                    <a:pt x="43638" y="28675"/>
                    <a:pt x="43824" y="28535"/>
                  </a:cubicBezTo>
                  <a:close/>
                  <a:moveTo>
                    <a:pt x="16577" y="32177"/>
                  </a:moveTo>
                  <a:cubicBezTo>
                    <a:pt x="16671" y="32200"/>
                    <a:pt x="16787" y="32247"/>
                    <a:pt x="16881" y="32270"/>
                  </a:cubicBezTo>
                  <a:cubicBezTo>
                    <a:pt x="16717" y="32294"/>
                    <a:pt x="16577" y="32317"/>
                    <a:pt x="16437" y="32341"/>
                  </a:cubicBezTo>
                  <a:cubicBezTo>
                    <a:pt x="16354" y="32320"/>
                    <a:pt x="16307" y="32280"/>
                    <a:pt x="16215" y="32222"/>
                  </a:cubicBezTo>
                  <a:lnTo>
                    <a:pt x="16215" y="32222"/>
                  </a:lnTo>
                  <a:cubicBezTo>
                    <a:pt x="16329" y="32200"/>
                    <a:pt x="16464" y="32200"/>
                    <a:pt x="16577" y="32177"/>
                  </a:cubicBezTo>
                  <a:close/>
                  <a:moveTo>
                    <a:pt x="26664" y="31920"/>
                  </a:moveTo>
                  <a:cubicBezTo>
                    <a:pt x="26804" y="32014"/>
                    <a:pt x="26967" y="32130"/>
                    <a:pt x="27131" y="32200"/>
                  </a:cubicBezTo>
                  <a:lnTo>
                    <a:pt x="27387" y="32341"/>
                  </a:lnTo>
                  <a:cubicBezTo>
                    <a:pt x="27387" y="32341"/>
                    <a:pt x="27387" y="32364"/>
                    <a:pt x="27387" y="32364"/>
                  </a:cubicBezTo>
                  <a:cubicBezTo>
                    <a:pt x="27387" y="32411"/>
                    <a:pt x="27411" y="32457"/>
                    <a:pt x="27434" y="32504"/>
                  </a:cubicBezTo>
                  <a:cubicBezTo>
                    <a:pt x="27131" y="32504"/>
                    <a:pt x="26850" y="32457"/>
                    <a:pt x="26594" y="32364"/>
                  </a:cubicBezTo>
                  <a:cubicBezTo>
                    <a:pt x="26594" y="32294"/>
                    <a:pt x="26594" y="32224"/>
                    <a:pt x="26617" y="32177"/>
                  </a:cubicBezTo>
                  <a:cubicBezTo>
                    <a:pt x="26617" y="32084"/>
                    <a:pt x="26640" y="31990"/>
                    <a:pt x="26664" y="31920"/>
                  </a:cubicBezTo>
                  <a:close/>
                  <a:moveTo>
                    <a:pt x="24632" y="31920"/>
                  </a:moveTo>
                  <a:lnTo>
                    <a:pt x="24632" y="31920"/>
                  </a:lnTo>
                  <a:cubicBezTo>
                    <a:pt x="24889" y="32060"/>
                    <a:pt x="25193" y="32200"/>
                    <a:pt x="25473" y="32317"/>
                  </a:cubicBezTo>
                  <a:cubicBezTo>
                    <a:pt x="25520" y="32387"/>
                    <a:pt x="25566" y="32457"/>
                    <a:pt x="25613" y="32527"/>
                  </a:cubicBezTo>
                  <a:cubicBezTo>
                    <a:pt x="25309" y="32481"/>
                    <a:pt x="25053" y="32411"/>
                    <a:pt x="24749" y="32341"/>
                  </a:cubicBezTo>
                  <a:cubicBezTo>
                    <a:pt x="24702" y="32200"/>
                    <a:pt x="24656" y="32060"/>
                    <a:pt x="24632" y="31920"/>
                  </a:cubicBezTo>
                  <a:close/>
                  <a:moveTo>
                    <a:pt x="21340" y="31663"/>
                  </a:moveTo>
                  <a:cubicBezTo>
                    <a:pt x="21480" y="31827"/>
                    <a:pt x="21620" y="31990"/>
                    <a:pt x="21761" y="32130"/>
                  </a:cubicBezTo>
                  <a:cubicBezTo>
                    <a:pt x="21644" y="32317"/>
                    <a:pt x="21504" y="32481"/>
                    <a:pt x="21364" y="32667"/>
                  </a:cubicBezTo>
                  <a:cubicBezTo>
                    <a:pt x="21270" y="32411"/>
                    <a:pt x="21200" y="32177"/>
                    <a:pt x="21177" y="31920"/>
                  </a:cubicBezTo>
                  <a:lnTo>
                    <a:pt x="21154" y="31920"/>
                  </a:lnTo>
                  <a:cubicBezTo>
                    <a:pt x="21224" y="31827"/>
                    <a:pt x="21294" y="31757"/>
                    <a:pt x="21340" y="31663"/>
                  </a:cubicBezTo>
                  <a:close/>
                  <a:moveTo>
                    <a:pt x="19682" y="31899"/>
                  </a:moveTo>
                  <a:cubicBezTo>
                    <a:pt x="19677" y="31956"/>
                    <a:pt x="19656" y="31999"/>
                    <a:pt x="19636" y="32060"/>
                  </a:cubicBezTo>
                  <a:cubicBezTo>
                    <a:pt x="19496" y="32270"/>
                    <a:pt x="19332" y="32481"/>
                    <a:pt x="19146" y="32691"/>
                  </a:cubicBezTo>
                  <a:cubicBezTo>
                    <a:pt x="19355" y="32434"/>
                    <a:pt x="19518" y="32178"/>
                    <a:pt x="19682" y="31899"/>
                  </a:cubicBezTo>
                  <a:close/>
                  <a:moveTo>
                    <a:pt x="23488" y="32200"/>
                  </a:moveTo>
                  <a:cubicBezTo>
                    <a:pt x="23698" y="32294"/>
                    <a:pt x="23932" y="32387"/>
                    <a:pt x="24165" y="32457"/>
                  </a:cubicBezTo>
                  <a:cubicBezTo>
                    <a:pt x="24212" y="32597"/>
                    <a:pt x="24235" y="32714"/>
                    <a:pt x="24282" y="32854"/>
                  </a:cubicBezTo>
                  <a:cubicBezTo>
                    <a:pt x="24002" y="32644"/>
                    <a:pt x="23722" y="32434"/>
                    <a:pt x="23488" y="32200"/>
                  </a:cubicBezTo>
                  <a:close/>
                  <a:moveTo>
                    <a:pt x="28158" y="32714"/>
                  </a:moveTo>
                  <a:lnTo>
                    <a:pt x="28181" y="32737"/>
                  </a:lnTo>
                  <a:cubicBezTo>
                    <a:pt x="28275" y="32784"/>
                    <a:pt x="28391" y="32854"/>
                    <a:pt x="28532" y="32901"/>
                  </a:cubicBezTo>
                  <a:cubicBezTo>
                    <a:pt x="28345" y="32901"/>
                    <a:pt x="28158" y="32901"/>
                    <a:pt x="27994" y="32878"/>
                  </a:cubicBezTo>
                  <a:cubicBezTo>
                    <a:pt x="27971" y="32854"/>
                    <a:pt x="27948" y="32831"/>
                    <a:pt x="27948" y="32807"/>
                  </a:cubicBezTo>
                  <a:cubicBezTo>
                    <a:pt x="28018" y="32784"/>
                    <a:pt x="28088" y="32761"/>
                    <a:pt x="28158" y="32714"/>
                  </a:cubicBezTo>
                  <a:close/>
                  <a:moveTo>
                    <a:pt x="40065" y="31196"/>
                  </a:moveTo>
                  <a:cubicBezTo>
                    <a:pt x="39178" y="31850"/>
                    <a:pt x="38291" y="32481"/>
                    <a:pt x="37380" y="33064"/>
                  </a:cubicBezTo>
                  <a:lnTo>
                    <a:pt x="37124" y="33158"/>
                  </a:lnTo>
                  <a:cubicBezTo>
                    <a:pt x="37427" y="32948"/>
                    <a:pt x="37684" y="32737"/>
                    <a:pt x="37964" y="32527"/>
                  </a:cubicBezTo>
                  <a:cubicBezTo>
                    <a:pt x="38688" y="32107"/>
                    <a:pt x="39388" y="31663"/>
                    <a:pt x="40065" y="31196"/>
                  </a:cubicBezTo>
                  <a:close/>
                  <a:moveTo>
                    <a:pt x="36470" y="32411"/>
                  </a:moveTo>
                  <a:lnTo>
                    <a:pt x="36470" y="32411"/>
                  </a:lnTo>
                  <a:cubicBezTo>
                    <a:pt x="35793" y="32714"/>
                    <a:pt x="35116" y="32971"/>
                    <a:pt x="34415" y="33204"/>
                  </a:cubicBezTo>
                  <a:lnTo>
                    <a:pt x="34812" y="32971"/>
                  </a:lnTo>
                  <a:lnTo>
                    <a:pt x="34999" y="32854"/>
                  </a:lnTo>
                  <a:cubicBezTo>
                    <a:pt x="35139" y="32761"/>
                    <a:pt x="35302" y="32667"/>
                    <a:pt x="35443" y="32551"/>
                  </a:cubicBezTo>
                  <a:lnTo>
                    <a:pt x="35513" y="32527"/>
                  </a:lnTo>
                  <a:cubicBezTo>
                    <a:pt x="35839" y="32504"/>
                    <a:pt x="36143" y="32457"/>
                    <a:pt x="36470" y="32411"/>
                  </a:cubicBezTo>
                  <a:close/>
                  <a:moveTo>
                    <a:pt x="29349" y="33181"/>
                  </a:moveTo>
                  <a:cubicBezTo>
                    <a:pt x="29465" y="33204"/>
                    <a:pt x="29559" y="33251"/>
                    <a:pt x="29699" y="33251"/>
                  </a:cubicBezTo>
                  <a:cubicBezTo>
                    <a:pt x="29425" y="33306"/>
                    <a:pt x="29152" y="33328"/>
                    <a:pt x="28883" y="33328"/>
                  </a:cubicBezTo>
                  <a:cubicBezTo>
                    <a:pt x="28693" y="33328"/>
                    <a:pt x="28505" y="33317"/>
                    <a:pt x="28321" y="33298"/>
                  </a:cubicBezTo>
                  <a:lnTo>
                    <a:pt x="28251" y="33228"/>
                  </a:lnTo>
                  <a:cubicBezTo>
                    <a:pt x="28602" y="33228"/>
                    <a:pt x="28952" y="33204"/>
                    <a:pt x="29325" y="33181"/>
                  </a:cubicBezTo>
                  <a:close/>
                  <a:moveTo>
                    <a:pt x="11814" y="31827"/>
                  </a:moveTo>
                  <a:lnTo>
                    <a:pt x="11814" y="31827"/>
                  </a:lnTo>
                  <a:cubicBezTo>
                    <a:pt x="12445" y="32177"/>
                    <a:pt x="13122" y="32434"/>
                    <a:pt x="13799" y="32621"/>
                  </a:cubicBezTo>
                  <a:cubicBezTo>
                    <a:pt x="13962" y="32714"/>
                    <a:pt x="14126" y="32784"/>
                    <a:pt x="14289" y="32854"/>
                  </a:cubicBezTo>
                  <a:cubicBezTo>
                    <a:pt x="14639" y="33018"/>
                    <a:pt x="15013" y="33111"/>
                    <a:pt x="15410" y="33181"/>
                  </a:cubicBezTo>
                  <a:lnTo>
                    <a:pt x="15457" y="33181"/>
                  </a:lnTo>
                  <a:lnTo>
                    <a:pt x="15363" y="33204"/>
                  </a:lnTo>
                  <a:cubicBezTo>
                    <a:pt x="15060" y="33298"/>
                    <a:pt x="14756" y="33368"/>
                    <a:pt x="14453" y="33391"/>
                  </a:cubicBezTo>
                  <a:cubicBezTo>
                    <a:pt x="14313" y="33368"/>
                    <a:pt x="14172" y="33345"/>
                    <a:pt x="14032" y="33321"/>
                  </a:cubicBezTo>
                  <a:cubicBezTo>
                    <a:pt x="13542" y="33204"/>
                    <a:pt x="13052" y="33041"/>
                    <a:pt x="12608" y="32854"/>
                  </a:cubicBezTo>
                  <a:lnTo>
                    <a:pt x="12585" y="32831"/>
                  </a:lnTo>
                  <a:cubicBezTo>
                    <a:pt x="12328" y="32574"/>
                    <a:pt x="12118" y="32294"/>
                    <a:pt x="11931" y="32014"/>
                  </a:cubicBezTo>
                  <a:cubicBezTo>
                    <a:pt x="11884" y="31944"/>
                    <a:pt x="11861" y="31897"/>
                    <a:pt x="11814" y="31827"/>
                  </a:cubicBezTo>
                  <a:close/>
                  <a:moveTo>
                    <a:pt x="9573" y="32014"/>
                  </a:moveTo>
                  <a:lnTo>
                    <a:pt x="9573" y="32014"/>
                  </a:lnTo>
                  <a:cubicBezTo>
                    <a:pt x="9783" y="32247"/>
                    <a:pt x="10016" y="32481"/>
                    <a:pt x="10250" y="32691"/>
                  </a:cubicBezTo>
                  <a:cubicBezTo>
                    <a:pt x="10320" y="32948"/>
                    <a:pt x="10413" y="33181"/>
                    <a:pt x="10530" y="33438"/>
                  </a:cubicBezTo>
                  <a:cubicBezTo>
                    <a:pt x="10460" y="33345"/>
                    <a:pt x="10390" y="33251"/>
                    <a:pt x="10320" y="33158"/>
                  </a:cubicBezTo>
                  <a:lnTo>
                    <a:pt x="10320" y="33181"/>
                  </a:lnTo>
                  <a:cubicBezTo>
                    <a:pt x="10110" y="32924"/>
                    <a:pt x="9923" y="32667"/>
                    <a:pt x="9760" y="32364"/>
                  </a:cubicBezTo>
                  <a:cubicBezTo>
                    <a:pt x="9713" y="32247"/>
                    <a:pt x="9643" y="32130"/>
                    <a:pt x="9573" y="32014"/>
                  </a:cubicBezTo>
                  <a:close/>
                  <a:moveTo>
                    <a:pt x="22508" y="31733"/>
                  </a:moveTo>
                  <a:lnTo>
                    <a:pt x="22648" y="31804"/>
                  </a:lnTo>
                  <a:cubicBezTo>
                    <a:pt x="23161" y="32434"/>
                    <a:pt x="23792" y="32971"/>
                    <a:pt x="24492" y="33391"/>
                  </a:cubicBezTo>
                  <a:cubicBezTo>
                    <a:pt x="24492" y="33415"/>
                    <a:pt x="24492" y="33415"/>
                    <a:pt x="24516" y="33438"/>
                  </a:cubicBezTo>
                  <a:cubicBezTo>
                    <a:pt x="23909" y="33204"/>
                    <a:pt x="23325" y="32924"/>
                    <a:pt x="22788" y="32574"/>
                  </a:cubicBezTo>
                  <a:cubicBezTo>
                    <a:pt x="22671" y="32294"/>
                    <a:pt x="22578" y="32014"/>
                    <a:pt x="22508" y="31733"/>
                  </a:cubicBezTo>
                  <a:close/>
                  <a:moveTo>
                    <a:pt x="16110" y="33298"/>
                  </a:moveTo>
                  <a:lnTo>
                    <a:pt x="16110" y="33321"/>
                  </a:lnTo>
                  <a:cubicBezTo>
                    <a:pt x="16250" y="33333"/>
                    <a:pt x="16396" y="33339"/>
                    <a:pt x="16542" y="33339"/>
                  </a:cubicBezTo>
                  <a:cubicBezTo>
                    <a:pt x="16688" y="33339"/>
                    <a:pt x="16834" y="33333"/>
                    <a:pt x="16974" y="33321"/>
                  </a:cubicBezTo>
                  <a:lnTo>
                    <a:pt x="16974" y="33321"/>
                  </a:lnTo>
                  <a:cubicBezTo>
                    <a:pt x="16531" y="33438"/>
                    <a:pt x="16064" y="33508"/>
                    <a:pt x="15573" y="33508"/>
                  </a:cubicBezTo>
                  <a:cubicBezTo>
                    <a:pt x="15760" y="33438"/>
                    <a:pt x="15924" y="33368"/>
                    <a:pt x="16110" y="33298"/>
                  </a:cubicBezTo>
                  <a:close/>
                  <a:moveTo>
                    <a:pt x="31263" y="33274"/>
                  </a:moveTo>
                  <a:lnTo>
                    <a:pt x="31263" y="33274"/>
                  </a:lnTo>
                  <a:cubicBezTo>
                    <a:pt x="30936" y="33438"/>
                    <a:pt x="30586" y="33555"/>
                    <a:pt x="30236" y="33625"/>
                  </a:cubicBezTo>
                  <a:cubicBezTo>
                    <a:pt x="29991" y="33677"/>
                    <a:pt x="29759" y="33703"/>
                    <a:pt x="29520" y="33703"/>
                  </a:cubicBezTo>
                  <a:cubicBezTo>
                    <a:pt x="29441" y="33703"/>
                    <a:pt x="29360" y="33701"/>
                    <a:pt x="29279" y="33695"/>
                  </a:cubicBezTo>
                  <a:cubicBezTo>
                    <a:pt x="29419" y="33671"/>
                    <a:pt x="29535" y="33648"/>
                    <a:pt x="29676" y="33625"/>
                  </a:cubicBezTo>
                  <a:lnTo>
                    <a:pt x="29699" y="33625"/>
                  </a:lnTo>
                  <a:cubicBezTo>
                    <a:pt x="30072" y="33578"/>
                    <a:pt x="30469" y="33461"/>
                    <a:pt x="30820" y="33321"/>
                  </a:cubicBezTo>
                  <a:lnTo>
                    <a:pt x="30913" y="33321"/>
                  </a:lnTo>
                  <a:cubicBezTo>
                    <a:pt x="31030" y="33321"/>
                    <a:pt x="31146" y="33298"/>
                    <a:pt x="31263" y="33274"/>
                  </a:cubicBezTo>
                  <a:close/>
                  <a:moveTo>
                    <a:pt x="20873" y="32224"/>
                  </a:moveTo>
                  <a:cubicBezTo>
                    <a:pt x="20943" y="32481"/>
                    <a:pt x="21013" y="32714"/>
                    <a:pt x="21130" y="32924"/>
                  </a:cubicBezTo>
                  <a:cubicBezTo>
                    <a:pt x="20827" y="33251"/>
                    <a:pt x="20476" y="33555"/>
                    <a:pt x="20103" y="33811"/>
                  </a:cubicBezTo>
                  <a:cubicBezTo>
                    <a:pt x="20173" y="33671"/>
                    <a:pt x="20220" y="33555"/>
                    <a:pt x="20290" y="33415"/>
                  </a:cubicBezTo>
                  <a:cubicBezTo>
                    <a:pt x="20430" y="33111"/>
                    <a:pt x="20570" y="32784"/>
                    <a:pt x="20663" y="32457"/>
                  </a:cubicBezTo>
                  <a:lnTo>
                    <a:pt x="20873" y="32224"/>
                  </a:lnTo>
                  <a:close/>
                  <a:moveTo>
                    <a:pt x="24913" y="32714"/>
                  </a:moveTo>
                  <a:cubicBezTo>
                    <a:pt x="25239" y="32807"/>
                    <a:pt x="25566" y="32901"/>
                    <a:pt x="25917" y="32971"/>
                  </a:cubicBezTo>
                  <a:cubicBezTo>
                    <a:pt x="26010" y="33088"/>
                    <a:pt x="26103" y="33181"/>
                    <a:pt x="26197" y="33298"/>
                  </a:cubicBezTo>
                  <a:cubicBezTo>
                    <a:pt x="26197" y="33321"/>
                    <a:pt x="26197" y="33345"/>
                    <a:pt x="26197" y="33368"/>
                  </a:cubicBezTo>
                  <a:cubicBezTo>
                    <a:pt x="26220" y="33531"/>
                    <a:pt x="26243" y="33671"/>
                    <a:pt x="26290" y="33835"/>
                  </a:cubicBezTo>
                  <a:cubicBezTo>
                    <a:pt x="26012" y="33719"/>
                    <a:pt x="25712" y="33626"/>
                    <a:pt x="25433" y="33488"/>
                  </a:cubicBezTo>
                  <a:lnTo>
                    <a:pt x="25433" y="33488"/>
                  </a:lnTo>
                  <a:cubicBezTo>
                    <a:pt x="25230" y="33238"/>
                    <a:pt x="25049" y="32987"/>
                    <a:pt x="24913" y="32714"/>
                  </a:cubicBezTo>
                  <a:close/>
                  <a:moveTo>
                    <a:pt x="11301" y="32667"/>
                  </a:moveTo>
                  <a:cubicBezTo>
                    <a:pt x="11627" y="32948"/>
                    <a:pt x="11978" y="33158"/>
                    <a:pt x="12375" y="33345"/>
                  </a:cubicBezTo>
                  <a:lnTo>
                    <a:pt x="12351" y="33345"/>
                  </a:lnTo>
                  <a:cubicBezTo>
                    <a:pt x="12538" y="33461"/>
                    <a:pt x="12725" y="33601"/>
                    <a:pt x="12935" y="33695"/>
                  </a:cubicBezTo>
                  <a:cubicBezTo>
                    <a:pt x="13005" y="33765"/>
                    <a:pt x="13098" y="33835"/>
                    <a:pt x="13168" y="33882"/>
                  </a:cubicBezTo>
                  <a:cubicBezTo>
                    <a:pt x="13052" y="33858"/>
                    <a:pt x="12935" y="33811"/>
                    <a:pt x="12818" y="33765"/>
                  </a:cubicBezTo>
                  <a:cubicBezTo>
                    <a:pt x="12701" y="33718"/>
                    <a:pt x="12538" y="33671"/>
                    <a:pt x="12398" y="33601"/>
                  </a:cubicBezTo>
                  <a:cubicBezTo>
                    <a:pt x="12141" y="33415"/>
                    <a:pt x="11908" y="33228"/>
                    <a:pt x="11674" y="33041"/>
                  </a:cubicBezTo>
                  <a:cubicBezTo>
                    <a:pt x="11581" y="32971"/>
                    <a:pt x="11487" y="32878"/>
                    <a:pt x="11394" y="32784"/>
                  </a:cubicBezTo>
                  <a:cubicBezTo>
                    <a:pt x="11347" y="32761"/>
                    <a:pt x="11324" y="32714"/>
                    <a:pt x="11301" y="32667"/>
                  </a:cubicBezTo>
                  <a:close/>
                  <a:moveTo>
                    <a:pt x="14219" y="33718"/>
                  </a:moveTo>
                  <a:cubicBezTo>
                    <a:pt x="14664" y="33795"/>
                    <a:pt x="15109" y="33841"/>
                    <a:pt x="15554" y="33841"/>
                  </a:cubicBezTo>
                  <a:cubicBezTo>
                    <a:pt x="15646" y="33841"/>
                    <a:pt x="15738" y="33839"/>
                    <a:pt x="15830" y="33835"/>
                  </a:cubicBezTo>
                  <a:lnTo>
                    <a:pt x="15830" y="33835"/>
                  </a:lnTo>
                  <a:cubicBezTo>
                    <a:pt x="15584" y="33896"/>
                    <a:pt x="15324" y="33926"/>
                    <a:pt x="15065" y="33926"/>
                  </a:cubicBezTo>
                  <a:cubicBezTo>
                    <a:pt x="14834" y="33926"/>
                    <a:pt x="14603" y="33902"/>
                    <a:pt x="14383" y="33858"/>
                  </a:cubicBezTo>
                  <a:cubicBezTo>
                    <a:pt x="14219" y="33835"/>
                    <a:pt x="14056" y="33788"/>
                    <a:pt x="13892" y="33718"/>
                  </a:cubicBezTo>
                  <a:close/>
                  <a:moveTo>
                    <a:pt x="33691" y="32527"/>
                  </a:moveTo>
                  <a:cubicBezTo>
                    <a:pt x="34065" y="32551"/>
                    <a:pt x="34415" y="32574"/>
                    <a:pt x="34789" y="32574"/>
                  </a:cubicBezTo>
                  <a:cubicBezTo>
                    <a:pt x="34042" y="33041"/>
                    <a:pt x="33271" y="33438"/>
                    <a:pt x="32454" y="33765"/>
                  </a:cubicBezTo>
                  <a:cubicBezTo>
                    <a:pt x="32104" y="33858"/>
                    <a:pt x="31754" y="33905"/>
                    <a:pt x="31403" y="33975"/>
                  </a:cubicBezTo>
                  <a:cubicBezTo>
                    <a:pt x="31870" y="33648"/>
                    <a:pt x="32337" y="33274"/>
                    <a:pt x="32758" y="32901"/>
                  </a:cubicBezTo>
                  <a:cubicBezTo>
                    <a:pt x="33084" y="32784"/>
                    <a:pt x="33388" y="32667"/>
                    <a:pt x="33691" y="32527"/>
                  </a:cubicBezTo>
                  <a:close/>
                  <a:moveTo>
                    <a:pt x="18165" y="33134"/>
                  </a:moveTo>
                  <a:cubicBezTo>
                    <a:pt x="17721" y="33508"/>
                    <a:pt x="17208" y="33811"/>
                    <a:pt x="16647" y="33998"/>
                  </a:cubicBezTo>
                  <a:lnTo>
                    <a:pt x="16624" y="33975"/>
                  </a:lnTo>
                  <a:cubicBezTo>
                    <a:pt x="16928" y="33835"/>
                    <a:pt x="17208" y="33671"/>
                    <a:pt x="17465" y="33461"/>
                  </a:cubicBezTo>
                  <a:cubicBezTo>
                    <a:pt x="17675" y="33368"/>
                    <a:pt x="17885" y="33251"/>
                    <a:pt x="18072" y="33134"/>
                  </a:cubicBezTo>
                  <a:close/>
                  <a:moveTo>
                    <a:pt x="23091" y="33111"/>
                  </a:moveTo>
                  <a:lnTo>
                    <a:pt x="23091" y="33111"/>
                  </a:lnTo>
                  <a:cubicBezTo>
                    <a:pt x="23628" y="33415"/>
                    <a:pt x="24165" y="33648"/>
                    <a:pt x="24726" y="33835"/>
                  </a:cubicBezTo>
                  <a:lnTo>
                    <a:pt x="24726" y="33858"/>
                  </a:lnTo>
                  <a:cubicBezTo>
                    <a:pt x="24772" y="33905"/>
                    <a:pt x="24796" y="33975"/>
                    <a:pt x="24843" y="34022"/>
                  </a:cubicBezTo>
                  <a:cubicBezTo>
                    <a:pt x="24235" y="33858"/>
                    <a:pt x="23675" y="33578"/>
                    <a:pt x="23161" y="33204"/>
                  </a:cubicBezTo>
                  <a:lnTo>
                    <a:pt x="23091" y="33111"/>
                  </a:lnTo>
                  <a:close/>
                  <a:moveTo>
                    <a:pt x="26640" y="33671"/>
                  </a:moveTo>
                  <a:lnTo>
                    <a:pt x="26640" y="33671"/>
                  </a:lnTo>
                  <a:cubicBezTo>
                    <a:pt x="26827" y="33811"/>
                    <a:pt x="27014" y="33928"/>
                    <a:pt x="27201" y="34022"/>
                  </a:cubicBezTo>
                  <a:lnTo>
                    <a:pt x="27201" y="34045"/>
                  </a:lnTo>
                  <a:cubicBezTo>
                    <a:pt x="27037" y="33998"/>
                    <a:pt x="26874" y="33975"/>
                    <a:pt x="26734" y="33928"/>
                  </a:cubicBezTo>
                  <a:cubicBezTo>
                    <a:pt x="26687" y="33858"/>
                    <a:pt x="26664" y="33765"/>
                    <a:pt x="26640" y="33671"/>
                  </a:cubicBezTo>
                  <a:close/>
                  <a:moveTo>
                    <a:pt x="39412" y="32504"/>
                  </a:moveTo>
                  <a:lnTo>
                    <a:pt x="39155" y="32667"/>
                  </a:lnTo>
                  <a:cubicBezTo>
                    <a:pt x="38268" y="33228"/>
                    <a:pt x="37310" y="33718"/>
                    <a:pt x="36330" y="34138"/>
                  </a:cubicBezTo>
                  <a:cubicBezTo>
                    <a:pt x="36820" y="33858"/>
                    <a:pt x="37287" y="33555"/>
                    <a:pt x="37707" y="33274"/>
                  </a:cubicBezTo>
                  <a:cubicBezTo>
                    <a:pt x="38291" y="33041"/>
                    <a:pt x="38851" y="32784"/>
                    <a:pt x="39412" y="32504"/>
                  </a:cubicBezTo>
                  <a:close/>
                  <a:moveTo>
                    <a:pt x="35933" y="33134"/>
                  </a:moveTo>
                  <a:lnTo>
                    <a:pt x="35933" y="33134"/>
                  </a:lnTo>
                  <a:cubicBezTo>
                    <a:pt x="35372" y="33438"/>
                    <a:pt x="34742" y="33741"/>
                    <a:pt x="34088" y="34022"/>
                  </a:cubicBezTo>
                  <a:cubicBezTo>
                    <a:pt x="33761" y="34068"/>
                    <a:pt x="33435" y="34138"/>
                    <a:pt x="33108" y="34185"/>
                  </a:cubicBezTo>
                  <a:cubicBezTo>
                    <a:pt x="34088" y="33905"/>
                    <a:pt x="35022" y="33555"/>
                    <a:pt x="35933" y="33134"/>
                  </a:cubicBezTo>
                  <a:close/>
                  <a:moveTo>
                    <a:pt x="26827" y="33204"/>
                  </a:moveTo>
                  <a:lnTo>
                    <a:pt x="26827" y="33204"/>
                  </a:lnTo>
                  <a:cubicBezTo>
                    <a:pt x="27247" y="33415"/>
                    <a:pt x="27668" y="33555"/>
                    <a:pt x="28111" y="33625"/>
                  </a:cubicBezTo>
                  <a:cubicBezTo>
                    <a:pt x="28511" y="33931"/>
                    <a:pt x="29033" y="34063"/>
                    <a:pt x="29576" y="34063"/>
                  </a:cubicBezTo>
                  <a:cubicBezTo>
                    <a:pt x="29985" y="34063"/>
                    <a:pt x="30405" y="33988"/>
                    <a:pt x="30796" y="33858"/>
                  </a:cubicBezTo>
                  <a:lnTo>
                    <a:pt x="30820" y="33858"/>
                  </a:lnTo>
                  <a:cubicBezTo>
                    <a:pt x="30703" y="33928"/>
                    <a:pt x="30609" y="33998"/>
                    <a:pt x="30516" y="34068"/>
                  </a:cubicBezTo>
                  <a:lnTo>
                    <a:pt x="30446" y="34115"/>
                  </a:lnTo>
                  <a:lnTo>
                    <a:pt x="30259" y="34138"/>
                  </a:lnTo>
                  <a:cubicBezTo>
                    <a:pt x="29900" y="34173"/>
                    <a:pt x="29541" y="34194"/>
                    <a:pt x="29182" y="34194"/>
                  </a:cubicBezTo>
                  <a:cubicBezTo>
                    <a:pt x="29051" y="34194"/>
                    <a:pt x="28920" y="34191"/>
                    <a:pt x="28788" y="34185"/>
                  </a:cubicBezTo>
                  <a:cubicBezTo>
                    <a:pt x="28648" y="34162"/>
                    <a:pt x="28508" y="34115"/>
                    <a:pt x="28368" y="34092"/>
                  </a:cubicBezTo>
                  <a:cubicBezTo>
                    <a:pt x="28065" y="33998"/>
                    <a:pt x="27784" y="33858"/>
                    <a:pt x="27504" y="33718"/>
                  </a:cubicBezTo>
                  <a:cubicBezTo>
                    <a:pt x="27271" y="33578"/>
                    <a:pt x="27037" y="33415"/>
                    <a:pt x="26827" y="33204"/>
                  </a:cubicBezTo>
                  <a:close/>
                  <a:moveTo>
                    <a:pt x="25286" y="34022"/>
                  </a:moveTo>
                  <a:lnTo>
                    <a:pt x="25286" y="34022"/>
                  </a:lnTo>
                  <a:cubicBezTo>
                    <a:pt x="25380" y="34068"/>
                    <a:pt x="25496" y="34092"/>
                    <a:pt x="25590" y="34115"/>
                  </a:cubicBezTo>
                  <a:cubicBezTo>
                    <a:pt x="25636" y="34162"/>
                    <a:pt x="25706" y="34208"/>
                    <a:pt x="25753" y="34255"/>
                  </a:cubicBezTo>
                  <a:lnTo>
                    <a:pt x="25380" y="34185"/>
                  </a:lnTo>
                  <a:cubicBezTo>
                    <a:pt x="25333" y="34138"/>
                    <a:pt x="25309" y="34068"/>
                    <a:pt x="25286" y="34022"/>
                  </a:cubicBezTo>
                  <a:close/>
                  <a:moveTo>
                    <a:pt x="10764" y="33111"/>
                  </a:moveTo>
                  <a:lnTo>
                    <a:pt x="10950" y="33228"/>
                  </a:lnTo>
                  <a:cubicBezTo>
                    <a:pt x="11067" y="33415"/>
                    <a:pt x="11207" y="33578"/>
                    <a:pt x="11347" y="33741"/>
                  </a:cubicBezTo>
                  <a:cubicBezTo>
                    <a:pt x="11441" y="33975"/>
                    <a:pt x="11581" y="34208"/>
                    <a:pt x="11721" y="34419"/>
                  </a:cubicBezTo>
                  <a:cubicBezTo>
                    <a:pt x="11627" y="34372"/>
                    <a:pt x="11534" y="34302"/>
                    <a:pt x="11417" y="34208"/>
                  </a:cubicBezTo>
                  <a:cubicBezTo>
                    <a:pt x="11161" y="33858"/>
                    <a:pt x="10950" y="33485"/>
                    <a:pt x="10764" y="33111"/>
                  </a:cubicBezTo>
                  <a:close/>
                  <a:moveTo>
                    <a:pt x="19753" y="33368"/>
                  </a:moveTo>
                  <a:cubicBezTo>
                    <a:pt x="19613" y="33695"/>
                    <a:pt x="19426" y="34022"/>
                    <a:pt x="19216" y="34348"/>
                  </a:cubicBezTo>
                  <a:lnTo>
                    <a:pt x="19216" y="34325"/>
                  </a:lnTo>
                  <a:cubicBezTo>
                    <a:pt x="18982" y="34442"/>
                    <a:pt x="18725" y="34535"/>
                    <a:pt x="18468" y="34629"/>
                  </a:cubicBezTo>
                  <a:cubicBezTo>
                    <a:pt x="18959" y="34278"/>
                    <a:pt x="19402" y="33858"/>
                    <a:pt x="19753" y="33368"/>
                  </a:cubicBezTo>
                  <a:close/>
                  <a:moveTo>
                    <a:pt x="34672" y="34208"/>
                  </a:moveTo>
                  <a:lnTo>
                    <a:pt x="34439" y="34325"/>
                  </a:lnTo>
                  <a:cubicBezTo>
                    <a:pt x="34158" y="34442"/>
                    <a:pt x="33855" y="34559"/>
                    <a:pt x="33551" y="34652"/>
                  </a:cubicBezTo>
                  <a:cubicBezTo>
                    <a:pt x="33925" y="34512"/>
                    <a:pt x="34298" y="34348"/>
                    <a:pt x="34672" y="34208"/>
                  </a:cubicBezTo>
                  <a:close/>
                  <a:moveTo>
                    <a:pt x="17955" y="34465"/>
                  </a:moveTo>
                  <a:lnTo>
                    <a:pt x="17955" y="34465"/>
                  </a:lnTo>
                  <a:cubicBezTo>
                    <a:pt x="17721" y="34652"/>
                    <a:pt x="17441" y="34815"/>
                    <a:pt x="17161" y="34956"/>
                  </a:cubicBezTo>
                  <a:cubicBezTo>
                    <a:pt x="16972" y="34974"/>
                    <a:pt x="16781" y="34983"/>
                    <a:pt x="16590" y="34983"/>
                  </a:cubicBezTo>
                  <a:cubicBezTo>
                    <a:pt x="16050" y="34983"/>
                    <a:pt x="15507" y="34913"/>
                    <a:pt x="14990" y="34792"/>
                  </a:cubicBezTo>
                  <a:cubicBezTo>
                    <a:pt x="15200" y="34792"/>
                    <a:pt x="15433" y="34792"/>
                    <a:pt x="15667" y="34769"/>
                  </a:cubicBezTo>
                  <a:lnTo>
                    <a:pt x="15620" y="34745"/>
                  </a:lnTo>
                  <a:cubicBezTo>
                    <a:pt x="15877" y="34745"/>
                    <a:pt x="16134" y="34745"/>
                    <a:pt x="16390" y="34699"/>
                  </a:cubicBezTo>
                  <a:cubicBezTo>
                    <a:pt x="16531" y="34699"/>
                    <a:pt x="16671" y="34675"/>
                    <a:pt x="16811" y="34629"/>
                  </a:cubicBezTo>
                  <a:cubicBezTo>
                    <a:pt x="17184" y="34629"/>
                    <a:pt x="17581" y="34559"/>
                    <a:pt x="17955" y="34465"/>
                  </a:cubicBezTo>
                  <a:close/>
                  <a:moveTo>
                    <a:pt x="27457" y="34769"/>
                  </a:moveTo>
                  <a:cubicBezTo>
                    <a:pt x="27621" y="34769"/>
                    <a:pt x="27784" y="34792"/>
                    <a:pt x="27948" y="34792"/>
                  </a:cubicBezTo>
                  <a:cubicBezTo>
                    <a:pt x="28228" y="34809"/>
                    <a:pt x="28509" y="34825"/>
                    <a:pt x="28790" y="34825"/>
                  </a:cubicBezTo>
                  <a:cubicBezTo>
                    <a:pt x="28906" y="34825"/>
                    <a:pt x="29022" y="34822"/>
                    <a:pt x="29139" y="34815"/>
                  </a:cubicBezTo>
                  <a:lnTo>
                    <a:pt x="29162" y="34815"/>
                  </a:lnTo>
                  <a:cubicBezTo>
                    <a:pt x="28869" y="34933"/>
                    <a:pt x="28542" y="34985"/>
                    <a:pt x="28225" y="34985"/>
                  </a:cubicBezTo>
                  <a:cubicBezTo>
                    <a:pt x="28163" y="34985"/>
                    <a:pt x="28102" y="34983"/>
                    <a:pt x="28041" y="34979"/>
                  </a:cubicBezTo>
                  <a:cubicBezTo>
                    <a:pt x="27878" y="34932"/>
                    <a:pt x="27738" y="34885"/>
                    <a:pt x="27598" y="34839"/>
                  </a:cubicBezTo>
                  <a:cubicBezTo>
                    <a:pt x="27551" y="34815"/>
                    <a:pt x="27504" y="34792"/>
                    <a:pt x="27457" y="34769"/>
                  </a:cubicBezTo>
                  <a:close/>
                  <a:moveTo>
                    <a:pt x="23862" y="34022"/>
                  </a:moveTo>
                  <a:lnTo>
                    <a:pt x="23862" y="34022"/>
                  </a:lnTo>
                  <a:cubicBezTo>
                    <a:pt x="24259" y="34185"/>
                    <a:pt x="24679" y="34325"/>
                    <a:pt x="25099" y="34419"/>
                  </a:cubicBezTo>
                  <a:lnTo>
                    <a:pt x="25123" y="34442"/>
                  </a:lnTo>
                  <a:cubicBezTo>
                    <a:pt x="25263" y="34652"/>
                    <a:pt x="25426" y="34839"/>
                    <a:pt x="25613" y="35026"/>
                  </a:cubicBezTo>
                  <a:cubicBezTo>
                    <a:pt x="25239" y="34885"/>
                    <a:pt x="24866" y="34699"/>
                    <a:pt x="24516" y="34512"/>
                  </a:cubicBezTo>
                  <a:cubicBezTo>
                    <a:pt x="24282" y="34372"/>
                    <a:pt x="24072" y="34208"/>
                    <a:pt x="23862" y="34022"/>
                  </a:cubicBezTo>
                  <a:close/>
                  <a:moveTo>
                    <a:pt x="12375" y="34675"/>
                  </a:moveTo>
                  <a:lnTo>
                    <a:pt x="12375" y="34675"/>
                  </a:lnTo>
                  <a:cubicBezTo>
                    <a:pt x="12608" y="34839"/>
                    <a:pt x="12842" y="34979"/>
                    <a:pt x="13098" y="35119"/>
                  </a:cubicBezTo>
                  <a:cubicBezTo>
                    <a:pt x="12912" y="35049"/>
                    <a:pt x="12725" y="34979"/>
                    <a:pt x="12538" y="34885"/>
                  </a:cubicBezTo>
                  <a:cubicBezTo>
                    <a:pt x="12468" y="34815"/>
                    <a:pt x="12421" y="34745"/>
                    <a:pt x="12375" y="34675"/>
                  </a:cubicBezTo>
                  <a:close/>
                  <a:moveTo>
                    <a:pt x="32758" y="34559"/>
                  </a:moveTo>
                  <a:cubicBezTo>
                    <a:pt x="32010" y="34815"/>
                    <a:pt x="31240" y="35049"/>
                    <a:pt x="30469" y="35212"/>
                  </a:cubicBezTo>
                  <a:cubicBezTo>
                    <a:pt x="30353" y="35219"/>
                    <a:pt x="30235" y="35222"/>
                    <a:pt x="30115" y="35222"/>
                  </a:cubicBezTo>
                  <a:cubicBezTo>
                    <a:pt x="29826" y="35222"/>
                    <a:pt x="29529" y="35206"/>
                    <a:pt x="29232" y="35189"/>
                  </a:cubicBezTo>
                  <a:cubicBezTo>
                    <a:pt x="29349" y="35142"/>
                    <a:pt x="29465" y="35096"/>
                    <a:pt x="29559" y="35049"/>
                  </a:cubicBezTo>
                  <a:lnTo>
                    <a:pt x="29559" y="35072"/>
                  </a:lnTo>
                  <a:cubicBezTo>
                    <a:pt x="29769" y="34956"/>
                    <a:pt x="29979" y="34862"/>
                    <a:pt x="30189" y="34745"/>
                  </a:cubicBezTo>
                  <a:cubicBezTo>
                    <a:pt x="30306" y="34745"/>
                    <a:pt x="30446" y="34722"/>
                    <a:pt x="30563" y="34699"/>
                  </a:cubicBezTo>
                  <a:cubicBezTo>
                    <a:pt x="31287" y="34699"/>
                    <a:pt x="32034" y="34652"/>
                    <a:pt x="32758" y="34559"/>
                  </a:cubicBezTo>
                  <a:close/>
                  <a:moveTo>
                    <a:pt x="11908" y="33788"/>
                  </a:moveTo>
                  <a:lnTo>
                    <a:pt x="12024" y="33835"/>
                  </a:lnTo>
                  <a:cubicBezTo>
                    <a:pt x="12538" y="34185"/>
                    <a:pt x="13098" y="34442"/>
                    <a:pt x="13705" y="34605"/>
                  </a:cubicBezTo>
                  <a:cubicBezTo>
                    <a:pt x="14476" y="34932"/>
                    <a:pt x="15316" y="35142"/>
                    <a:pt x="16157" y="35212"/>
                  </a:cubicBezTo>
                  <a:cubicBezTo>
                    <a:pt x="15915" y="35248"/>
                    <a:pt x="15673" y="35266"/>
                    <a:pt x="15433" y="35266"/>
                  </a:cubicBezTo>
                  <a:cubicBezTo>
                    <a:pt x="14114" y="35266"/>
                    <a:pt x="12836" y="34736"/>
                    <a:pt x="11908" y="33788"/>
                  </a:cubicBezTo>
                  <a:close/>
                  <a:moveTo>
                    <a:pt x="25660" y="34535"/>
                  </a:moveTo>
                  <a:cubicBezTo>
                    <a:pt x="25870" y="34582"/>
                    <a:pt x="26080" y="34605"/>
                    <a:pt x="26290" y="34652"/>
                  </a:cubicBezTo>
                  <a:cubicBezTo>
                    <a:pt x="26874" y="35026"/>
                    <a:pt x="27551" y="35282"/>
                    <a:pt x="28228" y="35422"/>
                  </a:cubicBezTo>
                  <a:cubicBezTo>
                    <a:pt x="28151" y="35425"/>
                    <a:pt x="28073" y="35427"/>
                    <a:pt x="27996" y="35427"/>
                  </a:cubicBezTo>
                  <a:cubicBezTo>
                    <a:pt x="27461" y="35427"/>
                    <a:pt x="26913" y="35358"/>
                    <a:pt x="26383" y="35236"/>
                  </a:cubicBezTo>
                  <a:lnTo>
                    <a:pt x="26383" y="35212"/>
                  </a:lnTo>
                  <a:cubicBezTo>
                    <a:pt x="26103" y="35026"/>
                    <a:pt x="25870" y="34792"/>
                    <a:pt x="25660" y="34535"/>
                  </a:cubicBezTo>
                  <a:close/>
                  <a:moveTo>
                    <a:pt x="21971" y="32317"/>
                  </a:moveTo>
                  <a:cubicBezTo>
                    <a:pt x="22087" y="32527"/>
                    <a:pt x="22204" y="32737"/>
                    <a:pt x="22368" y="32924"/>
                  </a:cubicBezTo>
                  <a:cubicBezTo>
                    <a:pt x="22508" y="33088"/>
                    <a:pt x="22671" y="33251"/>
                    <a:pt x="22858" y="33391"/>
                  </a:cubicBezTo>
                  <a:cubicBezTo>
                    <a:pt x="23138" y="33811"/>
                    <a:pt x="23512" y="34208"/>
                    <a:pt x="23955" y="34512"/>
                  </a:cubicBezTo>
                  <a:cubicBezTo>
                    <a:pt x="24609" y="34979"/>
                    <a:pt x="25333" y="35306"/>
                    <a:pt x="26103" y="35493"/>
                  </a:cubicBezTo>
                  <a:cubicBezTo>
                    <a:pt x="24189" y="35189"/>
                    <a:pt x="22274" y="34442"/>
                    <a:pt x="21504" y="32948"/>
                  </a:cubicBezTo>
                  <a:lnTo>
                    <a:pt x="21480" y="32924"/>
                  </a:lnTo>
                  <a:cubicBezTo>
                    <a:pt x="21667" y="32737"/>
                    <a:pt x="21831" y="32527"/>
                    <a:pt x="21971" y="32317"/>
                  </a:cubicBezTo>
                  <a:close/>
                  <a:moveTo>
                    <a:pt x="36120" y="33811"/>
                  </a:moveTo>
                  <a:lnTo>
                    <a:pt x="35956" y="33928"/>
                  </a:lnTo>
                  <a:cubicBezTo>
                    <a:pt x="35256" y="34325"/>
                    <a:pt x="34532" y="34699"/>
                    <a:pt x="33785" y="35026"/>
                  </a:cubicBezTo>
                  <a:cubicBezTo>
                    <a:pt x="32431" y="35399"/>
                    <a:pt x="31053" y="35633"/>
                    <a:pt x="29652" y="35679"/>
                  </a:cubicBezTo>
                  <a:lnTo>
                    <a:pt x="29069" y="35679"/>
                  </a:lnTo>
                  <a:cubicBezTo>
                    <a:pt x="29372" y="35679"/>
                    <a:pt x="29629" y="35633"/>
                    <a:pt x="29909" y="35609"/>
                  </a:cubicBezTo>
                  <a:cubicBezTo>
                    <a:pt x="32080" y="35539"/>
                    <a:pt x="34205" y="34932"/>
                    <a:pt x="36096" y="33811"/>
                  </a:cubicBezTo>
                  <a:close/>
                  <a:moveTo>
                    <a:pt x="31193" y="35913"/>
                  </a:moveTo>
                  <a:lnTo>
                    <a:pt x="31193" y="35913"/>
                  </a:lnTo>
                  <a:cubicBezTo>
                    <a:pt x="30608" y="36070"/>
                    <a:pt x="30014" y="36148"/>
                    <a:pt x="29417" y="36148"/>
                  </a:cubicBezTo>
                  <a:cubicBezTo>
                    <a:pt x="29037" y="36148"/>
                    <a:pt x="28656" y="36116"/>
                    <a:pt x="28275" y="36053"/>
                  </a:cubicBezTo>
                  <a:lnTo>
                    <a:pt x="28275" y="36053"/>
                  </a:lnTo>
                  <a:cubicBezTo>
                    <a:pt x="28438" y="36057"/>
                    <a:pt x="28602" y="36059"/>
                    <a:pt x="28765" y="36059"/>
                  </a:cubicBezTo>
                  <a:cubicBezTo>
                    <a:pt x="29582" y="36059"/>
                    <a:pt x="30395" y="36010"/>
                    <a:pt x="31193" y="35913"/>
                  </a:cubicBezTo>
                  <a:close/>
                  <a:moveTo>
                    <a:pt x="18884" y="34802"/>
                  </a:moveTo>
                  <a:cubicBezTo>
                    <a:pt x="18870" y="34811"/>
                    <a:pt x="18856" y="34825"/>
                    <a:pt x="18842" y="34839"/>
                  </a:cubicBezTo>
                  <a:cubicBezTo>
                    <a:pt x="18188" y="35469"/>
                    <a:pt x="17371" y="35889"/>
                    <a:pt x="16507" y="36076"/>
                  </a:cubicBezTo>
                  <a:cubicBezTo>
                    <a:pt x="16120" y="36164"/>
                    <a:pt x="15725" y="36211"/>
                    <a:pt x="15335" y="36211"/>
                  </a:cubicBezTo>
                  <a:cubicBezTo>
                    <a:pt x="14997" y="36211"/>
                    <a:pt x="14661" y="36176"/>
                    <a:pt x="14336" y="36100"/>
                  </a:cubicBezTo>
                  <a:cubicBezTo>
                    <a:pt x="13939" y="35960"/>
                    <a:pt x="13565" y="35773"/>
                    <a:pt x="13239" y="35516"/>
                  </a:cubicBezTo>
                  <a:lnTo>
                    <a:pt x="13239" y="35516"/>
                  </a:lnTo>
                  <a:cubicBezTo>
                    <a:pt x="13797" y="35684"/>
                    <a:pt x="14377" y="35769"/>
                    <a:pt x="14956" y="35769"/>
                  </a:cubicBezTo>
                  <a:cubicBezTo>
                    <a:pt x="15900" y="35769"/>
                    <a:pt x="16844" y="35544"/>
                    <a:pt x="17698" y="35096"/>
                  </a:cubicBezTo>
                  <a:cubicBezTo>
                    <a:pt x="18085" y="35050"/>
                    <a:pt x="18495" y="34938"/>
                    <a:pt x="18884" y="34802"/>
                  </a:cubicBezTo>
                  <a:close/>
                  <a:moveTo>
                    <a:pt x="16782" y="0"/>
                  </a:moveTo>
                  <a:cubicBezTo>
                    <a:pt x="15894" y="0"/>
                    <a:pt x="15006" y="187"/>
                    <a:pt x="14172" y="564"/>
                  </a:cubicBezTo>
                  <a:cubicBezTo>
                    <a:pt x="13846" y="657"/>
                    <a:pt x="13519" y="774"/>
                    <a:pt x="13215" y="891"/>
                  </a:cubicBezTo>
                  <a:cubicBezTo>
                    <a:pt x="11020" y="1194"/>
                    <a:pt x="8872" y="1988"/>
                    <a:pt x="7448" y="3669"/>
                  </a:cubicBezTo>
                  <a:cubicBezTo>
                    <a:pt x="5884" y="5560"/>
                    <a:pt x="5394" y="7942"/>
                    <a:pt x="5744" y="10276"/>
                  </a:cubicBezTo>
                  <a:lnTo>
                    <a:pt x="5697" y="10370"/>
                  </a:lnTo>
                  <a:cubicBezTo>
                    <a:pt x="5160" y="11327"/>
                    <a:pt x="4880" y="12401"/>
                    <a:pt x="4857" y="13499"/>
                  </a:cubicBezTo>
                  <a:cubicBezTo>
                    <a:pt x="3059" y="13942"/>
                    <a:pt x="1564" y="15226"/>
                    <a:pt x="817" y="16907"/>
                  </a:cubicBezTo>
                  <a:cubicBezTo>
                    <a:pt x="23" y="18635"/>
                    <a:pt x="0" y="20596"/>
                    <a:pt x="771" y="22324"/>
                  </a:cubicBezTo>
                  <a:cubicBezTo>
                    <a:pt x="1665" y="25254"/>
                    <a:pt x="4381" y="27262"/>
                    <a:pt x="7439" y="27262"/>
                  </a:cubicBezTo>
                  <a:cubicBezTo>
                    <a:pt x="7574" y="27262"/>
                    <a:pt x="7709" y="27259"/>
                    <a:pt x="7845" y="27251"/>
                  </a:cubicBezTo>
                  <a:cubicBezTo>
                    <a:pt x="7938" y="27671"/>
                    <a:pt x="8055" y="28091"/>
                    <a:pt x="8219" y="28511"/>
                  </a:cubicBezTo>
                  <a:cubicBezTo>
                    <a:pt x="8242" y="29282"/>
                    <a:pt x="8429" y="30052"/>
                    <a:pt x="8756" y="30753"/>
                  </a:cubicBezTo>
                  <a:cubicBezTo>
                    <a:pt x="8942" y="31477"/>
                    <a:pt x="9246" y="32200"/>
                    <a:pt x="9666" y="32831"/>
                  </a:cubicBezTo>
                  <a:cubicBezTo>
                    <a:pt x="9736" y="32971"/>
                    <a:pt x="9806" y="33111"/>
                    <a:pt x="9900" y="33228"/>
                  </a:cubicBezTo>
                  <a:cubicBezTo>
                    <a:pt x="11101" y="35118"/>
                    <a:pt x="13212" y="36860"/>
                    <a:pt x="15549" y="36860"/>
                  </a:cubicBezTo>
                  <a:cubicBezTo>
                    <a:pt x="15665" y="36860"/>
                    <a:pt x="15783" y="36856"/>
                    <a:pt x="15900" y="36847"/>
                  </a:cubicBezTo>
                  <a:cubicBezTo>
                    <a:pt x="16601" y="36777"/>
                    <a:pt x="17278" y="36543"/>
                    <a:pt x="17861" y="36146"/>
                  </a:cubicBezTo>
                  <a:cubicBezTo>
                    <a:pt x="18632" y="35703"/>
                    <a:pt x="19309" y="35072"/>
                    <a:pt x="19799" y="34325"/>
                  </a:cubicBezTo>
                  <a:cubicBezTo>
                    <a:pt x="20336" y="34022"/>
                    <a:pt x="20827" y="33625"/>
                    <a:pt x="21270" y="33181"/>
                  </a:cubicBezTo>
                  <a:cubicBezTo>
                    <a:pt x="22134" y="34675"/>
                    <a:pt x="23932" y="35399"/>
                    <a:pt x="25543" y="35749"/>
                  </a:cubicBezTo>
                  <a:cubicBezTo>
                    <a:pt x="25987" y="35843"/>
                    <a:pt x="26454" y="35913"/>
                    <a:pt x="26897" y="35960"/>
                  </a:cubicBezTo>
                  <a:cubicBezTo>
                    <a:pt x="27727" y="36396"/>
                    <a:pt x="28617" y="36582"/>
                    <a:pt x="29531" y="36582"/>
                  </a:cubicBezTo>
                  <a:cubicBezTo>
                    <a:pt x="31110" y="36582"/>
                    <a:pt x="32761" y="36028"/>
                    <a:pt x="34298" y="35259"/>
                  </a:cubicBezTo>
                  <a:cubicBezTo>
                    <a:pt x="37240" y="34395"/>
                    <a:pt x="39949" y="32854"/>
                    <a:pt x="42213" y="30776"/>
                  </a:cubicBezTo>
                  <a:cubicBezTo>
                    <a:pt x="43264" y="29982"/>
                    <a:pt x="44245" y="29095"/>
                    <a:pt x="45132" y="28091"/>
                  </a:cubicBezTo>
                  <a:cubicBezTo>
                    <a:pt x="45926" y="27251"/>
                    <a:pt x="46556" y="26247"/>
                    <a:pt x="46976" y="25173"/>
                  </a:cubicBezTo>
                  <a:cubicBezTo>
                    <a:pt x="47047" y="25033"/>
                    <a:pt x="47093" y="24869"/>
                    <a:pt x="47140" y="24729"/>
                  </a:cubicBezTo>
                  <a:cubicBezTo>
                    <a:pt x="47630" y="24169"/>
                    <a:pt x="47980" y="23515"/>
                    <a:pt x="48167" y="22791"/>
                  </a:cubicBezTo>
                  <a:cubicBezTo>
                    <a:pt x="48284" y="22301"/>
                    <a:pt x="48237" y="21787"/>
                    <a:pt x="48051" y="21297"/>
                  </a:cubicBezTo>
                  <a:cubicBezTo>
                    <a:pt x="48167" y="20853"/>
                    <a:pt x="48191" y="20363"/>
                    <a:pt x="48121" y="19896"/>
                  </a:cubicBezTo>
                  <a:cubicBezTo>
                    <a:pt x="48004" y="19219"/>
                    <a:pt x="47677" y="18565"/>
                    <a:pt x="47210" y="18051"/>
                  </a:cubicBezTo>
                  <a:cubicBezTo>
                    <a:pt x="47210" y="17888"/>
                    <a:pt x="47210" y="17725"/>
                    <a:pt x="47210" y="17584"/>
                  </a:cubicBezTo>
                  <a:cubicBezTo>
                    <a:pt x="47117" y="16300"/>
                    <a:pt x="46183" y="15833"/>
                    <a:pt x="45109" y="15577"/>
                  </a:cubicBezTo>
                  <a:cubicBezTo>
                    <a:pt x="45856" y="14619"/>
                    <a:pt x="45996" y="13429"/>
                    <a:pt x="45692" y="12168"/>
                  </a:cubicBezTo>
                  <a:cubicBezTo>
                    <a:pt x="45832" y="11467"/>
                    <a:pt x="45809" y="10743"/>
                    <a:pt x="45646" y="10043"/>
                  </a:cubicBezTo>
                  <a:cubicBezTo>
                    <a:pt x="45272" y="8572"/>
                    <a:pt x="44408" y="7288"/>
                    <a:pt x="43194" y="6354"/>
                  </a:cubicBezTo>
                  <a:cubicBezTo>
                    <a:pt x="42307" y="4907"/>
                    <a:pt x="40766" y="3684"/>
                    <a:pt x="39073" y="3684"/>
                  </a:cubicBezTo>
                  <a:cubicBezTo>
                    <a:pt x="38716" y="3684"/>
                    <a:pt x="38353" y="3738"/>
                    <a:pt x="37987" y="3856"/>
                  </a:cubicBezTo>
                  <a:cubicBezTo>
                    <a:pt x="37637" y="3972"/>
                    <a:pt x="37287" y="4136"/>
                    <a:pt x="36984" y="4346"/>
                  </a:cubicBezTo>
                  <a:cubicBezTo>
                    <a:pt x="36563" y="4393"/>
                    <a:pt x="36143" y="4509"/>
                    <a:pt x="35723" y="4650"/>
                  </a:cubicBezTo>
                  <a:cubicBezTo>
                    <a:pt x="35653" y="4638"/>
                    <a:pt x="35583" y="4632"/>
                    <a:pt x="35513" y="4632"/>
                  </a:cubicBezTo>
                  <a:cubicBezTo>
                    <a:pt x="35443" y="4632"/>
                    <a:pt x="35372" y="4638"/>
                    <a:pt x="35302" y="4650"/>
                  </a:cubicBezTo>
                  <a:cubicBezTo>
                    <a:pt x="34462" y="4720"/>
                    <a:pt x="33668" y="5047"/>
                    <a:pt x="33014" y="5607"/>
                  </a:cubicBezTo>
                  <a:cubicBezTo>
                    <a:pt x="32851" y="5607"/>
                    <a:pt x="32687" y="5630"/>
                    <a:pt x="32524" y="5654"/>
                  </a:cubicBezTo>
                  <a:cubicBezTo>
                    <a:pt x="32477" y="4860"/>
                    <a:pt x="32197" y="4113"/>
                    <a:pt x="31707" y="3506"/>
                  </a:cubicBezTo>
                  <a:cubicBezTo>
                    <a:pt x="30890" y="2502"/>
                    <a:pt x="29746" y="1824"/>
                    <a:pt x="28461" y="1591"/>
                  </a:cubicBezTo>
                  <a:cubicBezTo>
                    <a:pt x="27854" y="1311"/>
                    <a:pt x="27201" y="1101"/>
                    <a:pt x="26547" y="961"/>
                  </a:cubicBezTo>
                  <a:cubicBezTo>
                    <a:pt x="26040" y="852"/>
                    <a:pt x="25504" y="782"/>
                    <a:pt x="24972" y="782"/>
                  </a:cubicBezTo>
                  <a:cubicBezTo>
                    <a:pt x="24132" y="782"/>
                    <a:pt x="23301" y="956"/>
                    <a:pt x="22601" y="1428"/>
                  </a:cubicBezTo>
                  <a:cubicBezTo>
                    <a:pt x="22508" y="1498"/>
                    <a:pt x="22414" y="1568"/>
                    <a:pt x="22321" y="1638"/>
                  </a:cubicBezTo>
                  <a:cubicBezTo>
                    <a:pt x="22064" y="1381"/>
                    <a:pt x="21761" y="1147"/>
                    <a:pt x="21410" y="1007"/>
                  </a:cubicBezTo>
                  <a:cubicBezTo>
                    <a:pt x="20803" y="727"/>
                    <a:pt x="20150" y="610"/>
                    <a:pt x="19496" y="610"/>
                  </a:cubicBezTo>
                  <a:cubicBezTo>
                    <a:pt x="18636" y="205"/>
                    <a:pt x="17710" y="0"/>
                    <a:pt x="1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5;p66"/>
            <p:cNvSpPr/>
            <p:nvPr/>
          </p:nvSpPr>
          <p:spPr>
            <a:xfrm>
              <a:off x="2150087" y="4054647"/>
              <a:ext cx="135431" cy="97387"/>
            </a:xfrm>
            <a:custGeom>
              <a:avLst/>
              <a:gdLst/>
              <a:ahLst/>
              <a:cxnLst/>
              <a:rect l="l" t="t" r="r" b="b"/>
              <a:pathLst>
                <a:path w="9971" h="7170" extrusionOk="0">
                  <a:moveTo>
                    <a:pt x="6515" y="595"/>
                  </a:moveTo>
                  <a:cubicBezTo>
                    <a:pt x="6585" y="619"/>
                    <a:pt x="6655" y="642"/>
                    <a:pt x="6725" y="665"/>
                  </a:cubicBezTo>
                  <a:lnTo>
                    <a:pt x="6632" y="665"/>
                  </a:lnTo>
                  <a:cubicBezTo>
                    <a:pt x="6538" y="642"/>
                    <a:pt x="6421" y="619"/>
                    <a:pt x="6305" y="619"/>
                  </a:cubicBezTo>
                  <a:cubicBezTo>
                    <a:pt x="6375" y="595"/>
                    <a:pt x="6445" y="595"/>
                    <a:pt x="6515" y="595"/>
                  </a:cubicBezTo>
                  <a:close/>
                  <a:moveTo>
                    <a:pt x="8266" y="1249"/>
                  </a:moveTo>
                  <a:lnTo>
                    <a:pt x="8266" y="1249"/>
                  </a:lnTo>
                  <a:cubicBezTo>
                    <a:pt x="8593" y="1366"/>
                    <a:pt x="8780" y="1716"/>
                    <a:pt x="8663" y="2043"/>
                  </a:cubicBezTo>
                  <a:cubicBezTo>
                    <a:pt x="8593" y="2230"/>
                    <a:pt x="8476" y="2417"/>
                    <a:pt x="8336" y="2580"/>
                  </a:cubicBezTo>
                  <a:cubicBezTo>
                    <a:pt x="8429" y="2300"/>
                    <a:pt x="8429" y="1996"/>
                    <a:pt x="8359" y="1693"/>
                  </a:cubicBezTo>
                  <a:cubicBezTo>
                    <a:pt x="8359" y="1553"/>
                    <a:pt x="8336" y="1389"/>
                    <a:pt x="8266" y="1249"/>
                  </a:cubicBezTo>
                  <a:close/>
                  <a:moveTo>
                    <a:pt x="4390" y="2463"/>
                  </a:moveTo>
                  <a:cubicBezTo>
                    <a:pt x="4343" y="2580"/>
                    <a:pt x="4320" y="2697"/>
                    <a:pt x="4320" y="2790"/>
                  </a:cubicBezTo>
                  <a:lnTo>
                    <a:pt x="4320" y="2813"/>
                  </a:lnTo>
                  <a:lnTo>
                    <a:pt x="4250" y="2650"/>
                  </a:lnTo>
                  <a:cubicBezTo>
                    <a:pt x="4297" y="2580"/>
                    <a:pt x="4343" y="2533"/>
                    <a:pt x="4390" y="2463"/>
                  </a:cubicBezTo>
                  <a:close/>
                  <a:moveTo>
                    <a:pt x="9223" y="1576"/>
                  </a:moveTo>
                  <a:lnTo>
                    <a:pt x="9223" y="1576"/>
                  </a:lnTo>
                  <a:cubicBezTo>
                    <a:pt x="9457" y="1950"/>
                    <a:pt x="9340" y="2417"/>
                    <a:pt x="9060" y="2860"/>
                  </a:cubicBezTo>
                  <a:cubicBezTo>
                    <a:pt x="9177" y="2557"/>
                    <a:pt x="9200" y="2253"/>
                    <a:pt x="9153" y="1926"/>
                  </a:cubicBezTo>
                  <a:cubicBezTo>
                    <a:pt x="9200" y="1809"/>
                    <a:pt x="9223" y="1693"/>
                    <a:pt x="9223" y="1576"/>
                  </a:cubicBezTo>
                  <a:close/>
                  <a:moveTo>
                    <a:pt x="7636" y="1343"/>
                  </a:moveTo>
                  <a:lnTo>
                    <a:pt x="7636" y="1343"/>
                  </a:lnTo>
                  <a:cubicBezTo>
                    <a:pt x="7729" y="1413"/>
                    <a:pt x="7822" y="1483"/>
                    <a:pt x="7892" y="1599"/>
                  </a:cubicBezTo>
                  <a:cubicBezTo>
                    <a:pt x="7892" y="1646"/>
                    <a:pt x="7892" y="1716"/>
                    <a:pt x="7892" y="1786"/>
                  </a:cubicBezTo>
                  <a:cubicBezTo>
                    <a:pt x="7846" y="2230"/>
                    <a:pt x="7706" y="2650"/>
                    <a:pt x="7449" y="3024"/>
                  </a:cubicBezTo>
                  <a:cubicBezTo>
                    <a:pt x="7589" y="2697"/>
                    <a:pt x="7636" y="2346"/>
                    <a:pt x="7612" y="1996"/>
                  </a:cubicBezTo>
                  <a:cubicBezTo>
                    <a:pt x="7659" y="1763"/>
                    <a:pt x="7682" y="1553"/>
                    <a:pt x="7636" y="1343"/>
                  </a:cubicBezTo>
                  <a:close/>
                  <a:moveTo>
                    <a:pt x="4810" y="3094"/>
                  </a:moveTo>
                  <a:lnTo>
                    <a:pt x="4810" y="3094"/>
                  </a:lnTo>
                  <a:cubicBezTo>
                    <a:pt x="4764" y="3164"/>
                    <a:pt x="4694" y="3257"/>
                    <a:pt x="4647" y="3327"/>
                  </a:cubicBezTo>
                  <a:cubicBezTo>
                    <a:pt x="4600" y="3280"/>
                    <a:pt x="4554" y="3210"/>
                    <a:pt x="4507" y="3140"/>
                  </a:cubicBezTo>
                  <a:lnTo>
                    <a:pt x="4530" y="3140"/>
                  </a:lnTo>
                  <a:cubicBezTo>
                    <a:pt x="4624" y="3117"/>
                    <a:pt x="4717" y="3117"/>
                    <a:pt x="4810" y="3094"/>
                  </a:cubicBezTo>
                  <a:close/>
                  <a:moveTo>
                    <a:pt x="6818" y="1296"/>
                  </a:moveTo>
                  <a:lnTo>
                    <a:pt x="6818" y="1296"/>
                  </a:lnTo>
                  <a:cubicBezTo>
                    <a:pt x="7052" y="1483"/>
                    <a:pt x="7192" y="1786"/>
                    <a:pt x="7215" y="2090"/>
                  </a:cubicBezTo>
                  <a:cubicBezTo>
                    <a:pt x="7005" y="2603"/>
                    <a:pt x="6725" y="3094"/>
                    <a:pt x="6375" y="3514"/>
                  </a:cubicBezTo>
                  <a:cubicBezTo>
                    <a:pt x="6702" y="2767"/>
                    <a:pt x="6958" y="1880"/>
                    <a:pt x="6818" y="1296"/>
                  </a:cubicBezTo>
                  <a:close/>
                  <a:moveTo>
                    <a:pt x="2242" y="2860"/>
                  </a:moveTo>
                  <a:cubicBezTo>
                    <a:pt x="2009" y="3140"/>
                    <a:pt x="1799" y="3421"/>
                    <a:pt x="1635" y="3747"/>
                  </a:cubicBezTo>
                  <a:cubicBezTo>
                    <a:pt x="1472" y="3934"/>
                    <a:pt x="1308" y="4121"/>
                    <a:pt x="1168" y="4331"/>
                  </a:cubicBezTo>
                  <a:cubicBezTo>
                    <a:pt x="1191" y="4284"/>
                    <a:pt x="1215" y="4214"/>
                    <a:pt x="1238" y="4168"/>
                  </a:cubicBezTo>
                  <a:cubicBezTo>
                    <a:pt x="1308" y="4051"/>
                    <a:pt x="1355" y="3934"/>
                    <a:pt x="1448" y="3817"/>
                  </a:cubicBezTo>
                  <a:cubicBezTo>
                    <a:pt x="1518" y="3701"/>
                    <a:pt x="1542" y="3677"/>
                    <a:pt x="1588" y="3584"/>
                  </a:cubicBezTo>
                  <a:cubicBezTo>
                    <a:pt x="1775" y="3327"/>
                    <a:pt x="2009" y="3070"/>
                    <a:pt x="2242" y="2860"/>
                  </a:cubicBezTo>
                  <a:close/>
                  <a:moveTo>
                    <a:pt x="8523" y="2977"/>
                  </a:moveTo>
                  <a:lnTo>
                    <a:pt x="8523" y="2977"/>
                  </a:lnTo>
                  <a:cubicBezTo>
                    <a:pt x="8243" y="3491"/>
                    <a:pt x="7846" y="3981"/>
                    <a:pt x="7402" y="4378"/>
                  </a:cubicBezTo>
                  <a:cubicBezTo>
                    <a:pt x="7285" y="4471"/>
                    <a:pt x="7169" y="4565"/>
                    <a:pt x="7052" y="4658"/>
                  </a:cubicBezTo>
                  <a:lnTo>
                    <a:pt x="7122" y="4588"/>
                  </a:lnTo>
                  <a:cubicBezTo>
                    <a:pt x="7566" y="4168"/>
                    <a:pt x="7962" y="3701"/>
                    <a:pt x="8336" y="3234"/>
                  </a:cubicBezTo>
                  <a:lnTo>
                    <a:pt x="8523" y="2977"/>
                  </a:lnTo>
                  <a:close/>
                  <a:moveTo>
                    <a:pt x="6375" y="2510"/>
                  </a:moveTo>
                  <a:lnTo>
                    <a:pt x="6375" y="2510"/>
                  </a:lnTo>
                  <a:cubicBezTo>
                    <a:pt x="6328" y="2697"/>
                    <a:pt x="6258" y="2883"/>
                    <a:pt x="6188" y="3070"/>
                  </a:cubicBezTo>
                  <a:cubicBezTo>
                    <a:pt x="5955" y="3654"/>
                    <a:pt x="5651" y="4214"/>
                    <a:pt x="5254" y="4705"/>
                  </a:cubicBezTo>
                  <a:lnTo>
                    <a:pt x="5207" y="4751"/>
                  </a:lnTo>
                  <a:cubicBezTo>
                    <a:pt x="4927" y="4891"/>
                    <a:pt x="4624" y="5008"/>
                    <a:pt x="4320" y="5102"/>
                  </a:cubicBezTo>
                  <a:cubicBezTo>
                    <a:pt x="4787" y="4728"/>
                    <a:pt x="5184" y="4331"/>
                    <a:pt x="5534" y="3864"/>
                  </a:cubicBezTo>
                  <a:cubicBezTo>
                    <a:pt x="5861" y="3444"/>
                    <a:pt x="6141" y="2977"/>
                    <a:pt x="6375" y="2510"/>
                  </a:cubicBezTo>
                  <a:close/>
                  <a:moveTo>
                    <a:pt x="3036" y="3887"/>
                  </a:moveTo>
                  <a:cubicBezTo>
                    <a:pt x="2989" y="4051"/>
                    <a:pt x="2966" y="4191"/>
                    <a:pt x="2943" y="4354"/>
                  </a:cubicBezTo>
                  <a:cubicBezTo>
                    <a:pt x="2900" y="4482"/>
                    <a:pt x="2994" y="4591"/>
                    <a:pt x="3117" y="4591"/>
                  </a:cubicBezTo>
                  <a:cubicBezTo>
                    <a:pt x="3129" y="4591"/>
                    <a:pt x="3141" y="4590"/>
                    <a:pt x="3153" y="4588"/>
                  </a:cubicBezTo>
                  <a:cubicBezTo>
                    <a:pt x="3410" y="4541"/>
                    <a:pt x="3666" y="4471"/>
                    <a:pt x="3900" y="4354"/>
                  </a:cubicBezTo>
                  <a:cubicBezTo>
                    <a:pt x="4063" y="4354"/>
                    <a:pt x="4250" y="4331"/>
                    <a:pt x="4414" y="4261"/>
                  </a:cubicBezTo>
                  <a:lnTo>
                    <a:pt x="4460" y="4261"/>
                  </a:lnTo>
                  <a:cubicBezTo>
                    <a:pt x="4157" y="4541"/>
                    <a:pt x="3806" y="4775"/>
                    <a:pt x="3433" y="4961"/>
                  </a:cubicBezTo>
                  <a:cubicBezTo>
                    <a:pt x="3253" y="5101"/>
                    <a:pt x="3095" y="5169"/>
                    <a:pt x="2958" y="5169"/>
                  </a:cubicBezTo>
                  <a:cubicBezTo>
                    <a:pt x="2774" y="5169"/>
                    <a:pt x="2629" y="5048"/>
                    <a:pt x="2522" y="4821"/>
                  </a:cubicBezTo>
                  <a:lnTo>
                    <a:pt x="2522" y="4798"/>
                  </a:lnTo>
                  <a:lnTo>
                    <a:pt x="2522" y="4728"/>
                  </a:lnTo>
                  <a:cubicBezTo>
                    <a:pt x="2686" y="4424"/>
                    <a:pt x="2849" y="4144"/>
                    <a:pt x="3036" y="3887"/>
                  </a:cubicBezTo>
                  <a:close/>
                  <a:moveTo>
                    <a:pt x="1378" y="4775"/>
                  </a:moveTo>
                  <a:lnTo>
                    <a:pt x="1378" y="4845"/>
                  </a:lnTo>
                  <a:cubicBezTo>
                    <a:pt x="1308" y="5078"/>
                    <a:pt x="1285" y="5312"/>
                    <a:pt x="1355" y="5569"/>
                  </a:cubicBezTo>
                  <a:cubicBezTo>
                    <a:pt x="1238" y="5498"/>
                    <a:pt x="1168" y="5382"/>
                    <a:pt x="1121" y="5265"/>
                  </a:cubicBezTo>
                  <a:cubicBezTo>
                    <a:pt x="1121" y="5195"/>
                    <a:pt x="1238" y="4961"/>
                    <a:pt x="1378" y="4775"/>
                  </a:cubicBezTo>
                  <a:close/>
                  <a:moveTo>
                    <a:pt x="4110" y="5522"/>
                  </a:moveTo>
                  <a:lnTo>
                    <a:pt x="4063" y="5569"/>
                  </a:lnTo>
                  <a:cubicBezTo>
                    <a:pt x="3713" y="5709"/>
                    <a:pt x="3363" y="5802"/>
                    <a:pt x="3013" y="5872"/>
                  </a:cubicBezTo>
                  <a:lnTo>
                    <a:pt x="2989" y="5872"/>
                  </a:lnTo>
                  <a:cubicBezTo>
                    <a:pt x="2943" y="5849"/>
                    <a:pt x="2919" y="5802"/>
                    <a:pt x="2873" y="5779"/>
                  </a:cubicBezTo>
                  <a:lnTo>
                    <a:pt x="2919" y="5779"/>
                  </a:lnTo>
                  <a:cubicBezTo>
                    <a:pt x="3059" y="5732"/>
                    <a:pt x="3199" y="5709"/>
                    <a:pt x="3363" y="5639"/>
                  </a:cubicBezTo>
                  <a:cubicBezTo>
                    <a:pt x="3596" y="5615"/>
                    <a:pt x="3853" y="5592"/>
                    <a:pt x="4110" y="5522"/>
                  </a:cubicBezTo>
                  <a:close/>
                  <a:moveTo>
                    <a:pt x="5814" y="5008"/>
                  </a:moveTo>
                  <a:lnTo>
                    <a:pt x="5814" y="5008"/>
                  </a:lnTo>
                  <a:cubicBezTo>
                    <a:pt x="5534" y="5265"/>
                    <a:pt x="5231" y="5522"/>
                    <a:pt x="4927" y="5755"/>
                  </a:cubicBezTo>
                  <a:lnTo>
                    <a:pt x="4740" y="5825"/>
                  </a:lnTo>
                  <a:lnTo>
                    <a:pt x="4554" y="5872"/>
                  </a:lnTo>
                  <a:cubicBezTo>
                    <a:pt x="4717" y="5732"/>
                    <a:pt x="4880" y="5592"/>
                    <a:pt x="5044" y="5452"/>
                  </a:cubicBezTo>
                  <a:cubicBezTo>
                    <a:pt x="5301" y="5312"/>
                    <a:pt x="5558" y="5172"/>
                    <a:pt x="5814" y="5008"/>
                  </a:cubicBezTo>
                  <a:close/>
                  <a:moveTo>
                    <a:pt x="1753" y="5485"/>
                  </a:moveTo>
                  <a:cubicBezTo>
                    <a:pt x="1759" y="5499"/>
                    <a:pt x="1779" y="5502"/>
                    <a:pt x="1799" y="5522"/>
                  </a:cubicBezTo>
                  <a:cubicBezTo>
                    <a:pt x="1822" y="5569"/>
                    <a:pt x="1869" y="5615"/>
                    <a:pt x="1939" y="5639"/>
                  </a:cubicBezTo>
                  <a:lnTo>
                    <a:pt x="1985" y="5639"/>
                  </a:lnTo>
                  <a:lnTo>
                    <a:pt x="2125" y="5685"/>
                  </a:lnTo>
                  <a:cubicBezTo>
                    <a:pt x="2195" y="5779"/>
                    <a:pt x="2242" y="5849"/>
                    <a:pt x="2312" y="5919"/>
                  </a:cubicBezTo>
                  <a:lnTo>
                    <a:pt x="2195" y="5919"/>
                  </a:lnTo>
                  <a:cubicBezTo>
                    <a:pt x="2102" y="5895"/>
                    <a:pt x="2009" y="5872"/>
                    <a:pt x="1915" y="5825"/>
                  </a:cubicBezTo>
                  <a:lnTo>
                    <a:pt x="1915" y="5849"/>
                  </a:lnTo>
                  <a:cubicBezTo>
                    <a:pt x="1824" y="5735"/>
                    <a:pt x="1777" y="5620"/>
                    <a:pt x="1753" y="5485"/>
                  </a:cubicBezTo>
                  <a:close/>
                  <a:moveTo>
                    <a:pt x="1308" y="6199"/>
                  </a:moveTo>
                  <a:cubicBezTo>
                    <a:pt x="1448" y="6246"/>
                    <a:pt x="1612" y="6292"/>
                    <a:pt x="1775" y="6292"/>
                  </a:cubicBezTo>
                  <a:lnTo>
                    <a:pt x="1822" y="6339"/>
                  </a:lnTo>
                  <a:lnTo>
                    <a:pt x="1705" y="6362"/>
                  </a:lnTo>
                  <a:lnTo>
                    <a:pt x="1448" y="6362"/>
                  </a:lnTo>
                  <a:cubicBezTo>
                    <a:pt x="1402" y="6316"/>
                    <a:pt x="1332" y="6269"/>
                    <a:pt x="1308" y="6199"/>
                  </a:cubicBezTo>
                  <a:close/>
                  <a:moveTo>
                    <a:pt x="3573" y="6502"/>
                  </a:moveTo>
                  <a:cubicBezTo>
                    <a:pt x="3259" y="6635"/>
                    <a:pt x="2921" y="6697"/>
                    <a:pt x="2593" y="6697"/>
                  </a:cubicBezTo>
                  <a:cubicBezTo>
                    <a:pt x="2458" y="6697"/>
                    <a:pt x="2325" y="6686"/>
                    <a:pt x="2195" y="6666"/>
                  </a:cubicBezTo>
                  <a:lnTo>
                    <a:pt x="2359" y="6643"/>
                  </a:lnTo>
                  <a:cubicBezTo>
                    <a:pt x="2478" y="6664"/>
                    <a:pt x="2599" y="6674"/>
                    <a:pt x="2720" y="6674"/>
                  </a:cubicBezTo>
                  <a:cubicBezTo>
                    <a:pt x="3002" y="6674"/>
                    <a:pt x="3281" y="6617"/>
                    <a:pt x="3526" y="6502"/>
                  </a:cubicBezTo>
                  <a:close/>
                  <a:moveTo>
                    <a:pt x="6168" y="0"/>
                  </a:moveTo>
                  <a:cubicBezTo>
                    <a:pt x="5487" y="0"/>
                    <a:pt x="4791" y="251"/>
                    <a:pt x="4180" y="595"/>
                  </a:cubicBezTo>
                  <a:cubicBezTo>
                    <a:pt x="3596" y="876"/>
                    <a:pt x="3059" y="1249"/>
                    <a:pt x="2592" y="1693"/>
                  </a:cubicBezTo>
                  <a:cubicBezTo>
                    <a:pt x="2055" y="2136"/>
                    <a:pt x="1612" y="2673"/>
                    <a:pt x="1238" y="3257"/>
                  </a:cubicBezTo>
                  <a:cubicBezTo>
                    <a:pt x="491" y="4098"/>
                    <a:pt x="1" y="5008"/>
                    <a:pt x="328" y="5825"/>
                  </a:cubicBezTo>
                  <a:cubicBezTo>
                    <a:pt x="351" y="6152"/>
                    <a:pt x="584" y="6432"/>
                    <a:pt x="888" y="6549"/>
                  </a:cubicBezTo>
                  <a:cubicBezTo>
                    <a:pt x="981" y="6643"/>
                    <a:pt x="1098" y="6713"/>
                    <a:pt x="1215" y="6783"/>
                  </a:cubicBezTo>
                  <a:cubicBezTo>
                    <a:pt x="1650" y="7052"/>
                    <a:pt x="2104" y="7170"/>
                    <a:pt x="2564" y="7170"/>
                  </a:cubicBezTo>
                  <a:cubicBezTo>
                    <a:pt x="3337" y="7170"/>
                    <a:pt x="4125" y="6837"/>
                    <a:pt x="4857" y="6339"/>
                  </a:cubicBezTo>
                  <a:cubicBezTo>
                    <a:pt x="4974" y="6316"/>
                    <a:pt x="5067" y="6269"/>
                    <a:pt x="5161" y="6222"/>
                  </a:cubicBezTo>
                  <a:cubicBezTo>
                    <a:pt x="6071" y="5919"/>
                    <a:pt x="6912" y="5475"/>
                    <a:pt x="7636" y="4868"/>
                  </a:cubicBezTo>
                  <a:cubicBezTo>
                    <a:pt x="8453" y="4191"/>
                    <a:pt x="9970" y="2930"/>
                    <a:pt x="9714" y="1693"/>
                  </a:cubicBezTo>
                  <a:cubicBezTo>
                    <a:pt x="9527" y="829"/>
                    <a:pt x="8593" y="595"/>
                    <a:pt x="7729" y="595"/>
                  </a:cubicBezTo>
                  <a:cubicBezTo>
                    <a:pt x="7566" y="432"/>
                    <a:pt x="7379" y="292"/>
                    <a:pt x="7145" y="198"/>
                  </a:cubicBezTo>
                  <a:cubicBezTo>
                    <a:pt x="6831" y="60"/>
                    <a:pt x="6501" y="0"/>
                    <a:pt x="6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6;p66"/>
            <p:cNvSpPr/>
            <p:nvPr/>
          </p:nvSpPr>
          <p:spPr>
            <a:xfrm>
              <a:off x="2247778" y="4144078"/>
              <a:ext cx="91981" cy="60836"/>
            </a:xfrm>
            <a:custGeom>
              <a:avLst/>
              <a:gdLst/>
              <a:ahLst/>
              <a:cxnLst/>
              <a:rect l="l" t="t" r="r" b="b"/>
              <a:pathLst>
                <a:path w="6772" h="4479" extrusionOk="0">
                  <a:moveTo>
                    <a:pt x="2079" y="1064"/>
                  </a:moveTo>
                  <a:lnTo>
                    <a:pt x="1892" y="1157"/>
                  </a:lnTo>
                  <a:cubicBezTo>
                    <a:pt x="1472" y="1390"/>
                    <a:pt x="818" y="1787"/>
                    <a:pt x="515" y="2278"/>
                  </a:cubicBezTo>
                  <a:cubicBezTo>
                    <a:pt x="491" y="1904"/>
                    <a:pt x="888" y="1554"/>
                    <a:pt x="1262" y="1367"/>
                  </a:cubicBezTo>
                  <a:lnTo>
                    <a:pt x="1262" y="1344"/>
                  </a:lnTo>
                  <a:cubicBezTo>
                    <a:pt x="1519" y="1204"/>
                    <a:pt x="1775" y="1110"/>
                    <a:pt x="2079" y="1064"/>
                  </a:cubicBezTo>
                  <a:close/>
                  <a:moveTo>
                    <a:pt x="2943" y="2091"/>
                  </a:moveTo>
                  <a:lnTo>
                    <a:pt x="3410" y="2324"/>
                  </a:lnTo>
                  <a:cubicBezTo>
                    <a:pt x="3386" y="2348"/>
                    <a:pt x="3386" y="2348"/>
                    <a:pt x="3386" y="2371"/>
                  </a:cubicBezTo>
                  <a:cubicBezTo>
                    <a:pt x="3331" y="2381"/>
                    <a:pt x="3279" y="2387"/>
                    <a:pt x="3231" y="2387"/>
                  </a:cubicBezTo>
                  <a:cubicBezTo>
                    <a:pt x="3058" y="2387"/>
                    <a:pt x="2943" y="2311"/>
                    <a:pt x="2943" y="2091"/>
                  </a:cubicBezTo>
                  <a:close/>
                  <a:moveTo>
                    <a:pt x="4647" y="2278"/>
                  </a:moveTo>
                  <a:lnTo>
                    <a:pt x="4601" y="2348"/>
                  </a:lnTo>
                  <a:cubicBezTo>
                    <a:pt x="4437" y="2441"/>
                    <a:pt x="4274" y="2534"/>
                    <a:pt x="4110" y="2628"/>
                  </a:cubicBezTo>
                  <a:lnTo>
                    <a:pt x="4017" y="2558"/>
                  </a:lnTo>
                  <a:cubicBezTo>
                    <a:pt x="4110" y="2488"/>
                    <a:pt x="4227" y="2441"/>
                    <a:pt x="4344" y="2371"/>
                  </a:cubicBezTo>
                  <a:cubicBezTo>
                    <a:pt x="4437" y="2348"/>
                    <a:pt x="4554" y="2324"/>
                    <a:pt x="4647" y="2278"/>
                  </a:cubicBezTo>
                  <a:close/>
                  <a:moveTo>
                    <a:pt x="2499" y="2184"/>
                  </a:moveTo>
                  <a:cubicBezTo>
                    <a:pt x="2406" y="2418"/>
                    <a:pt x="2546" y="2698"/>
                    <a:pt x="2826" y="2768"/>
                  </a:cubicBezTo>
                  <a:cubicBezTo>
                    <a:pt x="2709" y="2815"/>
                    <a:pt x="2593" y="2861"/>
                    <a:pt x="2476" y="2908"/>
                  </a:cubicBezTo>
                  <a:cubicBezTo>
                    <a:pt x="2382" y="2861"/>
                    <a:pt x="2289" y="2791"/>
                    <a:pt x="2242" y="2698"/>
                  </a:cubicBezTo>
                  <a:lnTo>
                    <a:pt x="2242" y="2675"/>
                  </a:lnTo>
                  <a:cubicBezTo>
                    <a:pt x="2312" y="2511"/>
                    <a:pt x="2406" y="2324"/>
                    <a:pt x="2499" y="2184"/>
                  </a:cubicBezTo>
                  <a:close/>
                  <a:moveTo>
                    <a:pt x="3667" y="2721"/>
                  </a:moveTo>
                  <a:lnTo>
                    <a:pt x="3737" y="2768"/>
                  </a:lnTo>
                  <a:cubicBezTo>
                    <a:pt x="3620" y="2815"/>
                    <a:pt x="3503" y="2861"/>
                    <a:pt x="3386" y="2908"/>
                  </a:cubicBezTo>
                  <a:cubicBezTo>
                    <a:pt x="3480" y="2838"/>
                    <a:pt x="3573" y="2791"/>
                    <a:pt x="3667" y="2721"/>
                  </a:cubicBezTo>
                  <a:close/>
                  <a:moveTo>
                    <a:pt x="2009" y="1974"/>
                  </a:moveTo>
                  <a:lnTo>
                    <a:pt x="2009" y="1974"/>
                  </a:lnTo>
                  <a:cubicBezTo>
                    <a:pt x="1845" y="2208"/>
                    <a:pt x="1729" y="2488"/>
                    <a:pt x="1612" y="2768"/>
                  </a:cubicBezTo>
                  <a:cubicBezTo>
                    <a:pt x="1589" y="2838"/>
                    <a:pt x="1635" y="2931"/>
                    <a:pt x="1705" y="2978"/>
                  </a:cubicBezTo>
                  <a:cubicBezTo>
                    <a:pt x="1705" y="3001"/>
                    <a:pt x="1682" y="3048"/>
                    <a:pt x="1682" y="3071"/>
                  </a:cubicBezTo>
                  <a:cubicBezTo>
                    <a:pt x="1402" y="3001"/>
                    <a:pt x="1122" y="2908"/>
                    <a:pt x="865" y="2791"/>
                  </a:cubicBezTo>
                  <a:lnTo>
                    <a:pt x="935" y="2721"/>
                  </a:lnTo>
                  <a:cubicBezTo>
                    <a:pt x="1262" y="2418"/>
                    <a:pt x="1612" y="2161"/>
                    <a:pt x="2009" y="1974"/>
                  </a:cubicBezTo>
                  <a:close/>
                  <a:moveTo>
                    <a:pt x="1075" y="3468"/>
                  </a:moveTo>
                  <a:cubicBezTo>
                    <a:pt x="1542" y="3655"/>
                    <a:pt x="2050" y="3749"/>
                    <a:pt x="2559" y="3749"/>
                  </a:cubicBezTo>
                  <a:cubicBezTo>
                    <a:pt x="2813" y="3749"/>
                    <a:pt x="3067" y="3725"/>
                    <a:pt x="3316" y="3679"/>
                  </a:cubicBezTo>
                  <a:lnTo>
                    <a:pt x="3456" y="3632"/>
                  </a:lnTo>
                  <a:lnTo>
                    <a:pt x="3246" y="3749"/>
                  </a:lnTo>
                  <a:cubicBezTo>
                    <a:pt x="3013" y="3795"/>
                    <a:pt x="2779" y="3842"/>
                    <a:pt x="2546" y="3865"/>
                  </a:cubicBezTo>
                  <a:lnTo>
                    <a:pt x="2546" y="3842"/>
                  </a:lnTo>
                  <a:cubicBezTo>
                    <a:pt x="2102" y="3842"/>
                    <a:pt x="1449" y="3795"/>
                    <a:pt x="1075" y="3468"/>
                  </a:cubicBezTo>
                  <a:close/>
                  <a:moveTo>
                    <a:pt x="5329" y="1"/>
                  </a:moveTo>
                  <a:cubicBezTo>
                    <a:pt x="4853" y="1"/>
                    <a:pt x="4332" y="146"/>
                    <a:pt x="4017" y="270"/>
                  </a:cubicBezTo>
                  <a:cubicBezTo>
                    <a:pt x="3853" y="340"/>
                    <a:pt x="3713" y="410"/>
                    <a:pt x="3573" y="480"/>
                  </a:cubicBezTo>
                  <a:cubicBezTo>
                    <a:pt x="3386" y="527"/>
                    <a:pt x="3223" y="597"/>
                    <a:pt x="3060" y="643"/>
                  </a:cubicBezTo>
                  <a:cubicBezTo>
                    <a:pt x="2032" y="713"/>
                    <a:pt x="1005" y="993"/>
                    <a:pt x="631" y="1344"/>
                  </a:cubicBezTo>
                  <a:cubicBezTo>
                    <a:pt x="141" y="1671"/>
                    <a:pt x="1" y="2324"/>
                    <a:pt x="281" y="2838"/>
                  </a:cubicBezTo>
                  <a:cubicBezTo>
                    <a:pt x="118" y="3258"/>
                    <a:pt x="258" y="3749"/>
                    <a:pt x="631" y="4029"/>
                  </a:cubicBezTo>
                  <a:cubicBezTo>
                    <a:pt x="958" y="4344"/>
                    <a:pt x="1402" y="4478"/>
                    <a:pt x="1886" y="4478"/>
                  </a:cubicBezTo>
                  <a:cubicBezTo>
                    <a:pt x="2371" y="4478"/>
                    <a:pt x="2896" y="4344"/>
                    <a:pt x="3386" y="4122"/>
                  </a:cubicBezTo>
                  <a:cubicBezTo>
                    <a:pt x="3993" y="3959"/>
                    <a:pt x="4554" y="3725"/>
                    <a:pt x="5067" y="3375"/>
                  </a:cubicBezTo>
                  <a:cubicBezTo>
                    <a:pt x="5200" y="3408"/>
                    <a:pt x="5335" y="3424"/>
                    <a:pt x="5470" y="3424"/>
                  </a:cubicBezTo>
                  <a:cubicBezTo>
                    <a:pt x="5716" y="3424"/>
                    <a:pt x="5962" y="3372"/>
                    <a:pt x="6188" y="3282"/>
                  </a:cubicBezTo>
                  <a:cubicBezTo>
                    <a:pt x="6772" y="2978"/>
                    <a:pt x="6772" y="2441"/>
                    <a:pt x="6492" y="2021"/>
                  </a:cubicBezTo>
                  <a:cubicBezTo>
                    <a:pt x="6702" y="1647"/>
                    <a:pt x="6679" y="1180"/>
                    <a:pt x="6445" y="853"/>
                  </a:cubicBezTo>
                  <a:lnTo>
                    <a:pt x="6398" y="807"/>
                  </a:lnTo>
                  <a:lnTo>
                    <a:pt x="6398" y="713"/>
                  </a:lnTo>
                  <a:cubicBezTo>
                    <a:pt x="6302" y="169"/>
                    <a:pt x="5841" y="1"/>
                    <a:pt x="5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87;p66"/>
            <p:cNvSpPr/>
            <p:nvPr/>
          </p:nvSpPr>
          <p:spPr>
            <a:xfrm>
              <a:off x="2339450" y="4190797"/>
              <a:ext cx="57726" cy="46425"/>
            </a:xfrm>
            <a:custGeom>
              <a:avLst/>
              <a:gdLst/>
              <a:ahLst/>
              <a:cxnLst/>
              <a:rect l="l" t="t" r="r" b="b"/>
              <a:pathLst>
                <a:path w="4250" h="3418" extrusionOk="0">
                  <a:moveTo>
                    <a:pt x="2660" y="995"/>
                  </a:moveTo>
                  <a:cubicBezTo>
                    <a:pt x="2698" y="995"/>
                    <a:pt x="2738" y="1000"/>
                    <a:pt x="2779" y="1010"/>
                  </a:cubicBezTo>
                  <a:lnTo>
                    <a:pt x="2756" y="1010"/>
                  </a:lnTo>
                  <a:cubicBezTo>
                    <a:pt x="2709" y="1010"/>
                    <a:pt x="2686" y="1033"/>
                    <a:pt x="2639" y="1057"/>
                  </a:cubicBezTo>
                  <a:cubicBezTo>
                    <a:pt x="2522" y="1080"/>
                    <a:pt x="2405" y="1103"/>
                    <a:pt x="2312" y="1127"/>
                  </a:cubicBezTo>
                  <a:cubicBezTo>
                    <a:pt x="2403" y="1054"/>
                    <a:pt x="2523" y="995"/>
                    <a:pt x="2660" y="995"/>
                  </a:cubicBezTo>
                  <a:close/>
                  <a:moveTo>
                    <a:pt x="1658" y="753"/>
                  </a:moveTo>
                  <a:cubicBezTo>
                    <a:pt x="1588" y="987"/>
                    <a:pt x="1542" y="1220"/>
                    <a:pt x="1588" y="1454"/>
                  </a:cubicBezTo>
                  <a:cubicBezTo>
                    <a:pt x="1425" y="1524"/>
                    <a:pt x="1285" y="1617"/>
                    <a:pt x="1168" y="1710"/>
                  </a:cubicBezTo>
                  <a:cubicBezTo>
                    <a:pt x="1098" y="1570"/>
                    <a:pt x="1075" y="1430"/>
                    <a:pt x="1121" y="1290"/>
                  </a:cubicBezTo>
                  <a:cubicBezTo>
                    <a:pt x="1168" y="1010"/>
                    <a:pt x="1378" y="800"/>
                    <a:pt x="1658" y="753"/>
                  </a:cubicBezTo>
                  <a:close/>
                  <a:moveTo>
                    <a:pt x="2662" y="1430"/>
                  </a:moveTo>
                  <a:cubicBezTo>
                    <a:pt x="2592" y="1500"/>
                    <a:pt x="2545" y="1570"/>
                    <a:pt x="2475" y="1640"/>
                  </a:cubicBezTo>
                  <a:lnTo>
                    <a:pt x="2429" y="1687"/>
                  </a:lnTo>
                  <a:lnTo>
                    <a:pt x="2382" y="1710"/>
                  </a:lnTo>
                  <a:cubicBezTo>
                    <a:pt x="2359" y="1687"/>
                    <a:pt x="2335" y="1640"/>
                    <a:pt x="2312" y="1594"/>
                  </a:cubicBezTo>
                  <a:cubicBezTo>
                    <a:pt x="2405" y="1547"/>
                    <a:pt x="2499" y="1500"/>
                    <a:pt x="2616" y="1430"/>
                  </a:cubicBezTo>
                  <a:close/>
                  <a:moveTo>
                    <a:pt x="444" y="2154"/>
                  </a:moveTo>
                  <a:cubicBezTo>
                    <a:pt x="561" y="2318"/>
                    <a:pt x="748" y="2434"/>
                    <a:pt x="934" y="2481"/>
                  </a:cubicBezTo>
                  <a:cubicBezTo>
                    <a:pt x="911" y="2504"/>
                    <a:pt x="888" y="2551"/>
                    <a:pt x="888" y="2574"/>
                  </a:cubicBezTo>
                  <a:cubicBezTo>
                    <a:pt x="888" y="2598"/>
                    <a:pt x="864" y="2621"/>
                    <a:pt x="864" y="2668"/>
                  </a:cubicBezTo>
                  <a:cubicBezTo>
                    <a:pt x="701" y="2551"/>
                    <a:pt x="561" y="2411"/>
                    <a:pt x="468" y="2247"/>
                  </a:cubicBezTo>
                  <a:cubicBezTo>
                    <a:pt x="444" y="2224"/>
                    <a:pt x="444" y="2201"/>
                    <a:pt x="444" y="2154"/>
                  </a:cubicBezTo>
                  <a:close/>
                  <a:moveTo>
                    <a:pt x="2359" y="2341"/>
                  </a:moveTo>
                  <a:cubicBezTo>
                    <a:pt x="2425" y="2357"/>
                    <a:pt x="2491" y="2374"/>
                    <a:pt x="2557" y="2374"/>
                  </a:cubicBezTo>
                  <a:cubicBezTo>
                    <a:pt x="2584" y="2374"/>
                    <a:pt x="2612" y="2371"/>
                    <a:pt x="2639" y="2364"/>
                  </a:cubicBezTo>
                  <a:cubicBezTo>
                    <a:pt x="2732" y="2388"/>
                    <a:pt x="2826" y="2399"/>
                    <a:pt x="2916" y="2399"/>
                  </a:cubicBezTo>
                  <a:cubicBezTo>
                    <a:pt x="3007" y="2399"/>
                    <a:pt x="3094" y="2388"/>
                    <a:pt x="3176" y="2364"/>
                  </a:cubicBezTo>
                  <a:lnTo>
                    <a:pt x="3176" y="2364"/>
                  </a:lnTo>
                  <a:cubicBezTo>
                    <a:pt x="2989" y="2551"/>
                    <a:pt x="2802" y="2668"/>
                    <a:pt x="2569" y="2784"/>
                  </a:cubicBezTo>
                  <a:cubicBezTo>
                    <a:pt x="2336" y="2886"/>
                    <a:pt x="2077" y="2943"/>
                    <a:pt x="1818" y="2943"/>
                  </a:cubicBezTo>
                  <a:cubicBezTo>
                    <a:pt x="1661" y="2943"/>
                    <a:pt x="1505" y="2922"/>
                    <a:pt x="1355" y="2878"/>
                  </a:cubicBezTo>
                  <a:cubicBezTo>
                    <a:pt x="1285" y="2761"/>
                    <a:pt x="1285" y="2644"/>
                    <a:pt x="1331" y="2528"/>
                  </a:cubicBezTo>
                  <a:cubicBezTo>
                    <a:pt x="1612" y="2528"/>
                    <a:pt x="1868" y="2458"/>
                    <a:pt x="2102" y="2341"/>
                  </a:cubicBezTo>
                  <a:close/>
                  <a:moveTo>
                    <a:pt x="2730" y="1"/>
                  </a:moveTo>
                  <a:cubicBezTo>
                    <a:pt x="2700" y="1"/>
                    <a:pt x="2670" y="3"/>
                    <a:pt x="2639" y="6"/>
                  </a:cubicBezTo>
                  <a:cubicBezTo>
                    <a:pt x="2522" y="6"/>
                    <a:pt x="2405" y="29"/>
                    <a:pt x="2312" y="76"/>
                  </a:cubicBezTo>
                  <a:cubicBezTo>
                    <a:pt x="2125" y="99"/>
                    <a:pt x="1938" y="123"/>
                    <a:pt x="1775" y="193"/>
                  </a:cubicBezTo>
                  <a:cubicBezTo>
                    <a:pt x="1448" y="263"/>
                    <a:pt x="1145" y="426"/>
                    <a:pt x="888" y="636"/>
                  </a:cubicBezTo>
                  <a:cubicBezTo>
                    <a:pt x="794" y="706"/>
                    <a:pt x="724" y="800"/>
                    <a:pt x="654" y="893"/>
                  </a:cubicBezTo>
                  <a:cubicBezTo>
                    <a:pt x="327" y="1057"/>
                    <a:pt x="117" y="1384"/>
                    <a:pt x="71" y="1757"/>
                  </a:cubicBezTo>
                  <a:cubicBezTo>
                    <a:pt x="1" y="2341"/>
                    <a:pt x="444" y="2831"/>
                    <a:pt x="958" y="3065"/>
                  </a:cubicBezTo>
                  <a:cubicBezTo>
                    <a:pt x="1145" y="3251"/>
                    <a:pt x="1401" y="3368"/>
                    <a:pt x="1682" y="3392"/>
                  </a:cubicBezTo>
                  <a:cubicBezTo>
                    <a:pt x="1801" y="3409"/>
                    <a:pt x="1921" y="3418"/>
                    <a:pt x="2040" y="3418"/>
                  </a:cubicBezTo>
                  <a:cubicBezTo>
                    <a:pt x="2715" y="3418"/>
                    <a:pt x="3377" y="3144"/>
                    <a:pt x="3853" y="2668"/>
                  </a:cubicBezTo>
                  <a:cubicBezTo>
                    <a:pt x="4157" y="2364"/>
                    <a:pt x="4250" y="1897"/>
                    <a:pt x="4086" y="1500"/>
                  </a:cubicBezTo>
                  <a:cubicBezTo>
                    <a:pt x="4157" y="1360"/>
                    <a:pt x="4203" y="1197"/>
                    <a:pt x="4203" y="1033"/>
                  </a:cubicBezTo>
                  <a:cubicBezTo>
                    <a:pt x="4216" y="928"/>
                    <a:pt x="4119" y="868"/>
                    <a:pt x="4023" y="868"/>
                  </a:cubicBezTo>
                  <a:cubicBezTo>
                    <a:pt x="3948" y="868"/>
                    <a:pt x="3873" y="905"/>
                    <a:pt x="3853" y="987"/>
                  </a:cubicBezTo>
                  <a:cubicBezTo>
                    <a:pt x="3853" y="1057"/>
                    <a:pt x="3830" y="1127"/>
                    <a:pt x="3806" y="1197"/>
                  </a:cubicBezTo>
                  <a:lnTo>
                    <a:pt x="3736" y="1150"/>
                  </a:lnTo>
                  <a:cubicBezTo>
                    <a:pt x="3713" y="1127"/>
                    <a:pt x="3690" y="1103"/>
                    <a:pt x="3666" y="1057"/>
                  </a:cubicBezTo>
                  <a:cubicBezTo>
                    <a:pt x="3643" y="917"/>
                    <a:pt x="3596" y="777"/>
                    <a:pt x="3503" y="660"/>
                  </a:cubicBezTo>
                  <a:cubicBezTo>
                    <a:pt x="3438" y="270"/>
                    <a:pt x="3112" y="1"/>
                    <a:pt x="2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5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238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HANDLING</a:t>
            </a:r>
            <a:br>
              <a:rPr lang="en" sz="2400" dirty="0" smtClean="0"/>
            </a:br>
            <a:r>
              <a:rPr lang="en" sz="2400" dirty="0" smtClean="0"/>
              <a:t>OUTLIERS</a:t>
            </a:r>
            <a:br>
              <a:rPr lang="en" sz="2400" dirty="0" smtClean="0"/>
            </a:br>
            <a:r>
              <a:rPr lang="en" sz="2400" dirty="0" smtClean="0"/>
              <a:t>PADA</a:t>
            </a:r>
            <a:br>
              <a:rPr lang="en" sz="2400" dirty="0" smtClean="0"/>
            </a:br>
            <a:r>
              <a:rPr lang="en" sz="2400" dirty="0" smtClean="0"/>
              <a:t>DATA</a:t>
            </a:r>
            <a:br>
              <a:rPr lang="en" sz="2400" dirty="0" smtClean="0"/>
            </a:br>
            <a:r>
              <a:rPr lang="en" sz="2400" dirty="0" smtClean="0"/>
              <a:t>NUMBERIK</a:t>
            </a:r>
            <a:endParaRPr sz="2400" dirty="0"/>
          </a:p>
        </p:txBody>
      </p:sp>
      <p:grpSp>
        <p:nvGrpSpPr>
          <p:cNvPr id="1622" name="Google Shape;1622;p57"/>
          <p:cNvGrpSpPr/>
          <p:nvPr/>
        </p:nvGrpSpPr>
        <p:grpSpPr>
          <a:xfrm rot="21243552">
            <a:off x="412399" y="234445"/>
            <a:ext cx="2803574" cy="2042255"/>
            <a:chOff x="3527494" y="847821"/>
            <a:chExt cx="5301333" cy="3192465"/>
          </a:xfrm>
        </p:grpSpPr>
        <p:sp>
          <p:nvSpPr>
            <p:cNvPr id="1623" name="Google Shape;1623;p57"/>
            <p:cNvSpPr/>
            <p:nvPr/>
          </p:nvSpPr>
          <p:spPr>
            <a:xfrm rot="722727" flipH="1">
              <a:off x="6040857" y="1292178"/>
              <a:ext cx="2554181" cy="2509237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7"/>
            <p:cNvSpPr/>
            <p:nvPr/>
          </p:nvSpPr>
          <p:spPr>
            <a:xfrm rot="722727" flipH="1">
              <a:off x="3761282" y="1086692"/>
              <a:ext cx="2554181" cy="2509237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7"/>
            <p:cNvSpPr/>
            <p:nvPr/>
          </p:nvSpPr>
          <p:spPr>
            <a:xfrm rot="722721" flipH="1">
              <a:off x="3760586" y="1094991"/>
              <a:ext cx="2633322" cy="2509237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1" name="Google Shape;1631;p57"/>
          <p:cNvSpPr txBox="1"/>
          <p:nvPr/>
        </p:nvSpPr>
        <p:spPr>
          <a:xfrm flipH="1">
            <a:off x="783141" y="2032556"/>
            <a:ext cx="2251003" cy="41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rgbClr val="004649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Tidak ada data outliers pada kolom ‘age’</a:t>
            </a:r>
            <a:endParaRPr sz="900" dirty="0">
              <a:solidFill>
                <a:srgbClr val="004649"/>
              </a:solidFill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grpSp>
        <p:nvGrpSpPr>
          <p:cNvPr id="28" name="Google Shape;1622;p57"/>
          <p:cNvGrpSpPr/>
          <p:nvPr/>
        </p:nvGrpSpPr>
        <p:grpSpPr>
          <a:xfrm rot="21243552">
            <a:off x="425506" y="2326545"/>
            <a:ext cx="2803574" cy="2042255"/>
            <a:chOff x="3527494" y="847821"/>
            <a:chExt cx="5301333" cy="3192465"/>
          </a:xfrm>
        </p:grpSpPr>
        <p:sp>
          <p:nvSpPr>
            <p:cNvPr id="29" name="Google Shape;1623;p57"/>
            <p:cNvSpPr/>
            <p:nvPr/>
          </p:nvSpPr>
          <p:spPr>
            <a:xfrm rot="722727" flipH="1">
              <a:off x="6040857" y="1292178"/>
              <a:ext cx="2554181" cy="2509237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24;p57"/>
            <p:cNvSpPr/>
            <p:nvPr/>
          </p:nvSpPr>
          <p:spPr>
            <a:xfrm rot="722727" flipH="1">
              <a:off x="3761282" y="1086692"/>
              <a:ext cx="2554181" cy="2509237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25;p57"/>
            <p:cNvSpPr/>
            <p:nvPr/>
          </p:nvSpPr>
          <p:spPr>
            <a:xfrm rot="722721" flipH="1">
              <a:off x="3760586" y="1094991"/>
              <a:ext cx="2633322" cy="2509237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622;p57"/>
          <p:cNvGrpSpPr/>
          <p:nvPr/>
        </p:nvGrpSpPr>
        <p:grpSpPr>
          <a:xfrm rot="356448" flipH="1">
            <a:off x="5915031" y="231458"/>
            <a:ext cx="2803574" cy="2042255"/>
            <a:chOff x="3527494" y="847821"/>
            <a:chExt cx="5301333" cy="3192465"/>
          </a:xfrm>
        </p:grpSpPr>
        <p:sp>
          <p:nvSpPr>
            <p:cNvPr id="33" name="Google Shape;1623;p57"/>
            <p:cNvSpPr/>
            <p:nvPr/>
          </p:nvSpPr>
          <p:spPr>
            <a:xfrm rot="722727" flipH="1">
              <a:off x="6040857" y="1292178"/>
              <a:ext cx="2554181" cy="2509237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4;p57"/>
            <p:cNvSpPr/>
            <p:nvPr/>
          </p:nvSpPr>
          <p:spPr>
            <a:xfrm rot="722727" flipH="1">
              <a:off x="3761282" y="1086692"/>
              <a:ext cx="2554181" cy="2509237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25;p57"/>
            <p:cNvSpPr/>
            <p:nvPr/>
          </p:nvSpPr>
          <p:spPr>
            <a:xfrm rot="722721" flipH="1">
              <a:off x="3760586" y="1094991"/>
              <a:ext cx="2633322" cy="2509237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622;p57"/>
          <p:cNvGrpSpPr/>
          <p:nvPr/>
        </p:nvGrpSpPr>
        <p:grpSpPr>
          <a:xfrm rot="356448" flipH="1">
            <a:off x="5915848" y="2267433"/>
            <a:ext cx="2803574" cy="2042255"/>
            <a:chOff x="3527494" y="847821"/>
            <a:chExt cx="5301333" cy="3192465"/>
          </a:xfrm>
        </p:grpSpPr>
        <p:sp>
          <p:nvSpPr>
            <p:cNvPr id="41" name="Google Shape;1623;p57"/>
            <p:cNvSpPr/>
            <p:nvPr/>
          </p:nvSpPr>
          <p:spPr>
            <a:xfrm rot="722727" flipH="1">
              <a:off x="6040857" y="1292178"/>
              <a:ext cx="2554181" cy="2509237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24;p57"/>
            <p:cNvSpPr/>
            <p:nvPr/>
          </p:nvSpPr>
          <p:spPr>
            <a:xfrm rot="722727" flipH="1">
              <a:off x="3761282" y="1086692"/>
              <a:ext cx="2554181" cy="2509237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25;p57"/>
            <p:cNvSpPr/>
            <p:nvPr/>
          </p:nvSpPr>
          <p:spPr>
            <a:xfrm rot="722721" flipH="1">
              <a:off x="3760586" y="1094991"/>
              <a:ext cx="2633322" cy="2509237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31;p57"/>
          <p:cNvSpPr txBox="1"/>
          <p:nvPr/>
        </p:nvSpPr>
        <p:spPr>
          <a:xfrm flipH="1">
            <a:off x="895349" y="4149474"/>
            <a:ext cx="2138793" cy="41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rgbClr val="004649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Terdapat sekitar 9 data outliers pada kolom ‘BMI’</a:t>
            </a:r>
          </a:p>
        </p:txBody>
      </p:sp>
      <p:sp>
        <p:nvSpPr>
          <p:cNvPr id="45" name="Google Shape;1631;p57"/>
          <p:cNvSpPr txBox="1"/>
          <p:nvPr/>
        </p:nvSpPr>
        <p:spPr>
          <a:xfrm flipH="1">
            <a:off x="6068290" y="2019148"/>
            <a:ext cx="2476230" cy="41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900" dirty="0">
                <a:solidFill>
                  <a:srgbClr val="004649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Terdapat sekitar </a:t>
            </a:r>
            <a:r>
              <a:rPr lang="en" sz="900" dirty="0" smtClean="0">
                <a:solidFill>
                  <a:srgbClr val="004649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139 </a:t>
            </a:r>
            <a:r>
              <a:rPr lang="en" sz="900" dirty="0">
                <a:solidFill>
                  <a:srgbClr val="004649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data outliers pada kolom </a:t>
            </a:r>
            <a:r>
              <a:rPr lang="en" sz="900" dirty="0" smtClean="0">
                <a:solidFill>
                  <a:srgbClr val="004649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‘charges’</a:t>
            </a:r>
            <a:endParaRPr sz="900" dirty="0">
              <a:solidFill>
                <a:srgbClr val="004649"/>
              </a:solidFill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46" name="Google Shape;1631;p57"/>
          <p:cNvSpPr txBox="1"/>
          <p:nvPr/>
        </p:nvSpPr>
        <p:spPr>
          <a:xfrm flipH="1">
            <a:off x="6068289" y="4149125"/>
            <a:ext cx="2476230" cy="41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rgbClr val="004649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Tidak ada data outliers pada kolom ‘children’</a:t>
            </a:r>
            <a:endParaRPr sz="900" dirty="0">
              <a:solidFill>
                <a:srgbClr val="004649"/>
              </a:solidFill>
              <a:latin typeface="Signika Negative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49" name="Google Shape;786;p37"/>
          <p:cNvSpPr/>
          <p:nvPr/>
        </p:nvSpPr>
        <p:spPr>
          <a:xfrm rot="11445652">
            <a:off x="8289059" y="2893443"/>
            <a:ext cx="397549" cy="470297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5" y="654817"/>
            <a:ext cx="1834830" cy="1223220"/>
          </a:xfrm>
          <a:prstGeom prst="rect">
            <a:avLst/>
          </a:prstGeom>
        </p:spPr>
      </p:pic>
      <p:sp>
        <p:nvSpPr>
          <p:cNvPr id="1632" name="Google Shape;1632;p57"/>
          <p:cNvSpPr/>
          <p:nvPr/>
        </p:nvSpPr>
        <p:spPr>
          <a:xfrm rot="6175614">
            <a:off x="558187" y="790674"/>
            <a:ext cx="397479" cy="470215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8575" dist="9525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0" y="2774444"/>
            <a:ext cx="1837944" cy="1225296"/>
          </a:xfrm>
          <a:prstGeom prst="rect">
            <a:avLst/>
          </a:prstGeom>
        </p:spPr>
      </p:pic>
      <p:sp>
        <p:nvSpPr>
          <p:cNvPr id="48" name="Google Shape;731;p34"/>
          <p:cNvSpPr/>
          <p:nvPr/>
        </p:nvSpPr>
        <p:spPr>
          <a:xfrm rot="3761405">
            <a:off x="2618323" y="2415738"/>
            <a:ext cx="729212" cy="70647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10" y="668949"/>
            <a:ext cx="1837944" cy="1225296"/>
          </a:xfrm>
          <a:prstGeom prst="rect">
            <a:avLst/>
          </a:prstGeom>
        </p:spPr>
      </p:pic>
      <p:sp>
        <p:nvSpPr>
          <p:cNvPr id="47" name="Google Shape;731;p34"/>
          <p:cNvSpPr/>
          <p:nvPr/>
        </p:nvSpPr>
        <p:spPr>
          <a:xfrm rot="1741879">
            <a:off x="5978576" y="321160"/>
            <a:ext cx="729212" cy="70647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63" y="2672927"/>
            <a:ext cx="1837944" cy="1225296"/>
          </a:xfrm>
          <a:prstGeom prst="rect">
            <a:avLst/>
          </a:prstGeom>
        </p:spPr>
      </p:pic>
      <p:sp>
        <p:nvSpPr>
          <p:cNvPr id="55" name="Google Shape;1620;p57"/>
          <p:cNvSpPr txBox="1">
            <a:spLocks/>
          </p:cNvSpPr>
          <p:nvPr/>
        </p:nvSpPr>
        <p:spPr>
          <a:xfrm>
            <a:off x="3326446" y="3999740"/>
            <a:ext cx="2627135" cy="73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en-US" sz="1050" dirty="0" smtClean="0">
                <a:solidFill>
                  <a:srgbClr val="FF0000"/>
                </a:solidFill>
              </a:rPr>
              <a:t>Data outliers </a:t>
            </a:r>
            <a:r>
              <a:rPr lang="en-US" sz="1050" dirty="0" err="1" smtClean="0">
                <a:solidFill>
                  <a:srgbClr val="FF0000"/>
                </a:solidFill>
              </a:rPr>
              <a:t>tersebut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hampir</a:t>
            </a:r>
            <a:r>
              <a:rPr lang="en-US" sz="1050" dirty="0" smtClean="0">
                <a:solidFill>
                  <a:srgbClr val="FF0000"/>
                </a:solidFill>
              </a:rPr>
              <a:t> 10% </a:t>
            </a:r>
            <a:r>
              <a:rPr lang="en-US" sz="1050" dirty="0" err="1" smtClean="0">
                <a:solidFill>
                  <a:srgbClr val="FF0000"/>
                </a:solidFill>
              </a:rPr>
              <a:t>dari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keseluruhan</a:t>
            </a:r>
            <a:r>
              <a:rPr lang="en-US" sz="1050" dirty="0" smtClean="0">
                <a:solidFill>
                  <a:srgbClr val="FF0000"/>
                </a:solidFill>
              </a:rPr>
              <a:t> data. </a:t>
            </a:r>
            <a:r>
              <a:rPr lang="en-US" sz="1050" dirty="0" err="1" smtClean="0">
                <a:solidFill>
                  <a:srgbClr val="FF0000"/>
                </a:solidFill>
              </a:rPr>
              <a:t>Maka</a:t>
            </a:r>
            <a:r>
              <a:rPr lang="en-US" sz="1050" dirty="0" smtClean="0">
                <a:solidFill>
                  <a:srgbClr val="FF0000"/>
                </a:solidFill>
              </a:rPr>
              <a:t>, data </a:t>
            </a:r>
            <a:r>
              <a:rPr lang="en-US" sz="1050" dirty="0" err="1" smtClean="0">
                <a:solidFill>
                  <a:srgbClr val="FF0000"/>
                </a:solidFill>
              </a:rPr>
              <a:t>tersebut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tidak</a:t>
            </a:r>
            <a:r>
              <a:rPr lang="en-US" sz="1050" dirty="0" smtClean="0">
                <a:solidFill>
                  <a:srgbClr val="FF0000"/>
                </a:solidFill>
              </a:rPr>
              <a:t> di drop 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9"/>
          <p:cNvSpPr txBox="1">
            <a:spLocks noGrp="1"/>
          </p:cNvSpPr>
          <p:nvPr>
            <p:ph type="title" idx="2"/>
          </p:nvPr>
        </p:nvSpPr>
        <p:spPr>
          <a:xfrm rot="475373" flipH="1">
            <a:off x="5959838" y="2010223"/>
            <a:ext cx="1384213" cy="920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1300" name="Google Shape;1300;p49"/>
          <p:cNvSpPr txBox="1">
            <a:spLocks noGrp="1"/>
          </p:cNvSpPr>
          <p:nvPr>
            <p:ph type="ctrTitle"/>
          </p:nvPr>
        </p:nvSpPr>
        <p:spPr>
          <a:xfrm rot="-219092" flipH="1">
            <a:off x="2060616" y="1281104"/>
            <a:ext cx="3678869" cy="23784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EXPLORATORY</a:t>
            </a:r>
            <a:br>
              <a:rPr lang="en" sz="3600" dirty="0" smtClean="0"/>
            </a:br>
            <a:r>
              <a:rPr lang="en" sz="3600" dirty="0" smtClean="0"/>
              <a:t>DATA</a:t>
            </a:r>
            <a:br>
              <a:rPr lang="en" sz="3600" dirty="0" smtClean="0"/>
            </a:br>
            <a:r>
              <a:rPr lang="en" sz="3600" dirty="0" smtClean="0"/>
              <a:t>ANALYSIS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2"/>
          <p:cNvSpPr txBox="1">
            <a:spLocks noGrp="1"/>
          </p:cNvSpPr>
          <p:nvPr>
            <p:ph type="title"/>
          </p:nvPr>
        </p:nvSpPr>
        <p:spPr>
          <a:xfrm>
            <a:off x="885856" y="35606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KORELASI VARIABEL</a:t>
            </a:r>
            <a:endParaRPr dirty="0"/>
          </a:p>
        </p:txBody>
      </p:sp>
      <p:grpSp>
        <p:nvGrpSpPr>
          <p:cNvPr id="918" name="Google Shape;918;p42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919" name="Google Shape;919;p42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42"/>
          <p:cNvSpPr/>
          <p:nvPr/>
        </p:nvSpPr>
        <p:spPr>
          <a:xfrm rot="20843886">
            <a:off x="2307311" y="882257"/>
            <a:ext cx="3636874" cy="3492822"/>
          </a:xfrm>
          <a:custGeom>
            <a:avLst/>
            <a:gdLst/>
            <a:ahLst/>
            <a:cxnLst/>
            <a:rect l="l" t="t" r="r" b="b"/>
            <a:pathLst>
              <a:path w="206399" h="207041" extrusionOk="0">
                <a:moveTo>
                  <a:pt x="153" y="183716"/>
                </a:moveTo>
                <a:lnTo>
                  <a:pt x="153" y="183716"/>
                </a:lnTo>
                <a:cubicBezTo>
                  <a:pt x="63" y="183826"/>
                  <a:pt x="12" y="183898"/>
                  <a:pt x="2" y="183898"/>
                </a:cubicBezTo>
                <a:cubicBezTo>
                  <a:pt x="1" y="183898"/>
                  <a:pt x="0" y="183897"/>
                  <a:pt x="0" y="183895"/>
                </a:cubicBezTo>
                <a:lnTo>
                  <a:pt x="0" y="183895"/>
                </a:lnTo>
                <a:cubicBezTo>
                  <a:pt x="0" y="184228"/>
                  <a:pt x="11" y="184381"/>
                  <a:pt x="31" y="184381"/>
                </a:cubicBezTo>
                <a:cubicBezTo>
                  <a:pt x="57" y="184381"/>
                  <a:pt x="98" y="184143"/>
                  <a:pt x="153" y="183716"/>
                </a:cubicBezTo>
                <a:close/>
                <a:moveTo>
                  <a:pt x="22505" y="0"/>
                </a:moveTo>
                <a:lnTo>
                  <a:pt x="9130" y="109565"/>
                </a:lnTo>
                <a:cubicBezTo>
                  <a:pt x="9130" y="109565"/>
                  <a:pt x="7652" y="121461"/>
                  <a:pt x="5915" y="135735"/>
                </a:cubicBezTo>
                <a:cubicBezTo>
                  <a:pt x="5015" y="142872"/>
                  <a:pt x="4115" y="150588"/>
                  <a:pt x="3215" y="157725"/>
                </a:cubicBezTo>
                <a:cubicBezTo>
                  <a:pt x="2315" y="165634"/>
                  <a:pt x="1543" y="169363"/>
                  <a:pt x="964" y="176179"/>
                </a:cubicBezTo>
                <a:cubicBezTo>
                  <a:pt x="603" y="179471"/>
                  <a:pt x="317" y="182437"/>
                  <a:pt x="153" y="183716"/>
                </a:cubicBezTo>
                <a:lnTo>
                  <a:pt x="153" y="183716"/>
                </a:lnTo>
                <a:cubicBezTo>
                  <a:pt x="442" y="183362"/>
                  <a:pt x="1131" y="182616"/>
                  <a:pt x="2154" y="182616"/>
                </a:cubicBezTo>
                <a:cubicBezTo>
                  <a:pt x="2956" y="182616"/>
                  <a:pt x="3963" y="183074"/>
                  <a:pt x="5144" y="184538"/>
                </a:cubicBezTo>
                <a:cubicBezTo>
                  <a:pt x="8313" y="185916"/>
                  <a:pt x="11679" y="186604"/>
                  <a:pt x="15077" y="186604"/>
                </a:cubicBezTo>
                <a:cubicBezTo>
                  <a:pt x="16437" y="186604"/>
                  <a:pt x="17802" y="186494"/>
                  <a:pt x="19161" y="186274"/>
                </a:cubicBezTo>
                <a:cubicBezTo>
                  <a:pt x="21112" y="186359"/>
                  <a:pt x="23118" y="190219"/>
                  <a:pt x="25291" y="190219"/>
                </a:cubicBezTo>
                <a:cubicBezTo>
                  <a:pt x="26413" y="190219"/>
                  <a:pt x="27580" y="189190"/>
                  <a:pt x="28806" y="186081"/>
                </a:cubicBezTo>
                <a:cubicBezTo>
                  <a:pt x="30346" y="189368"/>
                  <a:pt x="31968" y="190296"/>
                  <a:pt x="33647" y="190296"/>
                </a:cubicBezTo>
                <a:cubicBezTo>
                  <a:pt x="35612" y="190296"/>
                  <a:pt x="37656" y="189024"/>
                  <a:pt x="39737" y="188781"/>
                </a:cubicBezTo>
                <a:cubicBezTo>
                  <a:pt x="40139" y="188654"/>
                  <a:pt x="40542" y="188599"/>
                  <a:pt x="40948" y="188599"/>
                </a:cubicBezTo>
                <a:cubicBezTo>
                  <a:pt x="43648" y="188599"/>
                  <a:pt x="46418" y="191059"/>
                  <a:pt x="49299" y="191059"/>
                </a:cubicBezTo>
                <a:cubicBezTo>
                  <a:pt x="50131" y="191059"/>
                  <a:pt x="50973" y="190854"/>
                  <a:pt x="51825" y="190325"/>
                </a:cubicBezTo>
                <a:cubicBezTo>
                  <a:pt x="53234" y="187842"/>
                  <a:pt x="54637" y="186964"/>
                  <a:pt x="56039" y="186964"/>
                </a:cubicBezTo>
                <a:cubicBezTo>
                  <a:pt x="58923" y="186964"/>
                  <a:pt x="61807" y="190679"/>
                  <a:pt x="64749" y="191804"/>
                </a:cubicBezTo>
                <a:cubicBezTo>
                  <a:pt x="67758" y="193131"/>
                  <a:pt x="70828" y="194245"/>
                  <a:pt x="73937" y="194245"/>
                </a:cubicBezTo>
                <a:cubicBezTo>
                  <a:pt x="75346" y="194245"/>
                  <a:pt x="76764" y="194017"/>
                  <a:pt x="78187" y="193475"/>
                </a:cubicBezTo>
                <a:cubicBezTo>
                  <a:pt x="80502" y="193797"/>
                  <a:pt x="82752" y="194247"/>
                  <a:pt x="85067" y="194568"/>
                </a:cubicBezTo>
                <a:cubicBezTo>
                  <a:pt x="85478" y="193968"/>
                  <a:pt x="85881" y="193735"/>
                  <a:pt x="86280" y="193735"/>
                </a:cubicBezTo>
                <a:cubicBezTo>
                  <a:pt x="87674" y="193735"/>
                  <a:pt x="89007" y="196593"/>
                  <a:pt x="90391" y="196593"/>
                </a:cubicBezTo>
                <a:cubicBezTo>
                  <a:pt x="90901" y="196593"/>
                  <a:pt x="91418" y="196206"/>
                  <a:pt x="91947" y="195147"/>
                </a:cubicBezTo>
                <a:cubicBezTo>
                  <a:pt x="92620" y="194452"/>
                  <a:pt x="93285" y="194181"/>
                  <a:pt x="93946" y="194181"/>
                </a:cubicBezTo>
                <a:cubicBezTo>
                  <a:pt x="96286" y="194181"/>
                  <a:pt x="98564" y="197585"/>
                  <a:pt x="100895" y="197585"/>
                </a:cubicBezTo>
                <a:cubicBezTo>
                  <a:pt x="101740" y="197585"/>
                  <a:pt x="102592" y="197137"/>
                  <a:pt x="103456" y="195919"/>
                </a:cubicBezTo>
                <a:cubicBezTo>
                  <a:pt x="107250" y="196690"/>
                  <a:pt x="111044" y="196176"/>
                  <a:pt x="114709" y="197912"/>
                </a:cubicBezTo>
                <a:cubicBezTo>
                  <a:pt x="117229" y="196738"/>
                  <a:pt x="119730" y="195972"/>
                  <a:pt x="122183" y="195972"/>
                </a:cubicBezTo>
                <a:cubicBezTo>
                  <a:pt x="124299" y="195972"/>
                  <a:pt x="126379" y="196542"/>
                  <a:pt x="128404" y="197912"/>
                </a:cubicBezTo>
                <a:cubicBezTo>
                  <a:pt x="128438" y="197911"/>
                  <a:pt x="128471" y="197911"/>
                  <a:pt x="128504" y="197911"/>
                </a:cubicBezTo>
                <a:cubicBezTo>
                  <a:pt x="132488" y="197911"/>
                  <a:pt x="136271" y="201286"/>
                  <a:pt x="139942" y="201286"/>
                </a:cubicBezTo>
                <a:cubicBezTo>
                  <a:pt x="140384" y="201286"/>
                  <a:pt x="140825" y="201237"/>
                  <a:pt x="141264" y="201127"/>
                </a:cubicBezTo>
                <a:cubicBezTo>
                  <a:pt x="143416" y="202371"/>
                  <a:pt x="145516" y="202842"/>
                  <a:pt x="147563" y="202842"/>
                </a:cubicBezTo>
                <a:cubicBezTo>
                  <a:pt x="149429" y="202842"/>
                  <a:pt x="151252" y="202450"/>
                  <a:pt x="153031" y="201898"/>
                </a:cubicBezTo>
                <a:cubicBezTo>
                  <a:pt x="154564" y="204854"/>
                  <a:pt x="156098" y="205742"/>
                  <a:pt x="157605" y="205742"/>
                </a:cubicBezTo>
                <a:cubicBezTo>
                  <a:pt x="159574" y="205742"/>
                  <a:pt x="161498" y="204228"/>
                  <a:pt x="163318" y="203827"/>
                </a:cubicBezTo>
                <a:cubicBezTo>
                  <a:pt x="163639" y="203913"/>
                  <a:pt x="163958" y="203948"/>
                  <a:pt x="164273" y="203948"/>
                </a:cubicBezTo>
                <a:cubicBezTo>
                  <a:pt x="165934" y="203948"/>
                  <a:pt x="167517" y="202957"/>
                  <a:pt x="169002" y="202957"/>
                </a:cubicBezTo>
                <a:cubicBezTo>
                  <a:pt x="170005" y="202957"/>
                  <a:pt x="170963" y="203408"/>
                  <a:pt x="171870" y="204920"/>
                </a:cubicBezTo>
                <a:cubicBezTo>
                  <a:pt x="172837" y="203446"/>
                  <a:pt x="173740" y="202898"/>
                  <a:pt x="174587" y="202898"/>
                </a:cubicBezTo>
                <a:cubicBezTo>
                  <a:pt x="175992" y="202898"/>
                  <a:pt x="177241" y="204408"/>
                  <a:pt x="178364" y="205692"/>
                </a:cubicBezTo>
                <a:cubicBezTo>
                  <a:pt x="179447" y="206716"/>
                  <a:pt x="180385" y="207040"/>
                  <a:pt x="181165" y="207040"/>
                </a:cubicBezTo>
                <a:cubicBezTo>
                  <a:pt x="182518" y="207040"/>
                  <a:pt x="183397" y="206066"/>
                  <a:pt x="183736" y="206066"/>
                </a:cubicBezTo>
                <a:cubicBezTo>
                  <a:pt x="183841" y="206066"/>
                  <a:pt x="183894" y="206158"/>
                  <a:pt x="183894" y="206399"/>
                </a:cubicBezTo>
                <a:cubicBezTo>
                  <a:pt x="184023" y="204663"/>
                  <a:pt x="184215" y="202927"/>
                  <a:pt x="184537" y="201255"/>
                </a:cubicBezTo>
                <a:cubicBezTo>
                  <a:pt x="184545" y="201268"/>
                  <a:pt x="184553" y="201274"/>
                  <a:pt x="184561" y="201274"/>
                </a:cubicBezTo>
                <a:cubicBezTo>
                  <a:pt x="184893" y="201274"/>
                  <a:pt x="185583" y="191565"/>
                  <a:pt x="186273" y="187238"/>
                </a:cubicBezTo>
                <a:cubicBezTo>
                  <a:pt x="186980" y="181194"/>
                  <a:pt x="187752" y="178365"/>
                  <a:pt x="188781" y="166663"/>
                </a:cubicBezTo>
                <a:cubicBezTo>
                  <a:pt x="189681" y="158947"/>
                  <a:pt x="190710" y="150459"/>
                  <a:pt x="191803" y="141650"/>
                </a:cubicBezTo>
                <a:cubicBezTo>
                  <a:pt x="198297" y="88668"/>
                  <a:pt x="206398" y="22440"/>
                  <a:pt x="206398" y="22440"/>
                </a:cubicBezTo>
                <a:lnTo>
                  <a:pt x="22505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blurRad="57150" dist="1905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0" t="6485" r="12352" b="7973"/>
          <a:stretch/>
        </p:blipFill>
        <p:spPr>
          <a:xfrm rot="21195459">
            <a:off x="2610482" y="1312862"/>
            <a:ext cx="3030535" cy="2631611"/>
          </a:xfrm>
          <a:prstGeom prst="rect">
            <a:avLst/>
          </a:prstGeom>
        </p:spPr>
      </p:pic>
      <p:grpSp>
        <p:nvGrpSpPr>
          <p:cNvPr id="50" name="Google Shape;1185;p43"/>
          <p:cNvGrpSpPr/>
          <p:nvPr/>
        </p:nvGrpSpPr>
        <p:grpSpPr>
          <a:xfrm flipH="1">
            <a:off x="3707872" y="911949"/>
            <a:ext cx="417876" cy="501481"/>
            <a:chOff x="2279900" y="1356008"/>
            <a:chExt cx="355973" cy="427192"/>
          </a:xfrm>
        </p:grpSpPr>
        <p:sp>
          <p:nvSpPr>
            <p:cNvPr id="51" name="Google Shape;1186;p43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D9D9D9">
                    <a:alpha val="67058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187;p43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53" name="Google Shape;1188;p43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189;p43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90;p43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85200C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Google Shape;810;p39"/>
          <p:cNvSpPr txBox="1">
            <a:spLocks/>
          </p:cNvSpPr>
          <p:nvPr/>
        </p:nvSpPr>
        <p:spPr>
          <a:xfrm flipH="1">
            <a:off x="6202930" y="3479073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 smtClean="0">
                <a:latin typeface="Signika Negative" panose="020B0604020202020204" charset="0"/>
              </a:rPr>
              <a:t>Korelasi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tertinggi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ada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pada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kolom</a:t>
            </a:r>
            <a:r>
              <a:rPr lang="en-US" dirty="0" smtClean="0">
                <a:latin typeface="Signika Negative" panose="020B0604020202020204" charset="0"/>
              </a:rPr>
              <a:t> ‘smoker’</a:t>
            </a:r>
            <a:endParaRPr lang="en-US" dirty="0">
              <a:latin typeface="Signika Negativ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2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919" name="Google Shape;919;p42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63" y="991161"/>
            <a:ext cx="4787154" cy="2872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484555" y="4166459"/>
            <a:ext cx="635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Signika Negative" panose="020B0604020202020204" charset="0"/>
              </a:rPr>
              <a:t>Nasabah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perokok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mempunyai</a:t>
            </a:r>
            <a:r>
              <a:rPr lang="en-US" dirty="0">
                <a:latin typeface="Signika Negative" panose="020B0604020202020204" charset="0"/>
              </a:rPr>
              <a:t> charges yang </a:t>
            </a:r>
            <a:r>
              <a:rPr lang="en-US" dirty="0" err="1">
                <a:latin typeface="Signika Negative" panose="020B0604020202020204" charset="0"/>
              </a:rPr>
              <a:t>lebih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besar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dibandingkan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dengan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nasabah</a:t>
            </a:r>
            <a:r>
              <a:rPr lang="en-US" dirty="0">
                <a:latin typeface="Signika Negative" panose="020B0604020202020204" charset="0"/>
              </a:rPr>
              <a:t> yang non-</a:t>
            </a:r>
            <a:r>
              <a:rPr lang="en-US" dirty="0" err="1">
                <a:latin typeface="Signika Negative" panose="020B0604020202020204" charset="0"/>
              </a:rPr>
              <a:t>perokok</a:t>
            </a:r>
            <a:endParaRPr lang="en-US" dirty="0">
              <a:latin typeface="Signika Negative" panose="020B0604020202020204" charset="0"/>
            </a:endParaRPr>
          </a:p>
        </p:txBody>
      </p:sp>
      <p:sp>
        <p:nvSpPr>
          <p:cNvPr id="19" name="Google Shape;917;p42"/>
          <p:cNvSpPr txBox="1">
            <a:spLocks noGrp="1"/>
          </p:cNvSpPr>
          <p:nvPr>
            <p:ph type="title"/>
          </p:nvPr>
        </p:nvSpPr>
        <p:spPr>
          <a:xfrm>
            <a:off x="885856" y="35606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SMOKER &gt;&lt; CHARGES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110807" y="3374894"/>
            <a:ext cx="1065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ignika Negative" panose="020B0604020202020204" charset="0"/>
              </a:rPr>
              <a:t>Sex</a:t>
            </a:r>
          </a:p>
          <a:p>
            <a:r>
              <a:rPr lang="en-US" sz="1000" dirty="0" smtClean="0">
                <a:latin typeface="Signika Negative" panose="020B0604020202020204" charset="0"/>
              </a:rPr>
              <a:t>0: Male</a:t>
            </a:r>
          </a:p>
          <a:p>
            <a:r>
              <a:rPr lang="en-US" sz="1000" dirty="0" smtClean="0">
                <a:latin typeface="Signika Negative" panose="020B0604020202020204" charset="0"/>
              </a:rPr>
              <a:t>1: Female</a:t>
            </a:r>
            <a:endParaRPr lang="en-US" sz="1000" dirty="0">
              <a:latin typeface="Signika Negativ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2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919" name="Google Shape;919;p42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484554" y="4023360"/>
            <a:ext cx="6357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Signika Negative" panose="020B0604020202020204" charset="0"/>
              </a:rPr>
              <a:t>Jika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dilihat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dari</a:t>
            </a:r>
            <a:r>
              <a:rPr lang="en-US" dirty="0" smtClean="0">
                <a:latin typeface="Signika Negative" panose="020B0604020202020204" charset="0"/>
              </a:rPr>
              <a:t> smoker </a:t>
            </a:r>
            <a:r>
              <a:rPr lang="en-US" dirty="0" err="1" smtClean="0">
                <a:latin typeface="Signika Negative" panose="020B0604020202020204" charset="0"/>
              </a:rPr>
              <a:t>dan</a:t>
            </a:r>
            <a:r>
              <a:rPr lang="en-US" dirty="0" smtClean="0">
                <a:latin typeface="Signika Negative" panose="020B0604020202020204" charset="0"/>
              </a:rPr>
              <a:t> gender, </a:t>
            </a:r>
            <a:r>
              <a:rPr lang="en-US" dirty="0" err="1" smtClean="0">
                <a:latin typeface="Signika Negative" panose="020B0604020202020204" charset="0"/>
              </a:rPr>
              <a:t>nasabah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dengan</a:t>
            </a:r>
            <a:r>
              <a:rPr lang="en-US" dirty="0" smtClean="0">
                <a:latin typeface="Signika Negative" panose="020B0604020202020204" charset="0"/>
              </a:rPr>
              <a:t> gender male/</a:t>
            </a:r>
            <a:r>
              <a:rPr lang="en-US" dirty="0" err="1" smtClean="0">
                <a:latin typeface="Signika Negative" panose="020B0604020202020204" charset="0"/>
              </a:rPr>
              <a:t>laki-laki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dan</a:t>
            </a:r>
            <a:r>
              <a:rPr lang="en-US" dirty="0" smtClean="0">
                <a:latin typeface="Signika Negative" panose="020B0604020202020204" charset="0"/>
              </a:rPr>
              <a:t> smoker </a:t>
            </a:r>
            <a:r>
              <a:rPr lang="en-US" dirty="0" err="1" smtClean="0">
                <a:latin typeface="Signika Negative" panose="020B0604020202020204" charset="0"/>
              </a:rPr>
              <a:t>persebarannya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lebih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banyak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dan</a:t>
            </a:r>
            <a:r>
              <a:rPr lang="en-US" dirty="0" smtClean="0">
                <a:latin typeface="Signika Negative" panose="020B0604020202020204" charset="0"/>
              </a:rPr>
              <a:t> charges </a:t>
            </a:r>
            <a:r>
              <a:rPr lang="en-US" dirty="0" err="1" smtClean="0">
                <a:latin typeface="Signika Negative" panose="020B0604020202020204" charset="0"/>
              </a:rPr>
              <a:t>lebih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besar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dibandingkan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dengan</a:t>
            </a:r>
            <a:r>
              <a:rPr lang="en-US" dirty="0" smtClean="0">
                <a:latin typeface="Signika Negative" panose="020B0604020202020204" charset="0"/>
              </a:rPr>
              <a:t> female/</a:t>
            </a:r>
            <a:r>
              <a:rPr lang="en-US" dirty="0" err="1" smtClean="0">
                <a:latin typeface="Signika Negative" panose="020B0604020202020204" charset="0"/>
              </a:rPr>
              <a:t>wanita</a:t>
            </a:r>
            <a:r>
              <a:rPr lang="en-US" dirty="0" smtClean="0">
                <a:latin typeface="Signika Negative" panose="020B0604020202020204" charset="0"/>
              </a:rPr>
              <a:t> yang smoker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25" y="1107152"/>
            <a:ext cx="4667027" cy="2800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Google Shape;917;p42"/>
          <p:cNvSpPr txBox="1">
            <a:spLocks noGrp="1"/>
          </p:cNvSpPr>
          <p:nvPr>
            <p:ph type="title"/>
          </p:nvPr>
        </p:nvSpPr>
        <p:spPr>
          <a:xfrm>
            <a:off x="885856" y="35606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CHARGES &gt;&lt; GENDER + SMOKER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7085550" y="2600343"/>
            <a:ext cx="1065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ignika Negative" panose="020B0604020202020204" charset="0"/>
              </a:rPr>
              <a:t>Sex</a:t>
            </a:r>
          </a:p>
          <a:p>
            <a:r>
              <a:rPr lang="en-US" sz="1000" dirty="0" smtClean="0">
                <a:latin typeface="Signika Negative" panose="020B0604020202020204" charset="0"/>
              </a:rPr>
              <a:t>0: Male</a:t>
            </a:r>
          </a:p>
          <a:p>
            <a:r>
              <a:rPr lang="en-US" sz="1000" dirty="0" smtClean="0">
                <a:latin typeface="Signika Negative" panose="020B0604020202020204" charset="0"/>
              </a:rPr>
              <a:t>1: Female</a:t>
            </a:r>
            <a:endParaRPr lang="en-US" sz="1000" dirty="0">
              <a:latin typeface="Signika Negative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5550" y="3311851"/>
            <a:ext cx="1065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ignika Negative" panose="020B0604020202020204" charset="0"/>
              </a:rPr>
              <a:t>Smoker</a:t>
            </a:r>
          </a:p>
          <a:p>
            <a:r>
              <a:rPr lang="en-US" sz="1000" dirty="0" smtClean="0">
                <a:latin typeface="Signika Negative" panose="020B0604020202020204" charset="0"/>
              </a:rPr>
              <a:t>0: No</a:t>
            </a:r>
          </a:p>
          <a:p>
            <a:r>
              <a:rPr lang="en-US" sz="1000" dirty="0" smtClean="0">
                <a:latin typeface="Signika Negative" panose="020B0604020202020204" charset="0"/>
              </a:rPr>
              <a:t>1: Yes</a:t>
            </a:r>
            <a:endParaRPr lang="en-US" sz="1000" dirty="0">
              <a:latin typeface="Signika Negativ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2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919" name="Google Shape;919;p42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64501" y="3743342"/>
            <a:ext cx="5787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ignika Negative" panose="020B0604020202020204" charset="0"/>
              </a:rPr>
              <a:t>semakin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bertambah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usia</a:t>
            </a:r>
            <a:r>
              <a:rPr lang="en-US" dirty="0">
                <a:latin typeface="Signika Negative" panose="020B0604020202020204" charset="0"/>
              </a:rPr>
              <a:t>, </a:t>
            </a:r>
            <a:r>
              <a:rPr lang="en-US" dirty="0" err="1">
                <a:latin typeface="Signika Negative" panose="020B0604020202020204" charset="0"/>
              </a:rPr>
              <a:t>semakin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besar</a:t>
            </a:r>
            <a:r>
              <a:rPr lang="en-US" dirty="0">
                <a:latin typeface="Signika Negative" panose="020B0604020202020204" charset="0"/>
              </a:rPr>
              <a:t> juga </a:t>
            </a:r>
            <a:r>
              <a:rPr lang="en-US" dirty="0" smtClean="0">
                <a:latin typeface="Signika Negative" panose="020B0604020202020204" charset="0"/>
              </a:rPr>
              <a:t>charges-</a:t>
            </a:r>
            <a:r>
              <a:rPr lang="en-US" dirty="0" err="1" smtClean="0">
                <a:latin typeface="Signika Negative" panose="020B0604020202020204" charset="0"/>
              </a:rPr>
              <a:t>nya</a:t>
            </a:r>
            <a:r>
              <a:rPr lang="en-US" dirty="0" smtClean="0">
                <a:latin typeface="Signika Negative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ignika Negative" panose="020B0604020202020204" charset="0"/>
              </a:rPr>
              <a:t>bmi</a:t>
            </a:r>
            <a:r>
              <a:rPr lang="en-US" dirty="0">
                <a:latin typeface="Signika Negative" panose="020B0604020202020204" charset="0"/>
              </a:rPr>
              <a:t>, charges </a:t>
            </a:r>
            <a:r>
              <a:rPr lang="en-US" dirty="0" err="1">
                <a:latin typeface="Signika Negative" panose="020B0604020202020204" charset="0"/>
              </a:rPr>
              <a:t>tertinggi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berada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pada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bmi</a:t>
            </a:r>
            <a:r>
              <a:rPr lang="en-US" dirty="0">
                <a:latin typeface="Signika Negative" panose="020B0604020202020204" charset="0"/>
              </a:rPr>
              <a:t> yang </a:t>
            </a:r>
            <a:r>
              <a:rPr lang="en-US" dirty="0" err="1">
                <a:latin typeface="Signika Negative" panose="020B0604020202020204" charset="0"/>
              </a:rPr>
              <a:t>besar</a:t>
            </a:r>
            <a:r>
              <a:rPr lang="en-US" dirty="0">
                <a:latin typeface="Signika Negative" panose="020B0604020202020204" charset="0"/>
              </a:rPr>
              <a:t> juga.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ignika Negative" panose="020B0604020202020204" charset="0"/>
              </a:rPr>
              <a:t>children</a:t>
            </a:r>
            <a:r>
              <a:rPr lang="en-US" dirty="0">
                <a:latin typeface="Signika Negative" panose="020B0604020202020204" charset="0"/>
              </a:rPr>
              <a:t>, charges </a:t>
            </a:r>
            <a:r>
              <a:rPr lang="en-US" dirty="0" err="1">
                <a:latin typeface="Signika Negative" panose="020B0604020202020204" charset="0"/>
              </a:rPr>
              <a:t>tertinggi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dimiliki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nasabah</a:t>
            </a:r>
            <a:r>
              <a:rPr lang="en-US" dirty="0">
                <a:latin typeface="Signika Negative" panose="020B0604020202020204" charset="0"/>
              </a:rPr>
              <a:t> yang </a:t>
            </a:r>
            <a:r>
              <a:rPr lang="en-US" dirty="0" err="1">
                <a:latin typeface="Signika Negative" panose="020B0604020202020204" charset="0"/>
              </a:rPr>
              <a:t>tidak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memiliki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anak</a:t>
            </a:r>
            <a:r>
              <a:rPr lang="en-US" dirty="0">
                <a:latin typeface="Signika Negative" panose="020B0604020202020204" charset="0"/>
              </a:rPr>
              <a:t> </a:t>
            </a:r>
            <a:endParaRPr lang="en-US" dirty="0" smtClean="0">
              <a:latin typeface="Signika Negative" panose="020B0604020202020204" charset="0"/>
            </a:endParaRPr>
          </a:p>
        </p:txBody>
      </p:sp>
      <p:sp>
        <p:nvSpPr>
          <p:cNvPr id="10" name="Google Shape;917;p42"/>
          <p:cNvSpPr txBox="1">
            <a:spLocks noGrp="1"/>
          </p:cNvSpPr>
          <p:nvPr>
            <p:ph type="title"/>
          </p:nvPr>
        </p:nvSpPr>
        <p:spPr>
          <a:xfrm>
            <a:off x="885856" y="35606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KOLOM NUMBERIK &gt;&lt; CHARGES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7335" r="7882" b="5900"/>
          <a:stretch/>
        </p:blipFill>
        <p:spPr>
          <a:xfrm>
            <a:off x="1407696" y="991161"/>
            <a:ext cx="6301225" cy="2599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64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2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919" name="Google Shape;919;p42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64501" y="4366180"/>
            <a:ext cx="578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Signika Negative" panose="020B0604020202020204" charset="0"/>
              </a:rPr>
              <a:t>usia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tua</a:t>
            </a:r>
            <a:r>
              <a:rPr lang="en-US" dirty="0" smtClean="0">
                <a:latin typeface="Signika Negative" panose="020B0604020202020204" charset="0"/>
              </a:rPr>
              <a:t> + smoker </a:t>
            </a:r>
            <a:r>
              <a:rPr lang="en-US" dirty="0" smtClean="0">
                <a:latin typeface="Signika Negative" panose="020B0604020202020204" charset="0"/>
                <a:sym typeface="Wingdings" panose="05000000000000000000" pitchFamily="2" charset="2"/>
              </a:rPr>
              <a:t> charges yang </a:t>
            </a:r>
            <a:r>
              <a:rPr lang="en-US" dirty="0" err="1" smtClean="0">
                <a:latin typeface="Signika Negative" panose="020B0604020202020204" charset="0"/>
                <a:sym typeface="Wingdings" panose="05000000000000000000" pitchFamily="2" charset="2"/>
              </a:rPr>
              <a:t>lebih</a:t>
            </a:r>
            <a:r>
              <a:rPr lang="en-US" dirty="0" smtClean="0">
                <a:latin typeface="Signika Negative" panose="020B060402020202020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Signika Negative" panose="020B0604020202020204" charset="0"/>
                <a:sym typeface="Wingdings" panose="05000000000000000000" pitchFamily="2" charset="2"/>
              </a:rPr>
              <a:t>tinggi</a:t>
            </a:r>
            <a:endParaRPr lang="en-US" dirty="0" smtClean="0">
              <a:latin typeface="Signika Negative" panose="020B0604020202020204" charset="0"/>
            </a:endParaRPr>
          </a:p>
        </p:txBody>
      </p:sp>
      <p:sp>
        <p:nvSpPr>
          <p:cNvPr id="10" name="Google Shape;917;p42"/>
          <p:cNvSpPr txBox="1">
            <a:spLocks noGrp="1"/>
          </p:cNvSpPr>
          <p:nvPr>
            <p:ph type="title"/>
          </p:nvPr>
        </p:nvSpPr>
        <p:spPr>
          <a:xfrm>
            <a:off x="885856" y="35606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CHARGES &gt;&lt; AGE + SMOKER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8" t="6903" r="8588" b="7555"/>
          <a:stretch/>
        </p:blipFill>
        <p:spPr>
          <a:xfrm>
            <a:off x="2188704" y="991161"/>
            <a:ext cx="4739207" cy="31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2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919" name="Google Shape;919;p42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62981" y="4101509"/>
            <a:ext cx="5787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ignika Negative" panose="020B0604020202020204" charset="0"/>
              </a:rPr>
              <a:t>BMI yang </a:t>
            </a:r>
            <a:r>
              <a:rPr lang="en-US" dirty="0" err="1" smtClean="0">
                <a:latin typeface="Signika Negative" panose="020B0604020202020204" charset="0"/>
              </a:rPr>
              <a:t>tinggi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atau</a:t>
            </a:r>
            <a:r>
              <a:rPr lang="en-US" dirty="0" smtClean="0">
                <a:latin typeface="Signika Negative" panose="020B0604020202020204" charset="0"/>
              </a:rPr>
              <a:t> pun </a:t>
            </a:r>
            <a:r>
              <a:rPr lang="en-US" dirty="0" err="1" smtClean="0">
                <a:latin typeface="Signika Negative" panose="020B0604020202020204" charset="0"/>
              </a:rPr>
              <a:t>rendah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memiliki</a:t>
            </a:r>
            <a:r>
              <a:rPr lang="en-US" dirty="0" smtClean="0">
                <a:latin typeface="Signika Negative" panose="020B0604020202020204" charset="0"/>
              </a:rPr>
              <a:t> charges yang </a:t>
            </a:r>
            <a:r>
              <a:rPr lang="en-US" dirty="0" err="1" smtClean="0">
                <a:latin typeface="Signika Negative" panose="020B0604020202020204" charset="0"/>
              </a:rPr>
              <a:t>lebih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rendah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jika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nasabah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tersebut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tidak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merokok</a:t>
            </a:r>
            <a:r>
              <a:rPr lang="en-US" dirty="0" smtClean="0">
                <a:latin typeface="Signika Negative" panose="020B0604020202020204" charset="0"/>
              </a:rPr>
              <a:t> / non-smoker</a:t>
            </a:r>
          </a:p>
        </p:txBody>
      </p:sp>
      <p:sp>
        <p:nvSpPr>
          <p:cNvPr id="10" name="Google Shape;917;p42"/>
          <p:cNvSpPr txBox="1">
            <a:spLocks noGrp="1"/>
          </p:cNvSpPr>
          <p:nvPr>
            <p:ph type="title"/>
          </p:nvPr>
        </p:nvSpPr>
        <p:spPr>
          <a:xfrm>
            <a:off x="885856" y="35606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CHARGES &gt;&lt; BMI + SMOKER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4" t="8158" r="9041" b="7973"/>
          <a:stretch/>
        </p:blipFill>
        <p:spPr>
          <a:xfrm>
            <a:off x="2732284" y="991161"/>
            <a:ext cx="3649008" cy="29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2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919" name="Google Shape;919;p42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64501" y="4044556"/>
            <a:ext cx="5787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Signika Negative" panose="020B0604020202020204" charset="0"/>
              </a:rPr>
              <a:t>Untuk</a:t>
            </a:r>
            <a:r>
              <a:rPr lang="en-US" dirty="0" smtClean="0">
                <a:latin typeface="Signika Negative" panose="020B0604020202020204" charset="0"/>
              </a:rPr>
              <a:t> data minimal charges, </a:t>
            </a:r>
            <a:r>
              <a:rPr lang="en-US" dirty="0" err="1" smtClean="0">
                <a:latin typeface="Signika Negative" panose="020B0604020202020204" charset="0"/>
              </a:rPr>
              <a:t>terlihat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ada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sedikit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peningkatan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sesuai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dengan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banyak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anak</a:t>
            </a:r>
            <a:r>
              <a:rPr lang="en-US" dirty="0" smtClean="0">
                <a:latin typeface="Signika Negative" panose="020B0604020202020204" charset="0"/>
              </a:rPr>
              <a:t> yang </a:t>
            </a:r>
            <a:r>
              <a:rPr lang="en-US" dirty="0" err="1" smtClean="0">
                <a:latin typeface="Signika Negative" panose="020B0604020202020204" charset="0"/>
              </a:rPr>
              <a:t>ditanggung</a:t>
            </a:r>
            <a:endParaRPr lang="en-US" dirty="0" smtClean="0">
              <a:latin typeface="Signika Negative" panose="020B0604020202020204" charset="0"/>
            </a:endParaRPr>
          </a:p>
        </p:txBody>
      </p:sp>
      <p:sp>
        <p:nvSpPr>
          <p:cNvPr id="10" name="Google Shape;917;p42"/>
          <p:cNvSpPr txBox="1">
            <a:spLocks noGrp="1"/>
          </p:cNvSpPr>
          <p:nvPr>
            <p:ph type="title"/>
          </p:nvPr>
        </p:nvSpPr>
        <p:spPr>
          <a:xfrm>
            <a:off x="885856" y="35606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CHILDREN &gt;&lt; CHARGES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19" y="991161"/>
            <a:ext cx="4856441" cy="29138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48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2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919" name="Google Shape;919;p42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62981" y="4101509"/>
            <a:ext cx="5787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Signika Negative" panose="020B0604020202020204" charset="0"/>
              </a:rPr>
              <a:t>Berdasarkan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jumlah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anak</a:t>
            </a:r>
            <a:r>
              <a:rPr lang="en-US" dirty="0" smtClean="0">
                <a:latin typeface="Signika Negative" panose="020B0604020202020204" charset="0"/>
              </a:rPr>
              <a:t> juga, </a:t>
            </a:r>
            <a:r>
              <a:rPr lang="en-US" dirty="0" err="1" smtClean="0">
                <a:latin typeface="Signika Negative" panose="020B0604020202020204" charset="0"/>
              </a:rPr>
              <a:t>nasabah</a:t>
            </a:r>
            <a:r>
              <a:rPr lang="en-US" dirty="0" smtClean="0">
                <a:latin typeface="Signika Negative" panose="020B0604020202020204" charset="0"/>
              </a:rPr>
              <a:t> yang </a:t>
            </a:r>
            <a:r>
              <a:rPr lang="en-US" dirty="0" err="1" smtClean="0">
                <a:latin typeface="Signika Negative" panose="020B0604020202020204" charset="0"/>
              </a:rPr>
              <a:t>merokok</a:t>
            </a:r>
            <a:r>
              <a:rPr lang="en-US" dirty="0" smtClean="0">
                <a:latin typeface="Signika Negative" panose="020B0604020202020204" charset="0"/>
              </a:rPr>
              <a:t>/smoker </a:t>
            </a:r>
            <a:r>
              <a:rPr lang="en-US" dirty="0" err="1" smtClean="0">
                <a:latin typeface="Signika Negative" panose="020B0604020202020204" charset="0"/>
              </a:rPr>
              <a:t>memiliki</a:t>
            </a:r>
            <a:r>
              <a:rPr lang="en-US" dirty="0" smtClean="0">
                <a:latin typeface="Signika Negative" panose="020B0604020202020204" charset="0"/>
              </a:rPr>
              <a:t> charges yang </a:t>
            </a:r>
            <a:r>
              <a:rPr lang="en-US" dirty="0" err="1" smtClean="0">
                <a:latin typeface="Signika Negative" panose="020B0604020202020204" charset="0"/>
              </a:rPr>
              <a:t>lebih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tinggi</a:t>
            </a:r>
            <a:endParaRPr lang="en-US" dirty="0" smtClean="0">
              <a:latin typeface="Signika Negative" panose="020B0604020202020204" charset="0"/>
            </a:endParaRPr>
          </a:p>
        </p:txBody>
      </p:sp>
      <p:sp>
        <p:nvSpPr>
          <p:cNvPr id="10" name="Google Shape;917;p42"/>
          <p:cNvSpPr txBox="1">
            <a:spLocks noGrp="1"/>
          </p:cNvSpPr>
          <p:nvPr>
            <p:ph type="title"/>
          </p:nvPr>
        </p:nvSpPr>
        <p:spPr>
          <a:xfrm>
            <a:off x="885856" y="35606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CHARGES &gt;&lt; CHILDREN + SMOKER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" t="7655" r="9013" b="7407"/>
          <a:stretch/>
        </p:blipFill>
        <p:spPr>
          <a:xfrm>
            <a:off x="2422677" y="1104029"/>
            <a:ext cx="4268222" cy="28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35"/>
          <p:cNvGrpSpPr/>
          <p:nvPr/>
        </p:nvGrpSpPr>
        <p:grpSpPr>
          <a:xfrm rot="-3913">
            <a:off x="2622630" y="757245"/>
            <a:ext cx="1275956" cy="1287835"/>
            <a:chOff x="1626000" y="605300"/>
            <a:chExt cx="4068375" cy="4132125"/>
          </a:xfrm>
        </p:grpSpPr>
        <p:sp>
          <p:nvSpPr>
            <p:cNvPr id="737" name="Google Shape;737;p35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666666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DABD7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35"/>
          <p:cNvSpPr txBox="1">
            <a:spLocks noGrp="1"/>
          </p:cNvSpPr>
          <p:nvPr>
            <p:ph type="title" idx="9"/>
          </p:nvPr>
        </p:nvSpPr>
        <p:spPr>
          <a:xfrm>
            <a:off x="895689" y="266979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743" name="Google Shape;743;p35"/>
          <p:cNvSpPr txBox="1">
            <a:spLocks noGrp="1"/>
          </p:cNvSpPr>
          <p:nvPr>
            <p:ph type="subTitle" idx="4"/>
          </p:nvPr>
        </p:nvSpPr>
        <p:spPr>
          <a:xfrm flipH="1">
            <a:off x="971529" y="2441401"/>
            <a:ext cx="170566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DATA PRE-PROCESSING</a:t>
            </a:r>
            <a:endParaRPr sz="1800" dirty="0"/>
          </a:p>
        </p:txBody>
      </p:sp>
      <p:sp>
        <p:nvSpPr>
          <p:cNvPr id="744" name="Google Shape;744;p35"/>
          <p:cNvSpPr txBox="1">
            <a:spLocks noGrp="1"/>
          </p:cNvSpPr>
          <p:nvPr>
            <p:ph type="subTitle" idx="5"/>
          </p:nvPr>
        </p:nvSpPr>
        <p:spPr>
          <a:xfrm>
            <a:off x="6428652" y="1254077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MODELLING MACHINE LEARNING</a:t>
            </a:r>
            <a:endParaRPr sz="1600" dirty="0"/>
          </a:p>
        </p:txBody>
      </p:sp>
      <p:sp>
        <p:nvSpPr>
          <p:cNvPr id="745" name="Google Shape;745;p35"/>
          <p:cNvSpPr/>
          <p:nvPr/>
        </p:nvSpPr>
        <p:spPr>
          <a:xfrm>
            <a:off x="2620672" y="2065893"/>
            <a:ext cx="1301349" cy="1305397"/>
          </a:xfrm>
          <a:custGeom>
            <a:avLst/>
            <a:gdLst/>
            <a:ahLst/>
            <a:cxnLst/>
            <a:rect l="l" t="t" r="r" b="b"/>
            <a:pathLst>
              <a:path w="206399" h="207041" extrusionOk="0">
                <a:moveTo>
                  <a:pt x="153" y="183716"/>
                </a:moveTo>
                <a:lnTo>
                  <a:pt x="153" y="183716"/>
                </a:lnTo>
                <a:cubicBezTo>
                  <a:pt x="63" y="183826"/>
                  <a:pt x="12" y="183898"/>
                  <a:pt x="2" y="183898"/>
                </a:cubicBezTo>
                <a:cubicBezTo>
                  <a:pt x="1" y="183898"/>
                  <a:pt x="0" y="183897"/>
                  <a:pt x="0" y="183895"/>
                </a:cubicBezTo>
                <a:lnTo>
                  <a:pt x="0" y="183895"/>
                </a:lnTo>
                <a:cubicBezTo>
                  <a:pt x="0" y="184228"/>
                  <a:pt x="11" y="184381"/>
                  <a:pt x="31" y="184381"/>
                </a:cubicBezTo>
                <a:cubicBezTo>
                  <a:pt x="57" y="184381"/>
                  <a:pt x="98" y="184143"/>
                  <a:pt x="153" y="183716"/>
                </a:cubicBezTo>
                <a:close/>
                <a:moveTo>
                  <a:pt x="22505" y="0"/>
                </a:moveTo>
                <a:lnTo>
                  <a:pt x="9130" y="109565"/>
                </a:lnTo>
                <a:cubicBezTo>
                  <a:pt x="9130" y="109565"/>
                  <a:pt x="7652" y="121461"/>
                  <a:pt x="5915" y="135735"/>
                </a:cubicBezTo>
                <a:cubicBezTo>
                  <a:pt x="5015" y="142872"/>
                  <a:pt x="4115" y="150588"/>
                  <a:pt x="3215" y="157725"/>
                </a:cubicBezTo>
                <a:cubicBezTo>
                  <a:pt x="2315" y="165634"/>
                  <a:pt x="1543" y="169363"/>
                  <a:pt x="964" y="176179"/>
                </a:cubicBezTo>
                <a:cubicBezTo>
                  <a:pt x="603" y="179471"/>
                  <a:pt x="317" y="182437"/>
                  <a:pt x="153" y="183716"/>
                </a:cubicBezTo>
                <a:lnTo>
                  <a:pt x="153" y="183716"/>
                </a:lnTo>
                <a:cubicBezTo>
                  <a:pt x="442" y="183362"/>
                  <a:pt x="1131" y="182616"/>
                  <a:pt x="2154" y="182616"/>
                </a:cubicBezTo>
                <a:cubicBezTo>
                  <a:pt x="2956" y="182616"/>
                  <a:pt x="3963" y="183074"/>
                  <a:pt x="5144" y="184538"/>
                </a:cubicBezTo>
                <a:cubicBezTo>
                  <a:pt x="8313" y="185916"/>
                  <a:pt x="11679" y="186604"/>
                  <a:pt x="15077" y="186604"/>
                </a:cubicBezTo>
                <a:cubicBezTo>
                  <a:pt x="16437" y="186604"/>
                  <a:pt x="17802" y="186494"/>
                  <a:pt x="19161" y="186274"/>
                </a:cubicBezTo>
                <a:cubicBezTo>
                  <a:pt x="21112" y="186359"/>
                  <a:pt x="23118" y="190219"/>
                  <a:pt x="25291" y="190219"/>
                </a:cubicBezTo>
                <a:cubicBezTo>
                  <a:pt x="26413" y="190219"/>
                  <a:pt x="27580" y="189190"/>
                  <a:pt x="28806" y="186081"/>
                </a:cubicBezTo>
                <a:cubicBezTo>
                  <a:pt x="30346" y="189368"/>
                  <a:pt x="31968" y="190296"/>
                  <a:pt x="33647" y="190296"/>
                </a:cubicBezTo>
                <a:cubicBezTo>
                  <a:pt x="35612" y="190296"/>
                  <a:pt x="37656" y="189024"/>
                  <a:pt x="39737" y="188781"/>
                </a:cubicBezTo>
                <a:cubicBezTo>
                  <a:pt x="40139" y="188654"/>
                  <a:pt x="40542" y="188599"/>
                  <a:pt x="40948" y="188599"/>
                </a:cubicBezTo>
                <a:cubicBezTo>
                  <a:pt x="43648" y="188599"/>
                  <a:pt x="46418" y="191059"/>
                  <a:pt x="49299" y="191059"/>
                </a:cubicBezTo>
                <a:cubicBezTo>
                  <a:pt x="50131" y="191059"/>
                  <a:pt x="50973" y="190854"/>
                  <a:pt x="51825" y="190325"/>
                </a:cubicBezTo>
                <a:cubicBezTo>
                  <a:pt x="53234" y="187842"/>
                  <a:pt x="54637" y="186964"/>
                  <a:pt x="56039" y="186964"/>
                </a:cubicBezTo>
                <a:cubicBezTo>
                  <a:pt x="58923" y="186964"/>
                  <a:pt x="61807" y="190679"/>
                  <a:pt x="64749" y="191804"/>
                </a:cubicBezTo>
                <a:cubicBezTo>
                  <a:pt x="67758" y="193131"/>
                  <a:pt x="70828" y="194245"/>
                  <a:pt x="73937" y="194245"/>
                </a:cubicBezTo>
                <a:cubicBezTo>
                  <a:pt x="75346" y="194245"/>
                  <a:pt x="76764" y="194017"/>
                  <a:pt x="78187" y="193475"/>
                </a:cubicBezTo>
                <a:cubicBezTo>
                  <a:pt x="80502" y="193797"/>
                  <a:pt x="82752" y="194247"/>
                  <a:pt x="85067" y="194568"/>
                </a:cubicBezTo>
                <a:cubicBezTo>
                  <a:pt x="85478" y="193968"/>
                  <a:pt x="85881" y="193735"/>
                  <a:pt x="86280" y="193735"/>
                </a:cubicBezTo>
                <a:cubicBezTo>
                  <a:pt x="87674" y="193735"/>
                  <a:pt x="89007" y="196593"/>
                  <a:pt x="90391" y="196593"/>
                </a:cubicBezTo>
                <a:cubicBezTo>
                  <a:pt x="90901" y="196593"/>
                  <a:pt x="91418" y="196206"/>
                  <a:pt x="91947" y="195147"/>
                </a:cubicBezTo>
                <a:cubicBezTo>
                  <a:pt x="92620" y="194452"/>
                  <a:pt x="93285" y="194181"/>
                  <a:pt x="93946" y="194181"/>
                </a:cubicBezTo>
                <a:cubicBezTo>
                  <a:pt x="96286" y="194181"/>
                  <a:pt x="98564" y="197585"/>
                  <a:pt x="100895" y="197585"/>
                </a:cubicBezTo>
                <a:cubicBezTo>
                  <a:pt x="101740" y="197585"/>
                  <a:pt x="102592" y="197137"/>
                  <a:pt x="103456" y="195919"/>
                </a:cubicBezTo>
                <a:cubicBezTo>
                  <a:pt x="107250" y="196690"/>
                  <a:pt x="111044" y="196176"/>
                  <a:pt x="114709" y="197912"/>
                </a:cubicBezTo>
                <a:cubicBezTo>
                  <a:pt x="117229" y="196738"/>
                  <a:pt x="119730" y="195972"/>
                  <a:pt x="122183" y="195972"/>
                </a:cubicBezTo>
                <a:cubicBezTo>
                  <a:pt x="124299" y="195972"/>
                  <a:pt x="126379" y="196542"/>
                  <a:pt x="128404" y="197912"/>
                </a:cubicBezTo>
                <a:cubicBezTo>
                  <a:pt x="128438" y="197911"/>
                  <a:pt x="128471" y="197911"/>
                  <a:pt x="128504" y="197911"/>
                </a:cubicBezTo>
                <a:cubicBezTo>
                  <a:pt x="132488" y="197911"/>
                  <a:pt x="136271" y="201286"/>
                  <a:pt x="139942" y="201286"/>
                </a:cubicBezTo>
                <a:cubicBezTo>
                  <a:pt x="140384" y="201286"/>
                  <a:pt x="140825" y="201237"/>
                  <a:pt x="141264" y="201127"/>
                </a:cubicBezTo>
                <a:cubicBezTo>
                  <a:pt x="143416" y="202371"/>
                  <a:pt x="145516" y="202842"/>
                  <a:pt x="147563" y="202842"/>
                </a:cubicBezTo>
                <a:cubicBezTo>
                  <a:pt x="149429" y="202842"/>
                  <a:pt x="151252" y="202450"/>
                  <a:pt x="153031" y="201898"/>
                </a:cubicBezTo>
                <a:cubicBezTo>
                  <a:pt x="154564" y="204854"/>
                  <a:pt x="156098" y="205742"/>
                  <a:pt x="157605" y="205742"/>
                </a:cubicBezTo>
                <a:cubicBezTo>
                  <a:pt x="159574" y="205742"/>
                  <a:pt x="161498" y="204228"/>
                  <a:pt x="163318" y="203827"/>
                </a:cubicBezTo>
                <a:cubicBezTo>
                  <a:pt x="163639" y="203913"/>
                  <a:pt x="163958" y="203948"/>
                  <a:pt x="164273" y="203948"/>
                </a:cubicBezTo>
                <a:cubicBezTo>
                  <a:pt x="165934" y="203948"/>
                  <a:pt x="167517" y="202957"/>
                  <a:pt x="169002" y="202957"/>
                </a:cubicBezTo>
                <a:cubicBezTo>
                  <a:pt x="170005" y="202957"/>
                  <a:pt x="170963" y="203408"/>
                  <a:pt x="171870" y="204920"/>
                </a:cubicBezTo>
                <a:cubicBezTo>
                  <a:pt x="172837" y="203446"/>
                  <a:pt x="173740" y="202898"/>
                  <a:pt x="174587" y="202898"/>
                </a:cubicBezTo>
                <a:cubicBezTo>
                  <a:pt x="175992" y="202898"/>
                  <a:pt x="177241" y="204408"/>
                  <a:pt x="178364" y="205692"/>
                </a:cubicBezTo>
                <a:cubicBezTo>
                  <a:pt x="179447" y="206716"/>
                  <a:pt x="180385" y="207040"/>
                  <a:pt x="181165" y="207040"/>
                </a:cubicBezTo>
                <a:cubicBezTo>
                  <a:pt x="182518" y="207040"/>
                  <a:pt x="183397" y="206066"/>
                  <a:pt x="183736" y="206066"/>
                </a:cubicBezTo>
                <a:cubicBezTo>
                  <a:pt x="183841" y="206066"/>
                  <a:pt x="183894" y="206158"/>
                  <a:pt x="183894" y="206399"/>
                </a:cubicBezTo>
                <a:cubicBezTo>
                  <a:pt x="184023" y="204663"/>
                  <a:pt x="184215" y="202927"/>
                  <a:pt x="184537" y="201255"/>
                </a:cubicBezTo>
                <a:cubicBezTo>
                  <a:pt x="184545" y="201268"/>
                  <a:pt x="184553" y="201274"/>
                  <a:pt x="184561" y="201274"/>
                </a:cubicBezTo>
                <a:cubicBezTo>
                  <a:pt x="184893" y="201274"/>
                  <a:pt x="185583" y="191565"/>
                  <a:pt x="186273" y="187238"/>
                </a:cubicBezTo>
                <a:cubicBezTo>
                  <a:pt x="186980" y="181194"/>
                  <a:pt x="187752" y="178365"/>
                  <a:pt x="188781" y="166663"/>
                </a:cubicBezTo>
                <a:cubicBezTo>
                  <a:pt x="189681" y="158947"/>
                  <a:pt x="190710" y="150459"/>
                  <a:pt x="191803" y="141650"/>
                </a:cubicBezTo>
                <a:cubicBezTo>
                  <a:pt x="198297" y="88668"/>
                  <a:pt x="206398" y="22440"/>
                  <a:pt x="206398" y="22440"/>
                </a:cubicBezTo>
                <a:lnTo>
                  <a:pt x="225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666666">
                <a:alpha val="2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5"/>
          <p:cNvSpPr txBox="1">
            <a:spLocks noGrp="1"/>
          </p:cNvSpPr>
          <p:nvPr>
            <p:ph type="subTitle" idx="6"/>
          </p:nvPr>
        </p:nvSpPr>
        <p:spPr>
          <a:xfrm flipH="1">
            <a:off x="926181" y="3729541"/>
            <a:ext cx="1699869" cy="684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EXPLORATION DATA ANALYSIS</a:t>
            </a:r>
            <a:endParaRPr sz="1600" dirty="0"/>
          </a:p>
        </p:txBody>
      </p:sp>
      <p:sp>
        <p:nvSpPr>
          <p:cNvPr id="747" name="Google Shape;747;p35"/>
          <p:cNvSpPr txBox="1">
            <a:spLocks noGrp="1"/>
          </p:cNvSpPr>
          <p:nvPr>
            <p:ph type="title" idx="7"/>
          </p:nvPr>
        </p:nvSpPr>
        <p:spPr>
          <a:xfrm rot="477559">
            <a:off x="2687004" y="2478284"/>
            <a:ext cx="1154993" cy="5040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48" name="Google Shape;748;p35"/>
          <p:cNvGrpSpPr/>
          <p:nvPr/>
        </p:nvGrpSpPr>
        <p:grpSpPr>
          <a:xfrm rot="-557282" flipH="1">
            <a:off x="2486881" y="3370583"/>
            <a:ext cx="1331386" cy="1393858"/>
            <a:chOff x="1626000" y="605300"/>
            <a:chExt cx="4068375" cy="4132125"/>
          </a:xfrm>
        </p:grpSpPr>
        <p:sp>
          <p:nvSpPr>
            <p:cNvPr id="749" name="Google Shape;749;p35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CF8890">
                <a:alpha val="5923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5"/>
          <p:cNvSpPr txBox="1">
            <a:spLocks noGrp="1"/>
          </p:cNvSpPr>
          <p:nvPr>
            <p:ph type="title"/>
          </p:nvPr>
        </p:nvSpPr>
        <p:spPr>
          <a:xfrm flipH="1">
            <a:off x="2503431" y="3832720"/>
            <a:ext cx="1209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52" name="Google Shape;752;p35"/>
          <p:cNvSpPr txBox="1">
            <a:spLocks noGrp="1"/>
          </p:cNvSpPr>
          <p:nvPr>
            <p:ph type="title" idx="8"/>
          </p:nvPr>
        </p:nvSpPr>
        <p:spPr>
          <a:xfrm rot="-498617">
            <a:off x="2730413" y="1144457"/>
            <a:ext cx="1079333" cy="577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53" name="Google Shape;753;p35"/>
          <p:cNvGrpSpPr/>
          <p:nvPr/>
        </p:nvGrpSpPr>
        <p:grpSpPr>
          <a:xfrm>
            <a:off x="2620672" y="734848"/>
            <a:ext cx="355973" cy="427192"/>
            <a:chOff x="2279900" y="1356008"/>
            <a:chExt cx="355973" cy="427192"/>
          </a:xfrm>
        </p:grpSpPr>
        <p:sp>
          <p:nvSpPr>
            <p:cNvPr id="754" name="Google Shape;754;p35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9AE66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35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56" name="Google Shape;756;p35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28575" dist="9525" dir="6480000" algn="bl" rotWithShape="0">
                  <a:srgbClr val="3C78D8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9" name="Google Shape;759;p35"/>
          <p:cNvSpPr/>
          <p:nvPr/>
        </p:nvSpPr>
        <p:spPr>
          <a:xfrm rot="3408343">
            <a:off x="3108985" y="1828240"/>
            <a:ext cx="544930" cy="569894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35"/>
          <p:cNvGrpSpPr/>
          <p:nvPr/>
        </p:nvGrpSpPr>
        <p:grpSpPr>
          <a:xfrm flipH="1">
            <a:off x="3297294" y="3372583"/>
            <a:ext cx="355973" cy="427192"/>
            <a:chOff x="2279900" y="1356008"/>
            <a:chExt cx="355973" cy="427192"/>
          </a:xfrm>
        </p:grpSpPr>
        <p:sp>
          <p:nvSpPr>
            <p:cNvPr id="761" name="Google Shape;761;p35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9AE66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2" name="Google Shape;762;p35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63" name="Google Shape;763;p35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8575" dist="9525" dir="6480000" algn="bl" rotWithShape="0">
                  <a:srgbClr val="999999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743;p35"/>
          <p:cNvSpPr txBox="1">
            <a:spLocks noGrp="1"/>
          </p:cNvSpPr>
          <p:nvPr>
            <p:ph type="subTitle" idx="4"/>
          </p:nvPr>
        </p:nvSpPr>
        <p:spPr>
          <a:xfrm flipH="1">
            <a:off x="995237" y="962701"/>
            <a:ext cx="1607539" cy="11204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ABOUT</a:t>
            </a:r>
          </a:p>
          <a:p>
            <a:pPr marL="176213" lvl="0" indent="-176213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 smtClean="0"/>
              <a:t>- Problem</a:t>
            </a:r>
          </a:p>
          <a:p>
            <a:pPr marL="176213" lvl="0" indent="-176213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 smtClean="0"/>
              <a:t>- Background</a:t>
            </a:r>
          </a:p>
          <a:p>
            <a:pPr marL="176213" lvl="0" indent="-176213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 smtClean="0"/>
              <a:t>- Goals</a:t>
            </a:r>
            <a:endParaRPr sz="1400" dirty="0"/>
          </a:p>
        </p:txBody>
      </p:sp>
      <p:grpSp>
        <p:nvGrpSpPr>
          <p:cNvPr id="51" name="Google Shape;736;p35"/>
          <p:cNvGrpSpPr/>
          <p:nvPr/>
        </p:nvGrpSpPr>
        <p:grpSpPr>
          <a:xfrm rot="1417315">
            <a:off x="5497448" y="2153800"/>
            <a:ext cx="1275956" cy="1287835"/>
            <a:chOff x="1626000" y="605300"/>
            <a:chExt cx="4068375" cy="4132125"/>
          </a:xfrm>
          <a:solidFill>
            <a:schemeClr val="accent5"/>
          </a:solidFill>
        </p:grpSpPr>
        <p:sp>
          <p:nvSpPr>
            <p:cNvPr id="52" name="Google Shape;737;p35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666666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5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752;p35"/>
          <p:cNvSpPr txBox="1">
            <a:spLocks/>
          </p:cNvSpPr>
          <p:nvPr/>
        </p:nvSpPr>
        <p:spPr>
          <a:xfrm rot="922611">
            <a:off x="5605231" y="2541012"/>
            <a:ext cx="1079333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Amatic SC"/>
              <a:buNone/>
              <a:defRPr sz="4500" b="0" i="0" u="none" strike="noStrike" cap="none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grpSp>
        <p:nvGrpSpPr>
          <p:cNvPr id="55" name="Google Shape;753;p35"/>
          <p:cNvGrpSpPr/>
          <p:nvPr/>
        </p:nvGrpSpPr>
        <p:grpSpPr>
          <a:xfrm rot="1421228">
            <a:off x="6144097" y="2119403"/>
            <a:ext cx="355973" cy="427192"/>
            <a:chOff x="2279900" y="1356008"/>
            <a:chExt cx="355973" cy="427192"/>
          </a:xfrm>
        </p:grpSpPr>
        <p:sp>
          <p:nvSpPr>
            <p:cNvPr id="56" name="Google Shape;754;p35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9AE66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755;p35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58" name="Google Shape;756;p35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57;p35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58;p35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28575" dist="9525" dir="6480000" algn="bl" rotWithShape="0">
                  <a:srgbClr val="3C78D8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745;p35"/>
          <p:cNvSpPr/>
          <p:nvPr/>
        </p:nvSpPr>
        <p:spPr>
          <a:xfrm rot="20569330">
            <a:off x="5406980" y="876151"/>
            <a:ext cx="1301349" cy="1305397"/>
          </a:xfrm>
          <a:custGeom>
            <a:avLst/>
            <a:gdLst/>
            <a:ahLst/>
            <a:cxnLst/>
            <a:rect l="l" t="t" r="r" b="b"/>
            <a:pathLst>
              <a:path w="206399" h="207041" extrusionOk="0">
                <a:moveTo>
                  <a:pt x="153" y="183716"/>
                </a:moveTo>
                <a:lnTo>
                  <a:pt x="153" y="183716"/>
                </a:lnTo>
                <a:cubicBezTo>
                  <a:pt x="63" y="183826"/>
                  <a:pt x="12" y="183898"/>
                  <a:pt x="2" y="183898"/>
                </a:cubicBezTo>
                <a:cubicBezTo>
                  <a:pt x="1" y="183898"/>
                  <a:pt x="0" y="183897"/>
                  <a:pt x="0" y="183895"/>
                </a:cubicBezTo>
                <a:lnTo>
                  <a:pt x="0" y="183895"/>
                </a:lnTo>
                <a:cubicBezTo>
                  <a:pt x="0" y="184228"/>
                  <a:pt x="11" y="184381"/>
                  <a:pt x="31" y="184381"/>
                </a:cubicBezTo>
                <a:cubicBezTo>
                  <a:pt x="57" y="184381"/>
                  <a:pt x="98" y="184143"/>
                  <a:pt x="153" y="183716"/>
                </a:cubicBezTo>
                <a:close/>
                <a:moveTo>
                  <a:pt x="22505" y="0"/>
                </a:moveTo>
                <a:lnTo>
                  <a:pt x="9130" y="109565"/>
                </a:lnTo>
                <a:cubicBezTo>
                  <a:pt x="9130" y="109565"/>
                  <a:pt x="7652" y="121461"/>
                  <a:pt x="5915" y="135735"/>
                </a:cubicBezTo>
                <a:cubicBezTo>
                  <a:pt x="5015" y="142872"/>
                  <a:pt x="4115" y="150588"/>
                  <a:pt x="3215" y="157725"/>
                </a:cubicBezTo>
                <a:cubicBezTo>
                  <a:pt x="2315" y="165634"/>
                  <a:pt x="1543" y="169363"/>
                  <a:pt x="964" y="176179"/>
                </a:cubicBezTo>
                <a:cubicBezTo>
                  <a:pt x="603" y="179471"/>
                  <a:pt x="317" y="182437"/>
                  <a:pt x="153" y="183716"/>
                </a:cubicBezTo>
                <a:lnTo>
                  <a:pt x="153" y="183716"/>
                </a:lnTo>
                <a:cubicBezTo>
                  <a:pt x="442" y="183362"/>
                  <a:pt x="1131" y="182616"/>
                  <a:pt x="2154" y="182616"/>
                </a:cubicBezTo>
                <a:cubicBezTo>
                  <a:pt x="2956" y="182616"/>
                  <a:pt x="3963" y="183074"/>
                  <a:pt x="5144" y="184538"/>
                </a:cubicBezTo>
                <a:cubicBezTo>
                  <a:pt x="8313" y="185916"/>
                  <a:pt x="11679" y="186604"/>
                  <a:pt x="15077" y="186604"/>
                </a:cubicBezTo>
                <a:cubicBezTo>
                  <a:pt x="16437" y="186604"/>
                  <a:pt x="17802" y="186494"/>
                  <a:pt x="19161" y="186274"/>
                </a:cubicBezTo>
                <a:cubicBezTo>
                  <a:pt x="21112" y="186359"/>
                  <a:pt x="23118" y="190219"/>
                  <a:pt x="25291" y="190219"/>
                </a:cubicBezTo>
                <a:cubicBezTo>
                  <a:pt x="26413" y="190219"/>
                  <a:pt x="27580" y="189190"/>
                  <a:pt x="28806" y="186081"/>
                </a:cubicBezTo>
                <a:cubicBezTo>
                  <a:pt x="30346" y="189368"/>
                  <a:pt x="31968" y="190296"/>
                  <a:pt x="33647" y="190296"/>
                </a:cubicBezTo>
                <a:cubicBezTo>
                  <a:pt x="35612" y="190296"/>
                  <a:pt x="37656" y="189024"/>
                  <a:pt x="39737" y="188781"/>
                </a:cubicBezTo>
                <a:cubicBezTo>
                  <a:pt x="40139" y="188654"/>
                  <a:pt x="40542" y="188599"/>
                  <a:pt x="40948" y="188599"/>
                </a:cubicBezTo>
                <a:cubicBezTo>
                  <a:pt x="43648" y="188599"/>
                  <a:pt x="46418" y="191059"/>
                  <a:pt x="49299" y="191059"/>
                </a:cubicBezTo>
                <a:cubicBezTo>
                  <a:pt x="50131" y="191059"/>
                  <a:pt x="50973" y="190854"/>
                  <a:pt x="51825" y="190325"/>
                </a:cubicBezTo>
                <a:cubicBezTo>
                  <a:pt x="53234" y="187842"/>
                  <a:pt x="54637" y="186964"/>
                  <a:pt x="56039" y="186964"/>
                </a:cubicBezTo>
                <a:cubicBezTo>
                  <a:pt x="58923" y="186964"/>
                  <a:pt x="61807" y="190679"/>
                  <a:pt x="64749" y="191804"/>
                </a:cubicBezTo>
                <a:cubicBezTo>
                  <a:pt x="67758" y="193131"/>
                  <a:pt x="70828" y="194245"/>
                  <a:pt x="73937" y="194245"/>
                </a:cubicBezTo>
                <a:cubicBezTo>
                  <a:pt x="75346" y="194245"/>
                  <a:pt x="76764" y="194017"/>
                  <a:pt x="78187" y="193475"/>
                </a:cubicBezTo>
                <a:cubicBezTo>
                  <a:pt x="80502" y="193797"/>
                  <a:pt x="82752" y="194247"/>
                  <a:pt x="85067" y="194568"/>
                </a:cubicBezTo>
                <a:cubicBezTo>
                  <a:pt x="85478" y="193968"/>
                  <a:pt x="85881" y="193735"/>
                  <a:pt x="86280" y="193735"/>
                </a:cubicBezTo>
                <a:cubicBezTo>
                  <a:pt x="87674" y="193735"/>
                  <a:pt x="89007" y="196593"/>
                  <a:pt x="90391" y="196593"/>
                </a:cubicBezTo>
                <a:cubicBezTo>
                  <a:pt x="90901" y="196593"/>
                  <a:pt x="91418" y="196206"/>
                  <a:pt x="91947" y="195147"/>
                </a:cubicBezTo>
                <a:cubicBezTo>
                  <a:pt x="92620" y="194452"/>
                  <a:pt x="93285" y="194181"/>
                  <a:pt x="93946" y="194181"/>
                </a:cubicBezTo>
                <a:cubicBezTo>
                  <a:pt x="96286" y="194181"/>
                  <a:pt x="98564" y="197585"/>
                  <a:pt x="100895" y="197585"/>
                </a:cubicBezTo>
                <a:cubicBezTo>
                  <a:pt x="101740" y="197585"/>
                  <a:pt x="102592" y="197137"/>
                  <a:pt x="103456" y="195919"/>
                </a:cubicBezTo>
                <a:cubicBezTo>
                  <a:pt x="107250" y="196690"/>
                  <a:pt x="111044" y="196176"/>
                  <a:pt x="114709" y="197912"/>
                </a:cubicBezTo>
                <a:cubicBezTo>
                  <a:pt x="117229" y="196738"/>
                  <a:pt x="119730" y="195972"/>
                  <a:pt x="122183" y="195972"/>
                </a:cubicBezTo>
                <a:cubicBezTo>
                  <a:pt x="124299" y="195972"/>
                  <a:pt x="126379" y="196542"/>
                  <a:pt x="128404" y="197912"/>
                </a:cubicBezTo>
                <a:cubicBezTo>
                  <a:pt x="128438" y="197911"/>
                  <a:pt x="128471" y="197911"/>
                  <a:pt x="128504" y="197911"/>
                </a:cubicBezTo>
                <a:cubicBezTo>
                  <a:pt x="132488" y="197911"/>
                  <a:pt x="136271" y="201286"/>
                  <a:pt x="139942" y="201286"/>
                </a:cubicBezTo>
                <a:cubicBezTo>
                  <a:pt x="140384" y="201286"/>
                  <a:pt x="140825" y="201237"/>
                  <a:pt x="141264" y="201127"/>
                </a:cubicBezTo>
                <a:cubicBezTo>
                  <a:pt x="143416" y="202371"/>
                  <a:pt x="145516" y="202842"/>
                  <a:pt x="147563" y="202842"/>
                </a:cubicBezTo>
                <a:cubicBezTo>
                  <a:pt x="149429" y="202842"/>
                  <a:pt x="151252" y="202450"/>
                  <a:pt x="153031" y="201898"/>
                </a:cubicBezTo>
                <a:cubicBezTo>
                  <a:pt x="154564" y="204854"/>
                  <a:pt x="156098" y="205742"/>
                  <a:pt x="157605" y="205742"/>
                </a:cubicBezTo>
                <a:cubicBezTo>
                  <a:pt x="159574" y="205742"/>
                  <a:pt x="161498" y="204228"/>
                  <a:pt x="163318" y="203827"/>
                </a:cubicBezTo>
                <a:cubicBezTo>
                  <a:pt x="163639" y="203913"/>
                  <a:pt x="163958" y="203948"/>
                  <a:pt x="164273" y="203948"/>
                </a:cubicBezTo>
                <a:cubicBezTo>
                  <a:pt x="165934" y="203948"/>
                  <a:pt x="167517" y="202957"/>
                  <a:pt x="169002" y="202957"/>
                </a:cubicBezTo>
                <a:cubicBezTo>
                  <a:pt x="170005" y="202957"/>
                  <a:pt x="170963" y="203408"/>
                  <a:pt x="171870" y="204920"/>
                </a:cubicBezTo>
                <a:cubicBezTo>
                  <a:pt x="172837" y="203446"/>
                  <a:pt x="173740" y="202898"/>
                  <a:pt x="174587" y="202898"/>
                </a:cubicBezTo>
                <a:cubicBezTo>
                  <a:pt x="175992" y="202898"/>
                  <a:pt x="177241" y="204408"/>
                  <a:pt x="178364" y="205692"/>
                </a:cubicBezTo>
                <a:cubicBezTo>
                  <a:pt x="179447" y="206716"/>
                  <a:pt x="180385" y="207040"/>
                  <a:pt x="181165" y="207040"/>
                </a:cubicBezTo>
                <a:cubicBezTo>
                  <a:pt x="182518" y="207040"/>
                  <a:pt x="183397" y="206066"/>
                  <a:pt x="183736" y="206066"/>
                </a:cubicBezTo>
                <a:cubicBezTo>
                  <a:pt x="183841" y="206066"/>
                  <a:pt x="183894" y="206158"/>
                  <a:pt x="183894" y="206399"/>
                </a:cubicBezTo>
                <a:cubicBezTo>
                  <a:pt x="184023" y="204663"/>
                  <a:pt x="184215" y="202927"/>
                  <a:pt x="184537" y="201255"/>
                </a:cubicBezTo>
                <a:cubicBezTo>
                  <a:pt x="184545" y="201268"/>
                  <a:pt x="184553" y="201274"/>
                  <a:pt x="184561" y="201274"/>
                </a:cubicBezTo>
                <a:cubicBezTo>
                  <a:pt x="184893" y="201274"/>
                  <a:pt x="185583" y="191565"/>
                  <a:pt x="186273" y="187238"/>
                </a:cubicBezTo>
                <a:cubicBezTo>
                  <a:pt x="186980" y="181194"/>
                  <a:pt x="187752" y="178365"/>
                  <a:pt x="188781" y="166663"/>
                </a:cubicBezTo>
                <a:cubicBezTo>
                  <a:pt x="189681" y="158947"/>
                  <a:pt x="190710" y="150459"/>
                  <a:pt x="191803" y="141650"/>
                </a:cubicBezTo>
                <a:cubicBezTo>
                  <a:pt x="198297" y="88668"/>
                  <a:pt x="206398" y="22440"/>
                  <a:pt x="206398" y="22440"/>
                </a:cubicBezTo>
                <a:lnTo>
                  <a:pt x="22505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bl" rotWithShape="0">
              <a:srgbClr val="666666">
                <a:alpha val="2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747;p35"/>
          <p:cNvSpPr txBox="1">
            <a:spLocks/>
          </p:cNvSpPr>
          <p:nvPr/>
        </p:nvSpPr>
        <p:spPr>
          <a:xfrm rot="21046889">
            <a:off x="5473312" y="1288542"/>
            <a:ext cx="1154993" cy="50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Amatic SC"/>
              <a:buNone/>
              <a:defRPr sz="45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04</a:t>
            </a:r>
            <a:endParaRPr lang="en" dirty="0"/>
          </a:p>
        </p:txBody>
      </p:sp>
      <p:sp>
        <p:nvSpPr>
          <p:cNvPr id="63" name="Google Shape;759;p35"/>
          <p:cNvSpPr/>
          <p:nvPr/>
        </p:nvSpPr>
        <p:spPr>
          <a:xfrm rot="2377673">
            <a:off x="5895293" y="638498"/>
            <a:ext cx="544930" cy="569894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745;p35"/>
          <p:cNvSpPr/>
          <p:nvPr/>
        </p:nvSpPr>
        <p:spPr>
          <a:xfrm>
            <a:off x="5359871" y="3426195"/>
            <a:ext cx="1301349" cy="1305397"/>
          </a:xfrm>
          <a:custGeom>
            <a:avLst/>
            <a:gdLst/>
            <a:ahLst/>
            <a:cxnLst/>
            <a:rect l="l" t="t" r="r" b="b"/>
            <a:pathLst>
              <a:path w="206399" h="207041" extrusionOk="0">
                <a:moveTo>
                  <a:pt x="153" y="183716"/>
                </a:moveTo>
                <a:lnTo>
                  <a:pt x="153" y="183716"/>
                </a:lnTo>
                <a:cubicBezTo>
                  <a:pt x="63" y="183826"/>
                  <a:pt x="12" y="183898"/>
                  <a:pt x="2" y="183898"/>
                </a:cubicBezTo>
                <a:cubicBezTo>
                  <a:pt x="1" y="183898"/>
                  <a:pt x="0" y="183897"/>
                  <a:pt x="0" y="183895"/>
                </a:cubicBezTo>
                <a:lnTo>
                  <a:pt x="0" y="183895"/>
                </a:lnTo>
                <a:cubicBezTo>
                  <a:pt x="0" y="184228"/>
                  <a:pt x="11" y="184381"/>
                  <a:pt x="31" y="184381"/>
                </a:cubicBezTo>
                <a:cubicBezTo>
                  <a:pt x="57" y="184381"/>
                  <a:pt x="98" y="184143"/>
                  <a:pt x="153" y="183716"/>
                </a:cubicBezTo>
                <a:close/>
                <a:moveTo>
                  <a:pt x="22505" y="0"/>
                </a:moveTo>
                <a:lnTo>
                  <a:pt x="9130" y="109565"/>
                </a:lnTo>
                <a:cubicBezTo>
                  <a:pt x="9130" y="109565"/>
                  <a:pt x="7652" y="121461"/>
                  <a:pt x="5915" y="135735"/>
                </a:cubicBezTo>
                <a:cubicBezTo>
                  <a:pt x="5015" y="142872"/>
                  <a:pt x="4115" y="150588"/>
                  <a:pt x="3215" y="157725"/>
                </a:cubicBezTo>
                <a:cubicBezTo>
                  <a:pt x="2315" y="165634"/>
                  <a:pt x="1543" y="169363"/>
                  <a:pt x="964" y="176179"/>
                </a:cubicBezTo>
                <a:cubicBezTo>
                  <a:pt x="603" y="179471"/>
                  <a:pt x="317" y="182437"/>
                  <a:pt x="153" y="183716"/>
                </a:cubicBezTo>
                <a:lnTo>
                  <a:pt x="153" y="183716"/>
                </a:lnTo>
                <a:cubicBezTo>
                  <a:pt x="442" y="183362"/>
                  <a:pt x="1131" y="182616"/>
                  <a:pt x="2154" y="182616"/>
                </a:cubicBezTo>
                <a:cubicBezTo>
                  <a:pt x="2956" y="182616"/>
                  <a:pt x="3963" y="183074"/>
                  <a:pt x="5144" y="184538"/>
                </a:cubicBezTo>
                <a:cubicBezTo>
                  <a:pt x="8313" y="185916"/>
                  <a:pt x="11679" y="186604"/>
                  <a:pt x="15077" y="186604"/>
                </a:cubicBezTo>
                <a:cubicBezTo>
                  <a:pt x="16437" y="186604"/>
                  <a:pt x="17802" y="186494"/>
                  <a:pt x="19161" y="186274"/>
                </a:cubicBezTo>
                <a:cubicBezTo>
                  <a:pt x="21112" y="186359"/>
                  <a:pt x="23118" y="190219"/>
                  <a:pt x="25291" y="190219"/>
                </a:cubicBezTo>
                <a:cubicBezTo>
                  <a:pt x="26413" y="190219"/>
                  <a:pt x="27580" y="189190"/>
                  <a:pt x="28806" y="186081"/>
                </a:cubicBezTo>
                <a:cubicBezTo>
                  <a:pt x="30346" y="189368"/>
                  <a:pt x="31968" y="190296"/>
                  <a:pt x="33647" y="190296"/>
                </a:cubicBezTo>
                <a:cubicBezTo>
                  <a:pt x="35612" y="190296"/>
                  <a:pt x="37656" y="189024"/>
                  <a:pt x="39737" y="188781"/>
                </a:cubicBezTo>
                <a:cubicBezTo>
                  <a:pt x="40139" y="188654"/>
                  <a:pt x="40542" y="188599"/>
                  <a:pt x="40948" y="188599"/>
                </a:cubicBezTo>
                <a:cubicBezTo>
                  <a:pt x="43648" y="188599"/>
                  <a:pt x="46418" y="191059"/>
                  <a:pt x="49299" y="191059"/>
                </a:cubicBezTo>
                <a:cubicBezTo>
                  <a:pt x="50131" y="191059"/>
                  <a:pt x="50973" y="190854"/>
                  <a:pt x="51825" y="190325"/>
                </a:cubicBezTo>
                <a:cubicBezTo>
                  <a:pt x="53234" y="187842"/>
                  <a:pt x="54637" y="186964"/>
                  <a:pt x="56039" y="186964"/>
                </a:cubicBezTo>
                <a:cubicBezTo>
                  <a:pt x="58923" y="186964"/>
                  <a:pt x="61807" y="190679"/>
                  <a:pt x="64749" y="191804"/>
                </a:cubicBezTo>
                <a:cubicBezTo>
                  <a:pt x="67758" y="193131"/>
                  <a:pt x="70828" y="194245"/>
                  <a:pt x="73937" y="194245"/>
                </a:cubicBezTo>
                <a:cubicBezTo>
                  <a:pt x="75346" y="194245"/>
                  <a:pt x="76764" y="194017"/>
                  <a:pt x="78187" y="193475"/>
                </a:cubicBezTo>
                <a:cubicBezTo>
                  <a:pt x="80502" y="193797"/>
                  <a:pt x="82752" y="194247"/>
                  <a:pt x="85067" y="194568"/>
                </a:cubicBezTo>
                <a:cubicBezTo>
                  <a:pt x="85478" y="193968"/>
                  <a:pt x="85881" y="193735"/>
                  <a:pt x="86280" y="193735"/>
                </a:cubicBezTo>
                <a:cubicBezTo>
                  <a:pt x="87674" y="193735"/>
                  <a:pt x="89007" y="196593"/>
                  <a:pt x="90391" y="196593"/>
                </a:cubicBezTo>
                <a:cubicBezTo>
                  <a:pt x="90901" y="196593"/>
                  <a:pt x="91418" y="196206"/>
                  <a:pt x="91947" y="195147"/>
                </a:cubicBezTo>
                <a:cubicBezTo>
                  <a:pt x="92620" y="194452"/>
                  <a:pt x="93285" y="194181"/>
                  <a:pt x="93946" y="194181"/>
                </a:cubicBezTo>
                <a:cubicBezTo>
                  <a:pt x="96286" y="194181"/>
                  <a:pt x="98564" y="197585"/>
                  <a:pt x="100895" y="197585"/>
                </a:cubicBezTo>
                <a:cubicBezTo>
                  <a:pt x="101740" y="197585"/>
                  <a:pt x="102592" y="197137"/>
                  <a:pt x="103456" y="195919"/>
                </a:cubicBezTo>
                <a:cubicBezTo>
                  <a:pt x="107250" y="196690"/>
                  <a:pt x="111044" y="196176"/>
                  <a:pt x="114709" y="197912"/>
                </a:cubicBezTo>
                <a:cubicBezTo>
                  <a:pt x="117229" y="196738"/>
                  <a:pt x="119730" y="195972"/>
                  <a:pt x="122183" y="195972"/>
                </a:cubicBezTo>
                <a:cubicBezTo>
                  <a:pt x="124299" y="195972"/>
                  <a:pt x="126379" y="196542"/>
                  <a:pt x="128404" y="197912"/>
                </a:cubicBezTo>
                <a:cubicBezTo>
                  <a:pt x="128438" y="197911"/>
                  <a:pt x="128471" y="197911"/>
                  <a:pt x="128504" y="197911"/>
                </a:cubicBezTo>
                <a:cubicBezTo>
                  <a:pt x="132488" y="197911"/>
                  <a:pt x="136271" y="201286"/>
                  <a:pt x="139942" y="201286"/>
                </a:cubicBezTo>
                <a:cubicBezTo>
                  <a:pt x="140384" y="201286"/>
                  <a:pt x="140825" y="201237"/>
                  <a:pt x="141264" y="201127"/>
                </a:cubicBezTo>
                <a:cubicBezTo>
                  <a:pt x="143416" y="202371"/>
                  <a:pt x="145516" y="202842"/>
                  <a:pt x="147563" y="202842"/>
                </a:cubicBezTo>
                <a:cubicBezTo>
                  <a:pt x="149429" y="202842"/>
                  <a:pt x="151252" y="202450"/>
                  <a:pt x="153031" y="201898"/>
                </a:cubicBezTo>
                <a:cubicBezTo>
                  <a:pt x="154564" y="204854"/>
                  <a:pt x="156098" y="205742"/>
                  <a:pt x="157605" y="205742"/>
                </a:cubicBezTo>
                <a:cubicBezTo>
                  <a:pt x="159574" y="205742"/>
                  <a:pt x="161498" y="204228"/>
                  <a:pt x="163318" y="203827"/>
                </a:cubicBezTo>
                <a:cubicBezTo>
                  <a:pt x="163639" y="203913"/>
                  <a:pt x="163958" y="203948"/>
                  <a:pt x="164273" y="203948"/>
                </a:cubicBezTo>
                <a:cubicBezTo>
                  <a:pt x="165934" y="203948"/>
                  <a:pt x="167517" y="202957"/>
                  <a:pt x="169002" y="202957"/>
                </a:cubicBezTo>
                <a:cubicBezTo>
                  <a:pt x="170005" y="202957"/>
                  <a:pt x="170963" y="203408"/>
                  <a:pt x="171870" y="204920"/>
                </a:cubicBezTo>
                <a:cubicBezTo>
                  <a:pt x="172837" y="203446"/>
                  <a:pt x="173740" y="202898"/>
                  <a:pt x="174587" y="202898"/>
                </a:cubicBezTo>
                <a:cubicBezTo>
                  <a:pt x="175992" y="202898"/>
                  <a:pt x="177241" y="204408"/>
                  <a:pt x="178364" y="205692"/>
                </a:cubicBezTo>
                <a:cubicBezTo>
                  <a:pt x="179447" y="206716"/>
                  <a:pt x="180385" y="207040"/>
                  <a:pt x="181165" y="207040"/>
                </a:cubicBezTo>
                <a:cubicBezTo>
                  <a:pt x="182518" y="207040"/>
                  <a:pt x="183397" y="206066"/>
                  <a:pt x="183736" y="206066"/>
                </a:cubicBezTo>
                <a:cubicBezTo>
                  <a:pt x="183841" y="206066"/>
                  <a:pt x="183894" y="206158"/>
                  <a:pt x="183894" y="206399"/>
                </a:cubicBezTo>
                <a:cubicBezTo>
                  <a:pt x="184023" y="204663"/>
                  <a:pt x="184215" y="202927"/>
                  <a:pt x="184537" y="201255"/>
                </a:cubicBezTo>
                <a:cubicBezTo>
                  <a:pt x="184545" y="201268"/>
                  <a:pt x="184553" y="201274"/>
                  <a:pt x="184561" y="201274"/>
                </a:cubicBezTo>
                <a:cubicBezTo>
                  <a:pt x="184893" y="201274"/>
                  <a:pt x="185583" y="191565"/>
                  <a:pt x="186273" y="187238"/>
                </a:cubicBezTo>
                <a:cubicBezTo>
                  <a:pt x="186980" y="181194"/>
                  <a:pt x="187752" y="178365"/>
                  <a:pt x="188781" y="166663"/>
                </a:cubicBezTo>
                <a:cubicBezTo>
                  <a:pt x="189681" y="158947"/>
                  <a:pt x="190710" y="150459"/>
                  <a:pt x="191803" y="141650"/>
                </a:cubicBezTo>
                <a:cubicBezTo>
                  <a:pt x="198297" y="88668"/>
                  <a:pt x="206398" y="22440"/>
                  <a:pt x="206398" y="22440"/>
                </a:cubicBezTo>
                <a:lnTo>
                  <a:pt x="225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666666">
                <a:alpha val="2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747;p35"/>
          <p:cNvSpPr txBox="1">
            <a:spLocks/>
          </p:cNvSpPr>
          <p:nvPr/>
        </p:nvSpPr>
        <p:spPr>
          <a:xfrm rot="477559">
            <a:off x="5426203" y="3838586"/>
            <a:ext cx="1154993" cy="50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Amatic SC"/>
              <a:buNone/>
              <a:defRPr sz="45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1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06</a:t>
            </a:r>
            <a:endParaRPr lang="en" dirty="0"/>
          </a:p>
        </p:txBody>
      </p:sp>
      <p:sp>
        <p:nvSpPr>
          <p:cNvPr id="66" name="Google Shape;759;p35"/>
          <p:cNvSpPr/>
          <p:nvPr/>
        </p:nvSpPr>
        <p:spPr>
          <a:xfrm rot="3408343">
            <a:off x="5848184" y="3188542"/>
            <a:ext cx="544930" cy="569894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744;p35"/>
          <p:cNvSpPr txBox="1">
            <a:spLocks noGrp="1"/>
          </p:cNvSpPr>
          <p:nvPr>
            <p:ph type="subTitle" idx="5"/>
          </p:nvPr>
        </p:nvSpPr>
        <p:spPr>
          <a:xfrm>
            <a:off x="6592100" y="2619106"/>
            <a:ext cx="2138100" cy="421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DASHBOARD</a:t>
            </a:r>
            <a:endParaRPr sz="1600" dirty="0"/>
          </a:p>
        </p:txBody>
      </p:sp>
      <p:sp>
        <p:nvSpPr>
          <p:cNvPr id="68" name="Google Shape;744;p35"/>
          <p:cNvSpPr txBox="1">
            <a:spLocks noGrp="1"/>
          </p:cNvSpPr>
          <p:nvPr>
            <p:ph type="subTitle" idx="5"/>
          </p:nvPr>
        </p:nvSpPr>
        <p:spPr>
          <a:xfrm>
            <a:off x="6570886" y="3872410"/>
            <a:ext cx="2138100" cy="412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CONCLUSION</a:t>
            </a:r>
            <a:endParaRPr sz="1600" dirty="0"/>
          </a:p>
        </p:txBody>
      </p:sp>
      <p:cxnSp>
        <p:nvCxnSpPr>
          <p:cNvPr id="5" name="Curved Connector 4"/>
          <p:cNvCxnSpPr>
            <a:stCxn id="752" idx="3"/>
            <a:endCxn id="747" idx="3"/>
          </p:cNvCxnSpPr>
          <p:nvPr/>
        </p:nvCxnSpPr>
        <p:spPr>
          <a:xfrm>
            <a:off x="3804079" y="1355382"/>
            <a:ext cx="32355" cy="1454885"/>
          </a:xfrm>
          <a:prstGeom prst="curvedConnector3">
            <a:avLst>
              <a:gd name="adj1" fmla="val 1562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47" idx="3"/>
            <a:endCxn id="751" idx="1"/>
          </p:cNvCxnSpPr>
          <p:nvPr/>
        </p:nvCxnSpPr>
        <p:spPr>
          <a:xfrm flipH="1">
            <a:off x="3713031" y="2810267"/>
            <a:ext cx="123403" cy="1311353"/>
          </a:xfrm>
          <a:prstGeom prst="curvedConnector3">
            <a:avLst>
              <a:gd name="adj1" fmla="val -307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51" idx="1"/>
            <a:endCxn id="62" idx="1"/>
          </p:cNvCxnSpPr>
          <p:nvPr/>
        </p:nvCxnSpPr>
        <p:spPr>
          <a:xfrm flipV="1">
            <a:off x="3713031" y="1633074"/>
            <a:ext cx="1767740" cy="248854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2" idx="1"/>
            <a:endCxn id="54" idx="1"/>
          </p:cNvCxnSpPr>
          <p:nvPr/>
        </p:nvCxnSpPr>
        <p:spPr>
          <a:xfrm rot="10800000" flipH="1" flipV="1">
            <a:off x="5480770" y="1633073"/>
            <a:ext cx="143779" cy="1053761"/>
          </a:xfrm>
          <a:prstGeom prst="curvedConnector3">
            <a:avLst>
              <a:gd name="adj1" fmla="val -229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4" idx="1"/>
            <a:endCxn id="65" idx="1"/>
          </p:cNvCxnSpPr>
          <p:nvPr/>
        </p:nvCxnSpPr>
        <p:spPr>
          <a:xfrm rot="10800000" flipV="1">
            <a:off x="5431766" y="2686835"/>
            <a:ext cx="192784" cy="1323802"/>
          </a:xfrm>
          <a:prstGeom prst="curvedConnector3">
            <a:avLst>
              <a:gd name="adj1" fmla="val 291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6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2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919" name="Google Shape;919;p42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62981" y="4101509"/>
            <a:ext cx="5787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ignika Negative" panose="020B0604020202020204" charset="0"/>
              </a:rPr>
              <a:t>hanya</a:t>
            </a:r>
            <a:r>
              <a:rPr lang="en-US" dirty="0">
                <a:latin typeface="Signika Negative" panose="020B0604020202020204" charset="0"/>
              </a:rPr>
              <a:t> data BMI yang </a:t>
            </a:r>
            <a:r>
              <a:rPr lang="en-US" dirty="0" err="1">
                <a:latin typeface="Signika Negative" panose="020B0604020202020204" charset="0"/>
              </a:rPr>
              <a:t>terdistribusi</a:t>
            </a:r>
            <a:r>
              <a:rPr lang="en-US" dirty="0">
                <a:latin typeface="Signika Negative" panose="020B0604020202020204" charset="0"/>
              </a:rPr>
              <a:t> normal. </a:t>
            </a:r>
            <a:r>
              <a:rPr lang="en-US" dirty="0" err="1">
                <a:latin typeface="Signika Negative" panose="020B0604020202020204" charset="0"/>
              </a:rPr>
              <a:t>dengan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tujuan</a:t>
            </a:r>
            <a:r>
              <a:rPr lang="en-US" dirty="0">
                <a:latin typeface="Signika Negative" panose="020B0604020202020204" charset="0"/>
              </a:rPr>
              <a:t> goals </a:t>
            </a:r>
            <a:r>
              <a:rPr lang="en-US" dirty="0" err="1">
                <a:latin typeface="Signika Negative" panose="020B0604020202020204" charset="0"/>
              </a:rPr>
              <a:t>pada</a:t>
            </a:r>
            <a:r>
              <a:rPr lang="en-US" dirty="0">
                <a:latin typeface="Signika Negative" panose="020B0604020202020204" charset="0"/>
              </a:rPr>
              <a:t> charges, </a:t>
            </a:r>
            <a:r>
              <a:rPr lang="en-US" dirty="0" err="1">
                <a:latin typeface="Signika Negative" panose="020B0604020202020204" charset="0"/>
              </a:rPr>
              <a:t>maka</a:t>
            </a:r>
            <a:r>
              <a:rPr lang="en-US" dirty="0">
                <a:latin typeface="Signika Negative" panose="020B0604020202020204" charset="0"/>
              </a:rPr>
              <a:t> data </a:t>
            </a:r>
            <a:r>
              <a:rPr lang="en-US" dirty="0" err="1">
                <a:latin typeface="Signika Negative" panose="020B0604020202020204" charset="0"/>
              </a:rPr>
              <a:t>tersebut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merupakan</a:t>
            </a:r>
            <a:r>
              <a:rPr lang="en-US" dirty="0">
                <a:latin typeface="Signika Negative" panose="020B0604020202020204" charset="0"/>
              </a:rPr>
              <a:t> data </a:t>
            </a:r>
            <a:r>
              <a:rPr lang="en-US" dirty="0" err="1">
                <a:latin typeface="Signika Negative" panose="020B0604020202020204" charset="0"/>
              </a:rPr>
              <a:t>tidak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terdistribusi</a:t>
            </a:r>
            <a:r>
              <a:rPr lang="en-US" dirty="0">
                <a:latin typeface="Signika Negative" panose="020B0604020202020204" charset="0"/>
              </a:rPr>
              <a:t> normal</a:t>
            </a:r>
            <a:endParaRPr lang="en-US" dirty="0" smtClean="0">
              <a:latin typeface="Signika Negative" panose="020B0604020202020204" charset="0"/>
            </a:endParaRPr>
          </a:p>
        </p:txBody>
      </p:sp>
      <p:sp>
        <p:nvSpPr>
          <p:cNvPr id="10" name="Google Shape;917;p42"/>
          <p:cNvSpPr txBox="1">
            <a:spLocks noGrp="1"/>
          </p:cNvSpPr>
          <p:nvPr>
            <p:ph type="title"/>
          </p:nvPr>
        </p:nvSpPr>
        <p:spPr>
          <a:xfrm>
            <a:off x="885856" y="35606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DISTRIBUSI DATA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81" y="1099431"/>
            <a:ext cx="5787614" cy="28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64645" y="188333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MODELLING MACHINE LEARNING</a:t>
            </a:r>
          </a:p>
        </p:txBody>
      </p:sp>
      <p:sp>
        <p:nvSpPr>
          <p:cNvPr id="4" name="Google Shape;928;p42"/>
          <p:cNvSpPr/>
          <p:nvPr/>
        </p:nvSpPr>
        <p:spPr>
          <a:xfrm rot="21006255">
            <a:off x="1376149" y="1155936"/>
            <a:ext cx="2519270" cy="2527106"/>
          </a:xfrm>
          <a:custGeom>
            <a:avLst/>
            <a:gdLst/>
            <a:ahLst/>
            <a:cxnLst/>
            <a:rect l="l" t="t" r="r" b="b"/>
            <a:pathLst>
              <a:path w="206399" h="207041" extrusionOk="0">
                <a:moveTo>
                  <a:pt x="153" y="183716"/>
                </a:moveTo>
                <a:lnTo>
                  <a:pt x="153" y="183716"/>
                </a:lnTo>
                <a:cubicBezTo>
                  <a:pt x="63" y="183826"/>
                  <a:pt x="12" y="183898"/>
                  <a:pt x="2" y="183898"/>
                </a:cubicBezTo>
                <a:cubicBezTo>
                  <a:pt x="1" y="183898"/>
                  <a:pt x="0" y="183897"/>
                  <a:pt x="0" y="183895"/>
                </a:cubicBezTo>
                <a:lnTo>
                  <a:pt x="0" y="183895"/>
                </a:lnTo>
                <a:cubicBezTo>
                  <a:pt x="0" y="184228"/>
                  <a:pt x="11" y="184381"/>
                  <a:pt x="31" y="184381"/>
                </a:cubicBezTo>
                <a:cubicBezTo>
                  <a:pt x="57" y="184381"/>
                  <a:pt x="98" y="184143"/>
                  <a:pt x="153" y="183716"/>
                </a:cubicBezTo>
                <a:close/>
                <a:moveTo>
                  <a:pt x="22505" y="0"/>
                </a:moveTo>
                <a:lnTo>
                  <a:pt x="9130" y="109565"/>
                </a:lnTo>
                <a:cubicBezTo>
                  <a:pt x="9130" y="109565"/>
                  <a:pt x="7652" y="121461"/>
                  <a:pt x="5915" y="135735"/>
                </a:cubicBezTo>
                <a:cubicBezTo>
                  <a:pt x="5015" y="142872"/>
                  <a:pt x="4115" y="150588"/>
                  <a:pt x="3215" y="157725"/>
                </a:cubicBezTo>
                <a:cubicBezTo>
                  <a:pt x="2315" y="165634"/>
                  <a:pt x="1543" y="169363"/>
                  <a:pt x="964" y="176179"/>
                </a:cubicBezTo>
                <a:cubicBezTo>
                  <a:pt x="603" y="179471"/>
                  <a:pt x="317" y="182437"/>
                  <a:pt x="153" y="183716"/>
                </a:cubicBezTo>
                <a:lnTo>
                  <a:pt x="153" y="183716"/>
                </a:lnTo>
                <a:cubicBezTo>
                  <a:pt x="442" y="183362"/>
                  <a:pt x="1131" y="182616"/>
                  <a:pt x="2154" y="182616"/>
                </a:cubicBezTo>
                <a:cubicBezTo>
                  <a:pt x="2956" y="182616"/>
                  <a:pt x="3963" y="183074"/>
                  <a:pt x="5144" y="184538"/>
                </a:cubicBezTo>
                <a:cubicBezTo>
                  <a:pt x="8313" y="185916"/>
                  <a:pt x="11679" y="186604"/>
                  <a:pt x="15077" y="186604"/>
                </a:cubicBezTo>
                <a:cubicBezTo>
                  <a:pt x="16437" y="186604"/>
                  <a:pt x="17802" y="186494"/>
                  <a:pt x="19161" y="186274"/>
                </a:cubicBezTo>
                <a:cubicBezTo>
                  <a:pt x="21112" y="186359"/>
                  <a:pt x="23118" y="190219"/>
                  <a:pt x="25291" y="190219"/>
                </a:cubicBezTo>
                <a:cubicBezTo>
                  <a:pt x="26413" y="190219"/>
                  <a:pt x="27580" y="189190"/>
                  <a:pt x="28806" y="186081"/>
                </a:cubicBezTo>
                <a:cubicBezTo>
                  <a:pt x="30346" y="189368"/>
                  <a:pt x="31968" y="190296"/>
                  <a:pt x="33647" y="190296"/>
                </a:cubicBezTo>
                <a:cubicBezTo>
                  <a:pt x="35612" y="190296"/>
                  <a:pt x="37656" y="189024"/>
                  <a:pt x="39737" y="188781"/>
                </a:cubicBezTo>
                <a:cubicBezTo>
                  <a:pt x="40139" y="188654"/>
                  <a:pt x="40542" y="188599"/>
                  <a:pt x="40948" y="188599"/>
                </a:cubicBezTo>
                <a:cubicBezTo>
                  <a:pt x="43648" y="188599"/>
                  <a:pt x="46418" y="191059"/>
                  <a:pt x="49299" y="191059"/>
                </a:cubicBezTo>
                <a:cubicBezTo>
                  <a:pt x="50131" y="191059"/>
                  <a:pt x="50973" y="190854"/>
                  <a:pt x="51825" y="190325"/>
                </a:cubicBezTo>
                <a:cubicBezTo>
                  <a:pt x="53234" y="187842"/>
                  <a:pt x="54637" y="186964"/>
                  <a:pt x="56039" y="186964"/>
                </a:cubicBezTo>
                <a:cubicBezTo>
                  <a:pt x="58923" y="186964"/>
                  <a:pt x="61807" y="190679"/>
                  <a:pt x="64749" y="191804"/>
                </a:cubicBezTo>
                <a:cubicBezTo>
                  <a:pt x="67758" y="193131"/>
                  <a:pt x="70828" y="194245"/>
                  <a:pt x="73937" y="194245"/>
                </a:cubicBezTo>
                <a:cubicBezTo>
                  <a:pt x="75346" y="194245"/>
                  <a:pt x="76764" y="194017"/>
                  <a:pt x="78187" y="193475"/>
                </a:cubicBezTo>
                <a:cubicBezTo>
                  <a:pt x="80502" y="193797"/>
                  <a:pt x="82752" y="194247"/>
                  <a:pt x="85067" y="194568"/>
                </a:cubicBezTo>
                <a:cubicBezTo>
                  <a:pt x="85478" y="193968"/>
                  <a:pt x="85881" y="193735"/>
                  <a:pt x="86280" y="193735"/>
                </a:cubicBezTo>
                <a:cubicBezTo>
                  <a:pt x="87674" y="193735"/>
                  <a:pt x="89007" y="196593"/>
                  <a:pt x="90391" y="196593"/>
                </a:cubicBezTo>
                <a:cubicBezTo>
                  <a:pt x="90901" y="196593"/>
                  <a:pt x="91418" y="196206"/>
                  <a:pt x="91947" y="195147"/>
                </a:cubicBezTo>
                <a:cubicBezTo>
                  <a:pt x="92620" y="194452"/>
                  <a:pt x="93285" y="194181"/>
                  <a:pt x="93946" y="194181"/>
                </a:cubicBezTo>
                <a:cubicBezTo>
                  <a:pt x="96286" y="194181"/>
                  <a:pt x="98564" y="197585"/>
                  <a:pt x="100895" y="197585"/>
                </a:cubicBezTo>
                <a:cubicBezTo>
                  <a:pt x="101740" y="197585"/>
                  <a:pt x="102592" y="197137"/>
                  <a:pt x="103456" y="195919"/>
                </a:cubicBezTo>
                <a:cubicBezTo>
                  <a:pt x="107250" y="196690"/>
                  <a:pt x="111044" y="196176"/>
                  <a:pt x="114709" y="197912"/>
                </a:cubicBezTo>
                <a:cubicBezTo>
                  <a:pt x="117229" y="196738"/>
                  <a:pt x="119730" y="195972"/>
                  <a:pt x="122183" y="195972"/>
                </a:cubicBezTo>
                <a:cubicBezTo>
                  <a:pt x="124299" y="195972"/>
                  <a:pt x="126379" y="196542"/>
                  <a:pt x="128404" y="197912"/>
                </a:cubicBezTo>
                <a:cubicBezTo>
                  <a:pt x="128438" y="197911"/>
                  <a:pt x="128471" y="197911"/>
                  <a:pt x="128504" y="197911"/>
                </a:cubicBezTo>
                <a:cubicBezTo>
                  <a:pt x="132488" y="197911"/>
                  <a:pt x="136271" y="201286"/>
                  <a:pt x="139942" y="201286"/>
                </a:cubicBezTo>
                <a:cubicBezTo>
                  <a:pt x="140384" y="201286"/>
                  <a:pt x="140825" y="201237"/>
                  <a:pt x="141264" y="201127"/>
                </a:cubicBezTo>
                <a:cubicBezTo>
                  <a:pt x="143416" y="202371"/>
                  <a:pt x="145516" y="202842"/>
                  <a:pt x="147563" y="202842"/>
                </a:cubicBezTo>
                <a:cubicBezTo>
                  <a:pt x="149429" y="202842"/>
                  <a:pt x="151252" y="202450"/>
                  <a:pt x="153031" y="201898"/>
                </a:cubicBezTo>
                <a:cubicBezTo>
                  <a:pt x="154564" y="204854"/>
                  <a:pt x="156098" y="205742"/>
                  <a:pt x="157605" y="205742"/>
                </a:cubicBezTo>
                <a:cubicBezTo>
                  <a:pt x="159574" y="205742"/>
                  <a:pt x="161498" y="204228"/>
                  <a:pt x="163318" y="203827"/>
                </a:cubicBezTo>
                <a:cubicBezTo>
                  <a:pt x="163639" y="203913"/>
                  <a:pt x="163958" y="203948"/>
                  <a:pt x="164273" y="203948"/>
                </a:cubicBezTo>
                <a:cubicBezTo>
                  <a:pt x="165934" y="203948"/>
                  <a:pt x="167517" y="202957"/>
                  <a:pt x="169002" y="202957"/>
                </a:cubicBezTo>
                <a:cubicBezTo>
                  <a:pt x="170005" y="202957"/>
                  <a:pt x="170963" y="203408"/>
                  <a:pt x="171870" y="204920"/>
                </a:cubicBezTo>
                <a:cubicBezTo>
                  <a:pt x="172837" y="203446"/>
                  <a:pt x="173740" y="202898"/>
                  <a:pt x="174587" y="202898"/>
                </a:cubicBezTo>
                <a:cubicBezTo>
                  <a:pt x="175992" y="202898"/>
                  <a:pt x="177241" y="204408"/>
                  <a:pt x="178364" y="205692"/>
                </a:cubicBezTo>
                <a:cubicBezTo>
                  <a:pt x="179447" y="206716"/>
                  <a:pt x="180385" y="207040"/>
                  <a:pt x="181165" y="207040"/>
                </a:cubicBezTo>
                <a:cubicBezTo>
                  <a:pt x="182518" y="207040"/>
                  <a:pt x="183397" y="206066"/>
                  <a:pt x="183736" y="206066"/>
                </a:cubicBezTo>
                <a:cubicBezTo>
                  <a:pt x="183841" y="206066"/>
                  <a:pt x="183894" y="206158"/>
                  <a:pt x="183894" y="206399"/>
                </a:cubicBezTo>
                <a:cubicBezTo>
                  <a:pt x="184023" y="204663"/>
                  <a:pt x="184215" y="202927"/>
                  <a:pt x="184537" y="201255"/>
                </a:cubicBezTo>
                <a:cubicBezTo>
                  <a:pt x="184545" y="201268"/>
                  <a:pt x="184553" y="201274"/>
                  <a:pt x="184561" y="201274"/>
                </a:cubicBezTo>
                <a:cubicBezTo>
                  <a:pt x="184893" y="201274"/>
                  <a:pt x="185583" y="191565"/>
                  <a:pt x="186273" y="187238"/>
                </a:cubicBezTo>
                <a:cubicBezTo>
                  <a:pt x="186980" y="181194"/>
                  <a:pt x="187752" y="178365"/>
                  <a:pt x="188781" y="166663"/>
                </a:cubicBezTo>
                <a:cubicBezTo>
                  <a:pt x="189681" y="158947"/>
                  <a:pt x="190710" y="150459"/>
                  <a:pt x="191803" y="141650"/>
                </a:cubicBezTo>
                <a:cubicBezTo>
                  <a:pt x="198297" y="88668"/>
                  <a:pt x="206398" y="22440"/>
                  <a:pt x="206398" y="22440"/>
                </a:cubicBezTo>
                <a:lnTo>
                  <a:pt x="22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29;p42"/>
          <p:cNvSpPr/>
          <p:nvPr/>
        </p:nvSpPr>
        <p:spPr>
          <a:xfrm rot="4257085">
            <a:off x="3263984" y="966404"/>
            <a:ext cx="716954" cy="74979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30;p42"/>
          <p:cNvSpPr/>
          <p:nvPr/>
        </p:nvSpPr>
        <p:spPr>
          <a:xfrm rot="5157662">
            <a:off x="1278906" y="3192808"/>
            <a:ext cx="716941" cy="749784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21599653">
            <a:off x="1888216" y="1842822"/>
            <a:ext cx="1495135" cy="1153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90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45758718"/>
              </p:ext>
            </p:extLst>
          </p:nvPr>
        </p:nvGraphicFramePr>
        <p:xfrm>
          <a:off x="939800" y="476250"/>
          <a:ext cx="736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2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919" name="Google Shape;919;p42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62980" y="3758609"/>
            <a:ext cx="5787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ignika Negative" panose="020B0604020202020204" charset="0"/>
              </a:rPr>
              <a:t>Setelah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dilakukan</a:t>
            </a:r>
            <a:r>
              <a:rPr lang="en-US" dirty="0">
                <a:latin typeface="Signika Negative" panose="020B0604020202020204" charset="0"/>
              </a:rPr>
              <a:t> training </a:t>
            </a:r>
            <a:r>
              <a:rPr lang="en-US" dirty="0" err="1">
                <a:latin typeface="Signika Negative" panose="020B0604020202020204" charset="0"/>
              </a:rPr>
              <a:t>pada</a:t>
            </a:r>
            <a:r>
              <a:rPr lang="en-US" dirty="0">
                <a:latin typeface="Signika Negative" panose="020B0604020202020204" charset="0"/>
              </a:rPr>
              <a:t> dataset, </a:t>
            </a:r>
            <a:r>
              <a:rPr lang="en-US" dirty="0" err="1">
                <a:latin typeface="Signika Negative" panose="020B0604020202020204" charset="0"/>
              </a:rPr>
              <a:t>didapatkan</a:t>
            </a:r>
            <a:r>
              <a:rPr lang="en-US" dirty="0">
                <a:latin typeface="Signika Negative" panose="020B0604020202020204" charset="0"/>
              </a:rPr>
              <a:t> best score </a:t>
            </a:r>
            <a:r>
              <a:rPr lang="en-US" dirty="0" err="1">
                <a:latin typeface="Signika Negative" panose="020B0604020202020204" charset="0"/>
              </a:rPr>
              <a:t>yaitu</a:t>
            </a:r>
            <a:r>
              <a:rPr lang="en-US" dirty="0">
                <a:latin typeface="Signika Negative" panose="020B0604020202020204" charset="0"/>
              </a:rPr>
              <a:t> </a:t>
            </a:r>
            <a:r>
              <a:rPr lang="en-US" dirty="0" smtClean="0">
                <a:latin typeface="Signika Negative" panose="020B0604020202020204" charset="0"/>
              </a:rPr>
              <a:t>0.88. </a:t>
            </a:r>
            <a:r>
              <a:rPr lang="en-US" dirty="0" err="1" smtClean="0">
                <a:latin typeface="Signika Negative" panose="020B0604020202020204" charset="0"/>
              </a:rPr>
              <a:t>Maka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 smtClean="0">
                <a:latin typeface="Signika Negative" panose="020B0604020202020204" charset="0"/>
              </a:rPr>
              <a:t>diputuskan</a:t>
            </a:r>
            <a:r>
              <a:rPr lang="en-US" dirty="0" smtClean="0">
                <a:latin typeface="Signika Negative" panose="020B0604020202020204" charset="0"/>
              </a:rPr>
              <a:t> </a:t>
            </a:r>
            <a:r>
              <a:rPr lang="en-US" dirty="0" err="1">
                <a:latin typeface="Signika Negative" panose="020B0604020202020204" charset="0"/>
              </a:rPr>
              <a:t>menggunakan</a:t>
            </a:r>
            <a:r>
              <a:rPr lang="en-US" dirty="0">
                <a:latin typeface="Signika Negative" panose="020B0604020202020204" charset="0"/>
              </a:rPr>
              <a:t> model `</a:t>
            </a:r>
            <a:r>
              <a:rPr lang="en-US" dirty="0" err="1">
                <a:latin typeface="Signika Negative" panose="020B0604020202020204" charset="0"/>
              </a:rPr>
              <a:t>RandomForest</a:t>
            </a:r>
            <a:r>
              <a:rPr lang="en-US" dirty="0">
                <a:latin typeface="Signika Negative" panose="020B0604020202020204" charset="0"/>
              </a:rPr>
              <a:t> yang </a:t>
            </a:r>
            <a:r>
              <a:rPr lang="en-US" dirty="0" err="1">
                <a:latin typeface="Signika Negative" panose="020B0604020202020204" charset="0"/>
              </a:rPr>
              <a:t>telah</a:t>
            </a:r>
            <a:r>
              <a:rPr lang="en-US" dirty="0">
                <a:latin typeface="Signika Negative" panose="020B0604020202020204" charset="0"/>
              </a:rPr>
              <a:t> di </a:t>
            </a:r>
            <a:r>
              <a:rPr lang="en-US" dirty="0" err="1">
                <a:latin typeface="Signika Negative" panose="020B0604020202020204" charset="0"/>
              </a:rPr>
              <a:t>hyperparameter</a:t>
            </a:r>
            <a:r>
              <a:rPr lang="en-US" dirty="0">
                <a:latin typeface="Signika Negative" panose="020B0604020202020204" charset="0"/>
              </a:rPr>
              <a:t>.`</a:t>
            </a:r>
            <a:endParaRPr lang="en-US" dirty="0" smtClean="0">
              <a:latin typeface="Signika Negative" panose="020B0604020202020204" charset="0"/>
            </a:endParaRPr>
          </a:p>
        </p:txBody>
      </p:sp>
      <p:sp>
        <p:nvSpPr>
          <p:cNvPr id="10" name="Google Shape;917;p42"/>
          <p:cNvSpPr txBox="1">
            <a:spLocks noGrp="1"/>
          </p:cNvSpPr>
          <p:nvPr>
            <p:ph type="title"/>
          </p:nvPr>
        </p:nvSpPr>
        <p:spPr>
          <a:xfrm>
            <a:off x="885856" y="35606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EVALUATION MODEL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82" y="1767750"/>
            <a:ext cx="6335009" cy="121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863283" y="1965833"/>
            <a:ext cx="3098386" cy="9073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/>
              <a:t>DASHBOARD</a:t>
            </a:r>
            <a:endParaRPr lang="en-US" sz="3600"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21599653">
            <a:off x="1888216" y="1842822"/>
            <a:ext cx="1495135" cy="1153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7" name="Google Shape;725;p34"/>
          <p:cNvGrpSpPr/>
          <p:nvPr/>
        </p:nvGrpSpPr>
        <p:grpSpPr>
          <a:xfrm>
            <a:off x="1258729" y="1037884"/>
            <a:ext cx="2754107" cy="2371010"/>
            <a:chOff x="799900" y="238126"/>
            <a:chExt cx="5991850" cy="5219875"/>
          </a:xfrm>
        </p:grpSpPr>
        <p:sp>
          <p:nvSpPr>
            <p:cNvPr id="8" name="Google Shape;726;p34"/>
            <p:cNvSpPr/>
            <p:nvPr/>
          </p:nvSpPr>
          <p:spPr>
            <a:xfrm>
              <a:off x="799900" y="238126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 dirty="0">
                <a:latin typeface="Signika Negative" panose="020B0604020202020204" charset="0"/>
              </a:endParaRPr>
            </a:p>
          </p:txBody>
        </p:sp>
        <p:sp>
          <p:nvSpPr>
            <p:cNvPr id="9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929;p42"/>
          <p:cNvSpPr/>
          <p:nvPr/>
        </p:nvSpPr>
        <p:spPr>
          <a:xfrm rot="5400000">
            <a:off x="3348291" y="1231223"/>
            <a:ext cx="716954" cy="74979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29;p42"/>
          <p:cNvSpPr/>
          <p:nvPr/>
        </p:nvSpPr>
        <p:spPr>
          <a:xfrm>
            <a:off x="3251810" y="2669336"/>
            <a:ext cx="716954" cy="74979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909370" y="1655215"/>
            <a:ext cx="145282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gnika Negative" panose="020B0604020202020204" charset="0"/>
              </a:rPr>
              <a:t>05</a:t>
            </a:r>
            <a:endParaRPr lang="en-US" sz="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ignika Negativ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4" name="Google Shape;1894;p61"/>
          <p:cNvGrpSpPr/>
          <p:nvPr/>
        </p:nvGrpSpPr>
        <p:grpSpPr>
          <a:xfrm>
            <a:off x="1175108" y="858378"/>
            <a:ext cx="6805111" cy="3867721"/>
            <a:chOff x="238125" y="2051100"/>
            <a:chExt cx="3225125" cy="1760900"/>
          </a:xfrm>
        </p:grpSpPr>
        <p:sp>
          <p:nvSpPr>
            <p:cNvPr id="1895" name="Google Shape;1895;p61"/>
            <p:cNvSpPr/>
            <p:nvPr/>
          </p:nvSpPr>
          <p:spPr>
            <a:xfrm>
              <a:off x="238125" y="3668000"/>
              <a:ext cx="3225125" cy="144000"/>
            </a:xfrm>
            <a:custGeom>
              <a:avLst/>
              <a:gdLst/>
              <a:ahLst/>
              <a:cxnLst/>
              <a:rect l="l" t="t" r="r" b="b"/>
              <a:pathLst>
                <a:path w="129005" h="5760" extrusionOk="0">
                  <a:moveTo>
                    <a:pt x="90705" y="1"/>
                  </a:moveTo>
                  <a:cubicBezTo>
                    <a:pt x="89746" y="19"/>
                    <a:pt x="88853" y="37"/>
                    <a:pt x="87895" y="37"/>
                  </a:cubicBezTo>
                  <a:cubicBezTo>
                    <a:pt x="87499" y="37"/>
                    <a:pt x="87091" y="34"/>
                    <a:pt x="86664" y="27"/>
                  </a:cubicBezTo>
                  <a:cubicBezTo>
                    <a:pt x="85556" y="14"/>
                    <a:pt x="84421" y="7"/>
                    <a:pt x="83284" y="7"/>
                  </a:cubicBezTo>
                  <a:cubicBezTo>
                    <a:pt x="82147" y="7"/>
                    <a:pt x="81006" y="14"/>
                    <a:pt x="79885" y="27"/>
                  </a:cubicBezTo>
                  <a:cubicBezTo>
                    <a:pt x="78008" y="53"/>
                    <a:pt x="76026" y="27"/>
                    <a:pt x="74227" y="79"/>
                  </a:cubicBezTo>
                  <a:lnTo>
                    <a:pt x="73263" y="79"/>
                  </a:lnTo>
                  <a:cubicBezTo>
                    <a:pt x="73054" y="70"/>
                    <a:pt x="72840" y="67"/>
                    <a:pt x="72624" y="67"/>
                  </a:cubicBezTo>
                  <a:cubicBezTo>
                    <a:pt x="72194" y="67"/>
                    <a:pt x="71759" y="79"/>
                    <a:pt x="71359" y="79"/>
                  </a:cubicBezTo>
                  <a:cubicBezTo>
                    <a:pt x="70825" y="92"/>
                    <a:pt x="70297" y="98"/>
                    <a:pt x="69788" y="98"/>
                  </a:cubicBezTo>
                  <a:cubicBezTo>
                    <a:pt x="69280" y="98"/>
                    <a:pt x="68791" y="92"/>
                    <a:pt x="68335" y="79"/>
                  </a:cubicBezTo>
                  <a:cubicBezTo>
                    <a:pt x="66979" y="53"/>
                    <a:pt x="65617" y="46"/>
                    <a:pt x="64235" y="46"/>
                  </a:cubicBezTo>
                  <a:cubicBezTo>
                    <a:pt x="62853" y="46"/>
                    <a:pt x="61452" y="53"/>
                    <a:pt x="60018" y="53"/>
                  </a:cubicBezTo>
                  <a:cubicBezTo>
                    <a:pt x="58645" y="53"/>
                    <a:pt x="57295" y="76"/>
                    <a:pt x="55914" y="76"/>
                  </a:cubicBezTo>
                  <a:cubicBezTo>
                    <a:pt x="55224" y="76"/>
                    <a:pt x="54525" y="70"/>
                    <a:pt x="53813" y="53"/>
                  </a:cubicBezTo>
                  <a:cubicBezTo>
                    <a:pt x="53122" y="66"/>
                    <a:pt x="52470" y="72"/>
                    <a:pt x="51835" y="72"/>
                  </a:cubicBezTo>
                  <a:cubicBezTo>
                    <a:pt x="51199" y="72"/>
                    <a:pt x="50580" y="66"/>
                    <a:pt x="49954" y="53"/>
                  </a:cubicBezTo>
                  <a:lnTo>
                    <a:pt x="48285" y="53"/>
                  </a:lnTo>
                  <a:cubicBezTo>
                    <a:pt x="46547" y="53"/>
                    <a:pt x="44809" y="29"/>
                    <a:pt x="43071" y="29"/>
                  </a:cubicBezTo>
                  <a:cubicBezTo>
                    <a:pt x="42202" y="29"/>
                    <a:pt x="41333" y="35"/>
                    <a:pt x="40464" y="53"/>
                  </a:cubicBezTo>
                  <a:lnTo>
                    <a:pt x="37413" y="53"/>
                  </a:lnTo>
                  <a:cubicBezTo>
                    <a:pt x="37022" y="61"/>
                    <a:pt x="36646" y="64"/>
                    <a:pt x="36276" y="64"/>
                  </a:cubicBezTo>
                  <a:cubicBezTo>
                    <a:pt x="35536" y="64"/>
                    <a:pt x="34824" y="53"/>
                    <a:pt x="34076" y="53"/>
                  </a:cubicBezTo>
                  <a:cubicBezTo>
                    <a:pt x="33180" y="42"/>
                    <a:pt x="32292" y="36"/>
                    <a:pt x="31418" y="36"/>
                  </a:cubicBezTo>
                  <a:cubicBezTo>
                    <a:pt x="30181" y="36"/>
                    <a:pt x="28969" y="48"/>
                    <a:pt x="27793" y="79"/>
                  </a:cubicBezTo>
                  <a:lnTo>
                    <a:pt x="26202" y="79"/>
                  </a:lnTo>
                  <a:cubicBezTo>
                    <a:pt x="25681" y="66"/>
                    <a:pt x="25173" y="59"/>
                    <a:pt x="24648" y="59"/>
                  </a:cubicBezTo>
                  <a:cubicBezTo>
                    <a:pt x="24123" y="59"/>
                    <a:pt x="23582" y="66"/>
                    <a:pt x="22996" y="79"/>
                  </a:cubicBezTo>
                  <a:lnTo>
                    <a:pt x="15278" y="79"/>
                  </a:lnTo>
                  <a:cubicBezTo>
                    <a:pt x="12436" y="79"/>
                    <a:pt x="9542" y="79"/>
                    <a:pt x="6727" y="105"/>
                  </a:cubicBezTo>
                  <a:cubicBezTo>
                    <a:pt x="5449" y="131"/>
                    <a:pt x="4693" y="131"/>
                    <a:pt x="4250" y="183"/>
                  </a:cubicBezTo>
                  <a:lnTo>
                    <a:pt x="521" y="626"/>
                  </a:lnTo>
                  <a:lnTo>
                    <a:pt x="469" y="626"/>
                  </a:lnTo>
                  <a:cubicBezTo>
                    <a:pt x="365" y="678"/>
                    <a:pt x="1017" y="704"/>
                    <a:pt x="1877" y="704"/>
                  </a:cubicBezTo>
                  <a:lnTo>
                    <a:pt x="14548" y="678"/>
                  </a:lnTo>
                  <a:lnTo>
                    <a:pt x="17625" y="678"/>
                  </a:lnTo>
                  <a:cubicBezTo>
                    <a:pt x="21562" y="626"/>
                    <a:pt x="25603" y="652"/>
                    <a:pt x="29566" y="626"/>
                  </a:cubicBezTo>
                  <a:lnTo>
                    <a:pt x="35719" y="626"/>
                  </a:lnTo>
                  <a:cubicBezTo>
                    <a:pt x="37387" y="626"/>
                    <a:pt x="39056" y="615"/>
                    <a:pt x="40732" y="615"/>
                  </a:cubicBezTo>
                  <a:cubicBezTo>
                    <a:pt x="41570" y="615"/>
                    <a:pt x="42411" y="618"/>
                    <a:pt x="43254" y="626"/>
                  </a:cubicBezTo>
                  <a:cubicBezTo>
                    <a:pt x="43462" y="635"/>
                    <a:pt x="43679" y="638"/>
                    <a:pt x="43902" y="638"/>
                  </a:cubicBezTo>
                  <a:cubicBezTo>
                    <a:pt x="44349" y="638"/>
                    <a:pt x="44818" y="626"/>
                    <a:pt x="45287" y="626"/>
                  </a:cubicBezTo>
                  <a:cubicBezTo>
                    <a:pt x="46799" y="626"/>
                    <a:pt x="48323" y="615"/>
                    <a:pt x="49843" y="615"/>
                  </a:cubicBezTo>
                  <a:cubicBezTo>
                    <a:pt x="50603" y="615"/>
                    <a:pt x="51362" y="618"/>
                    <a:pt x="52118" y="626"/>
                  </a:cubicBezTo>
                  <a:lnTo>
                    <a:pt x="128379" y="626"/>
                  </a:lnTo>
                  <a:cubicBezTo>
                    <a:pt x="128405" y="626"/>
                    <a:pt x="128405" y="652"/>
                    <a:pt x="128405" y="678"/>
                  </a:cubicBezTo>
                  <a:lnTo>
                    <a:pt x="128405" y="939"/>
                  </a:lnTo>
                  <a:cubicBezTo>
                    <a:pt x="128405" y="1069"/>
                    <a:pt x="128353" y="1200"/>
                    <a:pt x="128353" y="1304"/>
                  </a:cubicBezTo>
                  <a:cubicBezTo>
                    <a:pt x="128327" y="1434"/>
                    <a:pt x="128301" y="1565"/>
                    <a:pt x="128275" y="1669"/>
                  </a:cubicBezTo>
                  <a:cubicBezTo>
                    <a:pt x="128249" y="1799"/>
                    <a:pt x="128222" y="1904"/>
                    <a:pt x="128170" y="2008"/>
                  </a:cubicBezTo>
                  <a:cubicBezTo>
                    <a:pt x="128014" y="2477"/>
                    <a:pt x="127779" y="2895"/>
                    <a:pt x="127492" y="3286"/>
                  </a:cubicBezTo>
                  <a:cubicBezTo>
                    <a:pt x="127180" y="3677"/>
                    <a:pt x="126789" y="4042"/>
                    <a:pt x="126345" y="4302"/>
                  </a:cubicBezTo>
                  <a:cubicBezTo>
                    <a:pt x="125928" y="4563"/>
                    <a:pt x="125485" y="4746"/>
                    <a:pt x="124990" y="4850"/>
                  </a:cubicBezTo>
                  <a:cubicBezTo>
                    <a:pt x="124520" y="4928"/>
                    <a:pt x="124025" y="4954"/>
                    <a:pt x="123530" y="4954"/>
                  </a:cubicBezTo>
                  <a:lnTo>
                    <a:pt x="120479" y="4954"/>
                  </a:lnTo>
                  <a:lnTo>
                    <a:pt x="114404" y="5006"/>
                  </a:lnTo>
                  <a:cubicBezTo>
                    <a:pt x="113752" y="5006"/>
                    <a:pt x="112970" y="5032"/>
                    <a:pt x="112553" y="5032"/>
                  </a:cubicBezTo>
                  <a:cubicBezTo>
                    <a:pt x="111354" y="5085"/>
                    <a:pt x="109894" y="5085"/>
                    <a:pt x="108408" y="5085"/>
                  </a:cubicBezTo>
                  <a:lnTo>
                    <a:pt x="104888" y="5085"/>
                  </a:lnTo>
                  <a:lnTo>
                    <a:pt x="97431" y="5032"/>
                  </a:lnTo>
                  <a:cubicBezTo>
                    <a:pt x="93938" y="5032"/>
                    <a:pt x="90432" y="5021"/>
                    <a:pt x="86923" y="5021"/>
                  </a:cubicBezTo>
                  <a:cubicBezTo>
                    <a:pt x="85169" y="5021"/>
                    <a:pt x="83413" y="5024"/>
                    <a:pt x="81658" y="5032"/>
                  </a:cubicBezTo>
                  <a:lnTo>
                    <a:pt x="79598" y="5032"/>
                  </a:lnTo>
                  <a:cubicBezTo>
                    <a:pt x="78980" y="5025"/>
                    <a:pt x="78368" y="5022"/>
                    <a:pt x="77761" y="5022"/>
                  </a:cubicBezTo>
                  <a:cubicBezTo>
                    <a:pt x="76297" y="5022"/>
                    <a:pt x="74865" y="5040"/>
                    <a:pt x="73445" y="5058"/>
                  </a:cubicBezTo>
                  <a:cubicBezTo>
                    <a:pt x="70108" y="5085"/>
                    <a:pt x="66614" y="5058"/>
                    <a:pt x="63381" y="5137"/>
                  </a:cubicBezTo>
                  <a:lnTo>
                    <a:pt x="62573" y="5137"/>
                  </a:lnTo>
                  <a:cubicBezTo>
                    <a:pt x="62260" y="5111"/>
                    <a:pt x="61947" y="5111"/>
                    <a:pt x="61687" y="5111"/>
                  </a:cubicBezTo>
                  <a:cubicBezTo>
                    <a:pt x="59444" y="5137"/>
                    <a:pt x="56967" y="5111"/>
                    <a:pt x="55064" y="5163"/>
                  </a:cubicBezTo>
                  <a:cubicBezTo>
                    <a:pt x="54595" y="5189"/>
                    <a:pt x="54002" y="5189"/>
                    <a:pt x="53445" y="5189"/>
                  </a:cubicBezTo>
                  <a:cubicBezTo>
                    <a:pt x="52887" y="5189"/>
                    <a:pt x="52366" y="5189"/>
                    <a:pt x="52040" y="5215"/>
                  </a:cubicBezTo>
                  <a:lnTo>
                    <a:pt x="51388" y="5215"/>
                  </a:lnTo>
                  <a:cubicBezTo>
                    <a:pt x="51082" y="5208"/>
                    <a:pt x="50740" y="5207"/>
                    <a:pt x="50383" y="5207"/>
                  </a:cubicBezTo>
                  <a:cubicBezTo>
                    <a:pt x="50027" y="5207"/>
                    <a:pt x="49658" y="5208"/>
                    <a:pt x="49296" y="5208"/>
                  </a:cubicBezTo>
                  <a:cubicBezTo>
                    <a:pt x="48572" y="5208"/>
                    <a:pt x="47881" y="5202"/>
                    <a:pt x="47399" y="5163"/>
                  </a:cubicBezTo>
                  <a:lnTo>
                    <a:pt x="39942" y="5163"/>
                  </a:lnTo>
                  <a:cubicBezTo>
                    <a:pt x="39650" y="5158"/>
                    <a:pt x="39362" y="5155"/>
                    <a:pt x="39075" y="5155"/>
                  </a:cubicBezTo>
                  <a:cubicBezTo>
                    <a:pt x="37930" y="5155"/>
                    <a:pt x="36824" y="5189"/>
                    <a:pt x="35719" y="5189"/>
                  </a:cubicBezTo>
                  <a:cubicBezTo>
                    <a:pt x="34259" y="5189"/>
                    <a:pt x="32877" y="5137"/>
                    <a:pt x="31208" y="5137"/>
                  </a:cubicBezTo>
                  <a:lnTo>
                    <a:pt x="30530" y="5137"/>
                  </a:lnTo>
                  <a:lnTo>
                    <a:pt x="15435" y="5111"/>
                  </a:lnTo>
                  <a:lnTo>
                    <a:pt x="9464" y="5058"/>
                  </a:lnTo>
                  <a:lnTo>
                    <a:pt x="4980" y="5058"/>
                  </a:lnTo>
                  <a:cubicBezTo>
                    <a:pt x="4510" y="5058"/>
                    <a:pt x="4041" y="5006"/>
                    <a:pt x="3598" y="4876"/>
                  </a:cubicBezTo>
                  <a:cubicBezTo>
                    <a:pt x="2555" y="4537"/>
                    <a:pt x="1695" y="3833"/>
                    <a:pt x="1121" y="2921"/>
                  </a:cubicBezTo>
                  <a:cubicBezTo>
                    <a:pt x="808" y="2373"/>
                    <a:pt x="574" y="1799"/>
                    <a:pt x="495" y="1174"/>
                  </a:cubicBezTo>
                  <a:cubicBezTo>
                    <a:pt x="443" y="965"/>
                    <a:pt x="443" y="809"/>
                    <a:pt x="417" y="678"/>
                  </a:cubicBezTo>
                  <a:lnTo>
                    <a:pt x="417" y="600"/>
                  </a:lnTo>
                  <a:cubicBezTo>
                    <a:pt x="417" y="600"/>
                    <a:pt x="417" y="600"/>
                    <a:pt x="391" y="574"/>
                  </a:cubicBezTo>
                  <a:cubicBezTo>
                    <a:pt x="391" y="522"/>
                    <a:pt x="391" y="444"/>
                    <a:pt x="417" y="392"/>
                  </a:cubicBezTo>
                  <a:cubicBezTo>
                    <a:pt x="443" y="339"/>
                    <a:pt x="469" y="287"/>
                    <a:pt x="417" y="235"/>
                  </a:cubicBezTo>
                  <a:cubicBezTo>
                    <a:pt x="408" y="226"/>
                    <a:pt x="382" y="217"/>
                    <a:pt x="346" y="217"/>
                  </a:cubicBezTo>
                  <a:cubicBezTo>
                    <a:pt x="280" y="217"/>
                    <a:pt x="179" y="248"/>
                    <a:pt x="78" y="366"/>
                  </a:cubicBezTo>
                  <a:cubicBezTo>
                    <a:pt x="52" y="418"/>
                    <a:pt x="26" y="470"/>
                    <a:pt x="0" y="522"/>
                  </a:cubicBezTo>
                  <a:cubicBezTo>
                    <a:pt x="0" y="600"/>
                    <a:pt x="0" y="652"/>
                    <a:pt x="0" y="704"/>
                  </a:cubicBezTo>
                  <a:lnTo>
                    <a:pt x="0" y="1043"/>
                  </a:lnTo>
                  <a:cubicBezTo>
                    <a:pt x="52" y="1852"/>
                    <a:pt x="287" y="2634"/>
                    <a:pt x="730" y="3312"/>
                  </a:cubicBezTo>
                  <a:cubicBezTo>
                    <a:pt x="1408" y="4328"/>
                    <a:pt x="2399" y="5085"/>
                    <a:pt x="3572" y="5423"/>
                  </a:cubicBezTo>
                  <a:cubicBezTo>
                    <a:pt x="3859" y="5502"/>
                    <a:pt x="4145" y="5554"/>
                    <a:pt x="4432" y="5606"/>
                  </a:cubicBezTo>
                  <a:lnTo>
                    <a:pt x="4875" y="5632"/>
                  </a:lnTo>
                  <a:lnTo>
                    <a:pt x="5293" y="5632"/>
                  </a:lnTo>
                  <a:lnTo>
                    <a:pt x="6961" y="5658"/>
                  </a:lnTo>
                  <a:lnTo>
                    <a:pt x="20467" y="5736"/>
                  </a:lnTo>
                  <a:lnTo>
                    <a:pt x="35927" y="5736"/>
                  </a:lnTo>
                  <a:cubicBezTo>
                    <a:pt x="38813" y="5736"/>
                    <a:pt x="41698" y="5760"/>
                    <a:pt x="44599" y="5760"/>
                  </a:cubicBezTo>
                  <a:cubicBezTo>
                    <a:pt x="46049" y="5760"/>
                    <a:pt x="47503" y="5754"/>
                    <a:pt x="48963" y="5736"/>
                  </a:cubicBezTo>
                  <a:lnTo>
                    <a:pt x="49980" y="5736"/>
                  </a:lnTo>
                  <a:cubicBezTo>
                    <a:pt x="51119" y="5743"/>
                    <a:pt x="52256" y="5747"/>
                    <a:pt x="53388" y="5747"/>
                  </a:cubicBezTo>
                  <a:cubicBezTo>
                    <a:pt x="56482" y="5747"/>
                    <a:pt x="59543" y="5722"/>
                    <a:pt x="62521" y="5684"/>
                  </a:cubicBezTo>
                  <a:lnTo>
                    <a:pt x="64528" y="5684"/>
                  </a:lnTo>
                  <a:cubicBezTo>
                    <a:pt x="65528" y="5693"/>
                    <a:pt x="66524" y="5696"/>
                    <a:pt x="67519" y="5696"/>
                  </a:cubicBezTo>
                  <a:cubicBezTo>
                    <a:pt x="69508" y="5696"/>
                    <a:pt x="71490" y="5684"/>
                    <a:pt x="73471" y="5684"/>
                  </a:cubicBezTo>
                  <a:lnTo>
                    <a:pt x="86507" y="5684"/>
                  </a:lnTo>
                  <a:lnTo>
                    <a:pt x="97510" y="5658"/>
                  </a:lnTo>
                  <a:lnTo>
                    <a:pt x="114065" y="5658"/>
                  </a:lnTo>
                  <a:lnTo>
                    <a:pt x="120766" y="5632"/>
                  </a:lnTo>
                  <a:lnTo>
                    <a:pt x="124051" y="5606"/>
                  </a:lnTo>
                  <a:cubicBezTo>
                    <a:pt x="125198" y="5606"/>
                    <a:pt x="126293" y="5215"/>
                    <a:pt x="127180" y="4485"/>
                  </a:cubicBezTo>
                  <a:cubicBezTo>
                    <a:pt x="127910" y="3885"/>
                    <a:pt x="128457" y="3103"/>
                    <a:pt x="128770" y="2191"/>
                  </a:cubicBezTo>
                  <a:cubicBezTo>
                    <a:pt x="128874" y="1904"/>
                    <a:pt x="128926" y="1617"/>
                    <a:pt x="128979" y="1330"/>
                  </a:cubicBezTo>
                  <a:cubicBezTo>
                    <a:pt x="129005" y="1174"/>
                    <a:pt x="129005" y="1043"/>
                    <a:pt x="129005" y="887"/>
                  </a:cubicBezTo>
                  <a:lnTo>
                    <a:pt x="129005" y="626"/>
                  </a:lnTo>
                  <a:cubicBezTo>
                    <a:pt x="129005" y="548"/>
                    <a:pt x="128979" y="444"/>
                    <a:pt x="128953" y="392"/>
                  </a:cubicBezTo>
                  <a:cubicBezTo>
                    <a:pt x="128831" y="209"/>
                    <a:pt x="128630" y="178"/>
                    <a:pt x="128458" y="178"/>
                  </a:cubicBezTo>
                  <a:cubicBezTo>
                    <a:pt x="128365" y="178"/>
                    <a:pt x="128280" y="187"/>
                    <a:pt x="128221" y="187"/>
                  </a:cubicBezTo>
                  <a:cubicBezTo>
                    <a:pt x="128201" y="187"/>
                    <a:pt x="128184" y="186"/>
                    <a:pt x="128170" y="183"/>
                  </a:cubicBezTo>
                  <a:cubicBezTo>
                    <a:pt x="128040" y="183"/>
                    <a:pt x="127910" y="183"/>
                    <a:pt x="127779" y="209"/>
                  </a:cubicBezTo>
                  <a:lnTo>
                    <a:pt x="121939" y="209"/>
                  </a:lnTo>
                  <a:lnTo>
                    <a:pt x="116125" y="79"/>
                  </a:lnTo>
                  <a:lnTo>
                    <a:pt x="109033" y="79"/>
                  </a:lnTo>
                  <a:cubicBezTo>
                    <a:pt x="108449" y="57"/>
                    <a:pt x="107875" y="49"/>
                    <a:pt x="107294" y="49"/>
                  </a:cubicBezTo>
                  <a:cubicBezTo>
                    <a:pt x="106500" y="49"/>
                    <a:pt x="105694" y="64"/>
                    <a:pt x="104836" y="79"/>
                  </a:cubicBezTo>
                  <a:cubicBezTo>
                    <a:pt x="103793" y="105"/>
                    <a:pt x="102724" y="124"/>
                    <a:pt x="101681" y="124"/>
                  </a:cubicBezTo>
                  <a:cubicBezTo>
                    <a:pt x="100638" y="124"/>
                    <a:pt x="99621" y="105"/>
                    <a:pt x="98683" y="53"/>
                  </a:cubicBezTo>
                  <a:lnTo>
                    <a:pt x="97770" y="53"/>
                  </a:lnTo>
                  <a:cubicBezTo>
                    <a:pt x="97591" y="33"/>
                    <a:pt x="97412" y="24"/>
                    <a:pt x="97233" y="24"/>
                  </a:cubicBezTo>
                  <a:cubicBezTo>
                    <a:pt x="96942" y="24"/>
                    <a:pt x="96652" y="47"/>
                    <a:pt x="96362" y="79"/>
                  </a:cubicBezTo>
                  <a:cubicBezTo>
                    <a:pt x="96154" y="105"/>
                    <a:pt x="95919" y="131"/>
                    <a:pt x="95711" y="131"/>
                  </a:cubicBezTo>
                  <a:lnTo>
                    <a:pt x="92399" y="131"/>
                  </a:lnTo>
                  <a:cubicBezTo>
                    <a:pt x="91044" y="105"/>
                    <a:pt x="91435" y="105"/>
                    <a:pt x="91774" y="53"/>
                  </a:cubicBezTo>
                  <a:cubicBezTo>
                    <a:pt x="92139" y="27"/>
                    <a:pt x="91565" y="1"/>
                    <a:pt x="90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1"/>
            <p:cNvSpPr/>
            <p:nvPr/>
          </p:nvSpPr>
          <p:spPr>
            <a:xfrm>
              <a:off x="238125" y="3668000"/>
              <a:ext cx="3225125" cy="144000"/>
            </a:xfrm>
            <a:custGeom>
              <a:avLst/>
              <a:gdLst/>
              <a:ahLst/>
              <a:cxnLst/>
              <a:rect l="l" t="t" r="r" b="b"/>
              <a:pathLst>
                <a:path w="129005" h="5760" extrusionOk="0">
                  <a:moveTo>
                    <a:pt x="90705" y="1"/>
                  </a:moveTo>
                  <a:cubicBezTo>
                    <a:pt x="89746" y="19"/>
                    <a:pt x="88853" y="37"/>
                    <a:pt x="87895" y="37"/>
                  </a:cubicBezTo>
                  <a:cubicBezTo>
                    <a:pt x="87499" y="37"/>
                    <a:pt x="87091" y="34"/>
                    <a:pt x="86664" y="27"/>
                  </a:cubicBezTo>
                  <a:cubicBezTo>
                    <a:pt x="85556" y="14"/>
                    <a:pt x="84421" y="7"/>
                    <a:pt x="83284" y="7"/>
                  </a:cubicBezTo>
                  <a:cubicBezTo>
                    <a:pt x="82147" y="7"/>
                    <a:pt x="81006" y="14"/>
                    <a:pt x="79885" y="27"/>
                  </a:cubicBezTo>
                  <a:cubicBezTo>
                    <a:pt x="78008" y="53"/>
                    <a:pt x="76026" y="27"/>
                    <a:pt x="74227" y="79"/>
                  </a:cubicBezTo>
                  <a:lnTo>
                    <a:pt x="73263" y="79"/>
                  </a:lnTo>
                  <a:cubicBezTo>
                    <a:pt x="73054" y="70"/>
                    <a:pt x="72840" y="67"/>
                    <a:pt x="72624" y="67"/>
                  </a:cubicBezTo>
                  <a:cubicBezTo>
                    <a:pt x="72194" y="67"/>
                    <a:pt x="71759" y="79"/>
                    <a:pt x="71359" y="79"/>
                  </a:cubicBezTo>
                  <a:cubicBezTo>
                    <a:pt x="70825" y="92"/>
                    <a:pt x="70297" y="98"/>
                    <a:pt x="69788" y="98"/>
                  </a:cubicBezTo>
                  <a:cubicBezTo>
                    <a:pt x="69280" y="98"/>
                    <a:pt x="68791" y="92"/>
                    <a:pt x="68335" y="79"/>
                  </a:cubicBezTo>
                  <a:cubicBezTo>
                    <a:pt x="66979" y="53"/>
                    <a:pt x="65617" y="46"/>
                    <a:pt x="64235" y="46"/>
                  </a:cubicBezTo>
                  <a:cubicBezTo>
                    <a:pt x="62853" y="46"/>
                    <a:pt x="61452" y="53"/>
                    <a:pt x="60018" y="53"/>
                  </a:cubicBezTo>
                  <a:cubicBezTo>
                    <a:pt x="58645" y="53"/>
                    <a:pt x="57295" y="76"/>
                    <a:pt x="55914" y="76"/>
                  </a:cubicBezTo>
                  <a:cubicBezTo>
                    <a:pt x="55224" y="76"/>
                    <a:pt x="54525" y="70"/>
                    <a:pt x="53813" y="53"/>
                  </a:cubicBezTo>
                  <a:cubicBezTo>
                    <a:pt x="53122" y="66"/>
                    <a:pt x="52470" y="72"/>
                    <a:pt x="51835" y="72"/>
                  </a:cubicBezTo>
                  <a:cubicBezTo>
                    <a:pt x="51199" y="72"/>
                    <a:pt x="50580" y="66"/>
                    <a:pt x="49954" y="53"/>
                  </a:cubicBezTo>
                  <a:lnTo>
                    <a:pt x="48285" y="53"/>
                  </a:lnTo>
                  <a:cubicBezTo>
                    <a:pt x="46547" y="53"/>
                    <a:pt x="44809" y="29"/>
                    <a:pt x="43071" y="29"/>
                  </a:cubicBezTo>
                  <a:cubicBezTo>
                    <a:pt x="42202" y="29"/>
                    <a:pt x="41333" y="35"/>
                    <a:pt x="40464" y="53"/>
                  </a:cubicBezTo>
                  <a:lnTo>
                    <a:pt x="37413" y="53"/>
                  </a:lnTo>
                  <a:cubicBezTo>
                    <a:pt x="37022" y="61"/>
                    <a:pt x="36646" y="64"/>
                    <a:pt x="36276" y="64"/>
                  </a:cubicBezTo>
                  <a:cubicBezTo>
                    <a:pt x="35536" y="64"/>
                    <a:pt x="34824" y="53"/>
                    <a:pt x="34076" y="53"/>
                  </a:cubicBezTo>
                  <a:cubicBezTo>
                    <a:pt x="33180" y="42"/>
                    <a:pt x="32292" y="36"/>
                    <a:pt x="31418" y="36"/>
                  </a:cubicBezTo>
                  <a:cubicBezTo>
                    <a:pt x="30181" y="36"/>
                    <a:pt x="28969" y="48"/>
                    <a:pt x="27793" y="79"/>
                  </a:cubicBezTo>
                  <a:lnTo>
                    <a:pt x="26202" y="79"/>
                  </a:lnTo>
                  <a:cubicBezTo>
                    <a:pt x="25681" y="66"/>
                    <a:pt x="25173" y="59"/>
                    <a:pt x="24648" y="59"/>
                  </a:cubicBezTo>
                  <a:cubicBezTo>
                    <a:pt x="24123" y="59"/>
                    <a:pt x="23582" y="66"/>
                    <a:pt x="22996" y="79"/>
                  </a:cubicBezTo>
                  <a:lnTo>
                    <a:pt x="15278" y="79"/>
                  </a:lnTo>
                  <a:cubicBezTo>
                    <a:pt x="12436" y="79"/>
                    <a:pt x="9542" y="79"/>
                    <a:pt x="6727" y="105"/>
                  </a:cubicBezTo>
                  <a:cubicBezTo>
                    <a:pt x="5449" y="131"/>
                    <a:pt x="4693" y="131"/>
                    <a:pt x="4250" y="183"/>
                  </a:cubicBezTo>
                  <a:lnTo>
                    <a:pt x="521" y="626"/>
                  </a:lnTo>
                  <a:lnTo>
                    <a:pt x="469" y="626"/>
                  </a:lnTo>
                  <a:cubicBezTo>
                    <a:pt x="365" y="678"/>
                    <a:pt x="1017" y="704"/>
                    <a:pt x="1877" y="704"/>
                  </a:cubicBezTo>
                  <a:lnTo>
                    <a:pt x="14548" y="678"/>
                  </a:lnTo>
                  <a:lnTo>
                    <a:pt x="17625" y="678"/>
                  </a:lnTo>
                  <a:cubicBezTo>
                    <a:pt x="21562" y="626"/>
                    <a:pt x="25603" y="652"/>
                    <a:pt x="29566" y="626"/>
                  </a:cubicBezTo>
                  <a:lnTo>
                    <a:pt x="35719" y="626"/>
                  </a:lnTo>
                  <a:cubicBezTo>
                    <a:pt x="37387" y="626"/>
                    <a:pt x="39056" y="615"/>
                    <a:pt x="40732" y="615"/>
                  </a:cubicBezTo>
                  <a:cubicBezTo>
                    <a:pt x="41570" y="615"/>
                    <a:pt x="42411" y="618"/>
                    <a:pt x="43254" y="626"/>
                  </a:cubicBezTo>
                  <a:cubicBezTo>
                    <a:pt x="43462" y="635"/>
                    <a:pt x="43679" y="638"/>
                    <a:pt x="43902" y="638"/>
                  </a:cubicBezTo>
                  <a:cubicBezTo>
                    <a:pt x="44349" y="638"/>
                    <a:pt x="44818" y="626"/>
                    <a:pt x="45287" y="626"/>
                  </a:cubicBezTo>
                  <a:cubicBezTo>
                    <a:pt x="46799" y="626"/>
                    <a:pt x="48323" y="615"/>
                    <a:pt x="49843" y="615"/>
                  </a:cubicBezTo>
                  <a:cubicBezTo>
                    <a:pt x="50603" y="615"/>
                    <a:pt x="51362" y="618"/>
                    <a:pt x="52118" y="626"/>
                  </a:cubicBezTo>
                  <a:lnTo>
                    <a:pt x="128379" y="626"/>
                  </a:lnTo>
                  <a:cubicBezTo>
                    <a:pt x="128405" y="626"/>
                    <a:pt x="128405" y="652"/>
                    <a:pt x="128405" y="678"/>
                  </a:cubicBezTo>
                  <a:lnTo>
                    <a:pt x="128405" y="939"/>
                  </a:lnTo>
                  <a:cubicBezTo>
                    <a:pt x="128405" y="1069"/>
                    <a:pt x="128353" y="1200"/>
                    <a:pt x="128353" y="1304"/>
                  </a:cubicBezTo>
                  <a:cubicBezTo>
                    <a:pt x="128327" y="1434"/>
                    <a:pt x="128301" y="1565"/>
                    <a:pt x="128275" y="1669"/>
                  </a:cubicBezTo>
                  <a:cubicBezTo>
                    <a:pt x="128249" y="1799"/>
                    <a:pt x="128222" y="1904"/>
                    <a:pt x="128170" y="2008"/>
                  </a:cubicBezTo>
                  <a:cubicBezTo>
                    <a:pt x="128014" y="2477"/>
                    <a:pt x="127779" y="2895"/>
                    <a:pt x="127492" y="3286"/>
                  </a:cubicBezTo>
                  <a:cubicBezTo>
                    <a:pt x="127180" y="3677"/>
                    <a:pt x="126789" y="4042"/>
                    <a:pt x="126345" y="4302"/>
                  </a:cubicBezTo>
                  <a:cubicBezTo>
                    <a:pt x="125928" y="4563"/>
                    <a:pt x="125485" y="4746"/>
                    <a:pt x="124990" y="4850"/>
                  </a:cubicBezTo>
                  <a:cubicBezTo>
                    <a:pt x="124520" y="4928"/>
                    <a:pt x="124025" y="4954"/>
                    <a:pt x="123530" y="4954"/>
                  </a:cubicBezTo>
                  <a:lnTo>
                    <a:pt x="120479" y="4954"/>
                  </a:lnTo>
                  <a:lnTo>
                    <a:pt x="114404" y="5006"/>
                  </a:lnTo>
                  <a:cubicBezTo>
                    <a:pt x="113752" y="5006"/>
                    <a:pt x="112970" y="5032"/>
                    <a:pt x="112553" y="5032"/>
                  </a:cubicBezTo>
                  <a:cubicBezTo>
                    <a:pt x="111354" y="5085"/>
                    <a:pt x="109894" y="5085"/>
                    <a:pt x="108408" y="5085"/>
                  </a:cubicBezTo>
                  <a:lnTo>
                    <a:pt x="104888" y="5085"/>
                  </a:lnTo>
                  <a:lnTo>
                    <a:pt x="97431" y="5032"/>
                  </a:lnTo>
                  <a:cubicBezTo>
                    <a:pt x="93938" y="5032"/>
                    <a:pt x="90432" y="5021"/>
                    <a:pt x="86923" y="5021"/>
                  </a:cubicBezTo>
                  <a:cubicBezTo>
                    <a:pt x="85169" y="5021"/>
                    <a:pt x="83413" y="5024"/>
                    <a:pt x="81658" y="5032"/>
                  </a:cubicBezTo>
                  <a:lnTo>
                    <a:pt x="79598" y="5032"/>
                  </a:lnTo>
                  <a:cubicBezTo>
                    <a:pt x="78980" y="5025"/>
                    <a:pt x="78368" y="5022"/>
                    <a:pt x="77761" y="5022"/>
                  </a:cubicBezTo>
                  <a:cubicBezTo>
                    <a:pt x="76297" y="5022"/>
                    <a:pt x="74865" y="5040"/>
                    <a:pt x="73445" y="5058"/>
                  </a:cubicBezTo>
                  <a:cubicBezTo>
                    <a:pt x="70108" y="5085"/>
                    <a:pt x="66614" y="5058"/>
                    <a:pt x="63381" y="5137"/>
                  </a:cubicBezTo>
                  <a:lnTo>
                    <a:pt x="62573" y="5137"/>
                  </a:lnTo>
                  <a:cubicBezTo>
                    <a:pt x="62260" y="5111"/>
                    <a:pt x="61947" y="5111"/>
                    <a:pt x="61687" y="5111"/>
                  </a:cubicBezTo>
                  <a:cubicBezTo>
                    <a:pt x="59444" y="5137"/>
                    <a:pt x="56967" y="5111"/>
                    <a:pt x="55064" y="5163"/>
                  </a:cubicBezTo>
                  <a:cubicBezTo>
                    <a:pt x="54595" y="5189"/>
                    <a:pt x="54002" y="5189"/>
                    <a:pt x="53445" y="5189"/>
                  </a:cubicBezTo>
                  <a:cubicBezTo>
                    <a:pt x="52887" y="5189"/>
                    <a:pt x="52366" y="5189"/>
                    <a:pt x="52040" y="5215"/>
                  </a:cubicBezTo>
                  <a:lnTo>
                    <a:pt x="51388" y="5215"/>
                  </a:lnTo>
                  <a:cubicBezTo>
                    <a:pt x="51082" y="5208"/>
                    <a:pt x="50740" y="5207"/>
                    <a:pt x="50383" y="5207"/>
                  </a:cubicBezTo>
                  <a:cubicBezTo>
                    <a:pt x="50027" y="5207"/>
                    <a:pt x="49658" y="5208"/>
                    <a:pt x="49296" y="5208"/>
                  </a:cubicBezTo>
                  <a:cubicBezTo>
                    <a:pt x="48572" y="5208"/>
                    <a:pt x="47881" y="5202"/>
                    <a:pt x="47399" y="5163"/>
                  </a:cubicBezTo>
                  <a:lnTo>
                    <a:pt x="39942" y="5163"/>
                  </a:lnTo>
                  <a:cubicBezTo>
                    <a:pt x="39650" y="5158"/>
                    <a:pt x="39362" y="5155"/>
                    <a:pt x="39075" y="5155"/>
                  </a:cubicBezTo>
                  <a:cubicBezTo>
                    <a:pt x="37930" y="5155"/>
                    <a:pt x="36824" y="5189"/>
                    <a:pt x="35719" y="5189"/>
                  </a:cubicBezTo>
                  <a:cubicBezTo>
                    <a:pt x="34259" y="5189"/>
                    <a:pt x="32877" y="5137"/>
                    <a:pt x="31208" y="5137"/>
                  </a:cubicBezTo>
                  <a:lnTo>
                    <a:pt x="30530" y="5137"/>
                  </a:lnTo>
                  <a:lnTo>
                    <a:pt x="15435" y="5111"/>
                  </a:lnTo>
                  <a:lnTo>
                    <a:pt x="9464" y="5058"/>
                  </a:lnTo>
                  <a:lnTo>
                    <a:pt x="4980" y="5058"/>
                  </a:lnTo>
                  <a:cubicBezTo>
                    <a:pt x="4510" y="5058"/>
                    <a:pt x="4041" y="5006"/>
                    <a:pt x="3598" y="4876"/>
                  </a:cubicBezTo>
                  <a:cubicBezTo>
                    <a:pt x="2555" y="4537"/>
                    <a:pt x="1695" y="3833"/>
                    <a:pt x="1121" y="2921"/>
                  </a:cubicBezTo>
                  <a:cubicBezTo>
                    <a:pt x="808" y="2373"/>
                    <a:pt x="574" y="1799"/>
                    <a:pt x="495" y="1174"/>
                  </a:cubicBezTo>
                  <a:cubicBezTo>
                    <a:pt x="443" y="965"/>
                    <a:pt x="443" y="809"/>
                    <a:pt x="417" y="678"/>
                  </a:cubicBezTo>
                  <a:lnTo>
                    <a:pt x="417" y="600"/>
                  </a:lnTo>
                  <a:cubicBezTo>
                    <a:pt x="417" y="600"/>
                    <a:pt x="417" y="600"/>
                    <a:pt x="391" y="574"/>
                  </a:cubicBezTo>
                  <a:cubicBezTo>
                    <a:pt x="391" y="522"/>
                    <a:pt x="391" y="444"/>
                    <a:pt x="417" y="392"/>
                  </a:cubicBezTo>
                  <a:cubicBezTo>
                    <a:pt x="443" y="339"/>
                    <a:pt x="469" y="287"/>
                    <a:pt x="417" y="235"/>
                  </a:cubicBezTo>
                  <a:cubicBezTo>
                    <a:pt x="408" y="226"/>
                    <a:pt x="382" y="217"/>
                    <a:pt x="346" y="217"/>
                  </a:cubicBezTo>
                  <a:cubicBezTo>
                    <a:pt x="280" y="217"/>
                    <a:pt x="179" y="248"/>
                    <a:pt x="78" y="366"/>
                  </a:cubicBezTo>
                  <a:cubicBezTo>
                    <a:pt x="52" y="418"/>
                    <a:pt x="26" y="470"/>
                    <a:pt x="0" y="522"/>
                  </a:cubicBezTo>
                  <a:cubicBezTo>
                    <a:pt x="0" y="600"/>
                    <a:pt x="0" y="652"/>
                    <a:pt x="0" y="704"/>
                  </a:cubicBezTo>
                  <a:lnTo>
                    <a:pt x="0" y="1043"/>
                  </a:lnTo>
                  <a:cubicBezTo>
                    <a:pt x="52" y="1852"/>
                    <a:pt x="287" y="2634"/>
                    <a:pt x="730" y="3312"/>
                  </a:cubicBezTo>
                  <a:cubicBezTo>
                    <a:pt x="1408" y="4328"/>
                    <a:pt x="2399" y="5085"/>
                    <a:pt x="3572" y="5423"/>
                  </a:cubicBezTo>
                  <a:cubicBezTo>
                    <a:pt x="3859" y="5502"/>
                    <a:pt x="4145" y="5554"/>
                    <a:pt x="4432" y="5606"/>
                  </a:cubicBezTo>
                  <a:lnTo>
                    <a:pt x="4875" y="5632"/>
                  </a:lnTo>
                  <a:lnTo>
                    <a:pt x="5293" y="5632"/>
                  </a:lnTo>
                  <a:lnTo>
                    <a:pt x="6961" y="5658"/>
                  </a:lnTo>
                  <a:lnTo>
                    <a:pt x="20467" y="5736"/>
                  </a:lnTo>
                  <a:lnTo>
                    <a:pt x="35927" y="5736"/>
                  </a:lnTo>
                  <a:cubicBezTo>
                    <a:pt x="38813" y="5736"/>
                    <a:pt x="41698" y="5760"/>
                    <a:pt x="44599" y="5760"/>
                  </a:cubicBezTo>
                  <a:cubicBezTo>
                    <a:pt x="46049" y="5760"/>
                    <a:pt x="47503" y="5754"/>
                    <a:pt x="48963" y="5736"/>
                  </a:cubicBezTo>
                  <a:lnTo>
                    <a:pt x="49980" y="5736"/>
                  </a:lnTo>
                  <a:cubicBezTo>
                    <a:pt x="51119" y="5743"/>
                    <a:pt x="52256" y="5747"/>
                    <a:pt x="53388" y="5747"/>
                  </a:cubicBezTo>
                  <a:cubicBezTo>
                    <a:pt x="56482" y="5747"/>
                    <a:pt x="59543" y="5722"/>
                    <a:pt x="62521" y="5684"/>
                  </a:cubicBezTo>
                  <a:lnTo>
                    <a:pt x="64528" y="5684"/>
                  </a:lnTo>
                  <a:cubicBezTo>
                    <a:pt x="65528" y="5693"/>
                    <a:pt x="66524" y="5696"/>
                    <a:pt x="67519" y="5696"/>
                  </a:cubicBezTo>
                  <a:cubicBezTo>
                    <a:pt x="69508" y="5696"/>
                    <a:pt x="71490" y="5684"/>
                    <a:pt x="73471" y="5684"/>
                  </a:cubicBezTo>
                  <a:lnTo>
                    <a:pt x="86507" y="5684"/>
                  </a:lnTo>
                  <a:lnTo>
                    <a:pt x="97510" y="5658"/>
                  </a:lnTo>
                  <a:lnTo>
                    <a:pt x="114065" y="5658"/>
                  </a:lnTo>
                  <a:lnTo>
                    <a:pt x="120766" y="5632"/>
                  </a:lnTo>
                  <a:lnTo>
                    <a:pt x="124051" y="5606"/>
                  </a:lnTo>
                  <a:cubicBezTo>
                    <a:pt x="125198" y="5606"/>
                    <a:pt x="126293" y="5215"/>
                    <a:pt x="127180" y="4485"/>
                  </a:cubicBezTo>
                  <a:cubicBezTo>
                    <a:pt x="127910" y="3885"/>
                    <a:pt x="128457" y="3103"/>
                    <a:pt x="128770" y="2191"/>
                  </a:cubicBezTo>
                  <a:cubicBezTo>
                    <a:pt x="128874" y="1904"/>
                    <a:pt x="128926" y="1617"/>
                    <a:pt x="128979" y="1330"/>
                  </a:cubicBezTo>
                  <a:cubicBezTo>
                    <a:pt x="129005" y="1174"/>
                    <a:pt x="129005" y="1043"/>
                    <a:pt x="129005" y="887"/>
                  </a:cubicBezTo>
                  <a:lnTo>
                    <a:pt x="129005" y="626"/>
                  </a:lnTo>
                  <a:cubicBezTo>
                    <a:pt x="129005" y="548"/>
                    <a:pt x="128979" y="444"/>
                    <a:pt x="128953" y="392"/>
                  </a:cubicBezTo>
                  <a:cubicBezTo>
                    <a:pt x="128831" y="209"/>
                    <a:pt x="128630" y="178"/>
                    <a:pt x="128458" y="178"/>
                  </a:cubicBezTo>
                  <a:cubicBezTo>
                    <a:pt x="128365" y="178"/>
                    <a:pt x="128280" y="187"/>
                    <a:pt x="128221" y="187"/>
                  </a:cubicBezTo>
                  <a:cubicBezTo>
                    <a:pt x="128201" y="187"/>
                    <a:pt x="128184" y="186"/>
                    <a:pt x="128170" y="183"/>
                  </a:cubicBezTo>
                  <a:cubicBezTo>
                    <a:pt x="128040" y="183"/>
                    <a:pt x="127910" y="183"/>
                    <a:pt x="127779" y="209"/>
                  </a:cubicBezTo>
                  <a:lnTo>
                    <a:pt x="121939" y="209"/>
                  </a:lnTo>
                  <a:lnTo>
                    <a:pt x="116125" y="79"/>
                  </a:lnTo>
                  <a:lnTo>
                    <a:pt x="109033" y="79"/>
                  </a:lnTo>
                  <a:cubicBezTo>
                    <a:pt x="108449" y="57"/>
                    <a:pt x="107875" y="49"/>
                    <a:pt x="107294" y="49"/>
                  </a:cubicBezTo>
                  <a:cubicBezTo>
                    <a:pt x="106500" y="49"/>
                    <a:pt x="105694" y="64"/>
                    <a:pt x="104836" y="79"/>
                  </a:cubicBezTo>
                  <a:cubicBezTo>
                    <a:pt x="103793" y="105"/>
                    <a:pt x="102724" y="124"/>
                    <a:pt x="101681" y="124"/>
                  </a:cubicBezTo>
                  <a:cubicBezTo>
                    <a:pt x="100638" y="124"/>
                    <a:pt x="99621" y="105"/>
                    <a:pt x="98683" y="53"/>
                  </a:cubicBezTo>
                  <a:lnTo>
                    <a:pt x="97770" y="53"/>
                  </a:lnTo>
                  <a:cubicBezTo>
                    <a:pt x="97591" y="33"/>
                    <a:pt x="97412" y="24"/>
                    <a:pt x="97233" y="24"/>
                  </a:cubicBezTo>
                  <a:cubicBezTo>
                    <a:pt x="96942" y="24"/>
                    <a:pt x="96652" y="47"/>
                    <a:pt x="96362" y="79"/>
                  </a:cubicBezTo>
                  <a:cubicBezTo>
                    <a:pt x="96154" y="105"/>
                    <a:pt x="95919" y="131"/>
                    <a:pt x="95711" y="131"/>
                  </a:cubicBezTo>
                  <a:lnTo>
                    <a:pt x="92399" y="131"/>
                  </a:lnTo>
                  <a:cubicBezTo>
                    <a:pt x="91044" y="105"/>
                    <a:pt x="91435" y="105"/>
                    <a:pt x="91774" y="53"/>
                  </a:cubicBezTo>
                  <a:cubicBezTo>
                    <a:pt x="92139" y="27"/>
                    <a:pt x="91565" y="1"/>
                    <a:pt x="90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1"/>
            <p:cNvSpPr/>
            <p:nvPr/>
          </p:nvSpPr>
          <p:spPr>
            <a:xfrm>
              <a:off x="502100" y="2051100"/>
              <a:ext cx="2691950" cy="1635825"/>
            </a:xfrm>
            <a:custGeom>
              <a:avLst/>
              <a:gdLst/>
              <a:ahLst/>
              <a:cxnLst/>
              <a:rect l="l" t="t" r="r" b="b"/>
              <a:pathLst>
                <a:path w="107678" h="65433" extrusionOk="0">
                  <a:moveTo>
                    <a:pt x="39473" y="592"/>
                  </a:moveTo>
                  <a:cubicBezTo>
                    <a:pt x="41820" y="618"/>
                    <a:pt x="44245" y="618"/>
                    <a:pt x="46643" y="618"/>
                  </a:cubicBezTo>
                  <a:cubicBezTo>
                    <a:pt x="48816" y="618"/>
                    <a:pt x="50988" y="606"/>
                    <a:pt x="53177" y="606"/>
                  </a:cubicBezTo>
                  <a:cubicBezTo>
                    <a:pt x="54271" y="606"/>
                    <a:pt x="55369" y="609"/>
                    <a:pt x="56472" y="618"/>
                  </a:cubicBezTo>
                  <a:lnTo>
                    <a:pt x="59132" y="618"/>
                  </a:lnTo>
                  <a:cubicBezTo>
                    <a:pt x="61113" y="618"/>
                    <a:pt x="63095" y="594"/>
                    <a:pt x="65084" y="594"/>
                  </a:cubicBezTo>
                  <a:cubicBezTo>
                    <a:pt x="66078" y="594"/>
                    <a:pt x="67075" y="600"/>
                    <a:pt x="68074" y="618"/>
                  </a:cubicBezTo>
                  <a:lnTo>
                    <a:pt x="107130" y="618"/>
                  </a:lnTo>
                  <a:lnTo>
                    <a:pt x="107130" y="644"/>
                  </a:lnTo>
                  <a:lnTo>
                    <a:pt x="107130" y="14436"/>
                  </a:lnTo>
                  <a:lnTo>
                    <a:pt x="107130" y="31982"/>
                  </a:lnTo>
                  <a:lnTo>
                    <a:pt x="107130" y="38683"/>
                  </a:lnTo>
                  <a:lnTo>
                    <a:pt x="107130" y="57037"/>
                  </a:lnTo>
                  <a:lnTo>
                    <a:pt x="107130" y="61079"/>
                  </a:lnTo>
                  <a:lnTo>
                    <a:pt x="107130" y="63060"/>
                  </a:lnTo>
                  <a:lnTo>
                    <a:pt x="107130" y="64025"/>
                  </a:lnTo>
                  <a:lnTo>
                    <a:pt x="107130" y="64520"/>
                  </a:lnTo>
                  <a:lnTo>
                    <a:pt x="107130" y="64650"/>
                  </a:lnTo>
                  <a:lnTo>
                    <a:pt x="104862" y="64650"/>
                  </a:lnTo>
                  <a:cubicBezTo>
                    <a:pt x="99413" y="64650"/>
                    <a:pt x="94199" y="64703"/>
                    <a:pt x="88906" y="64729"/>
                  </a:cubicBezTo>
                  <a:cubicBezTo>
                    <a:pt x="88046" y="64729"/>
                    <a:pt x="87003" y="64755"/>
                    <a:pt x="86455" y="64755"/>
                  </a:cubicBezTo>
                  <a:cubicBezTo>
                    <a:pt x="84891" y="64807"/>
                    <a:pt x="82988" y="64807"/>
                    <a:pt x="81032" y="64807"/>
                  </a:cubicBezTo>
                  <a:lnTo>
                    <a:pt x="80276" y="64807"/>
                  </a:lnTo>
                  <a:lnTo>
                    <a:pt x="81163" y="64781"/>
                  </a:lnTo>
                  <a:lnTo>
                    <a:pt x="76444" y="64781"/>
                  </a:lnTo>
                  <a:lnTo>
                    <a:pt x="66693" y="64755"/>
                  </a:lnTo>
                  <a:cubicBezTo>
                    <a:pt x="62121" y="64755"/>
                    <a:pt x="57538" y="64732"/>
                    <a:pt x="52952" y="64732"/>
                  </a:cubicBezTo>
                  <a:cubicBezTo>
                    <a:pt x="50658" y="64732"/>
                    <a:pt x="48364" y="64737"/>
                    <a:pt x="46070" y="64755"/>
                  </a:cubicBezTo>
                  <a:lnTo>
                    <a:pt x="43358" y="64755"/>
                  </a:lnTo>
                  <a:cubicBezTo>
                    <a:pt x="42446" y="64746"/>
                    <a:pt x="41542" y="64743"/>
                    <a:pt x="40645" y="64743"/>
                  </a:cubicBezTo>
                  <a:cubicBezTo>
                    <a:pt x="38850" y="64743"/>
                    <a:pt x="37083" y="64755"/>
                    <a:pt x="35328" y="64755"/>
                  </a:cubicBezTo>
                  <a:cubicBezTo>
                    <a:pt x="31000" y="64807"/>
                    <a:pt x="26411" y="64781"/>
                    <a:pt x="22188" y="64833"/>
                  </a:cubicBezTo>
                  <a:lnTo>
                    <a:pt x="19971" y="64833"/>
                  </a:lnTo>
                  <a:cubicBezTo>
                    <a:pt x="17051" y="64833"/>
                    <a:pt x="13792" y="64833"/>
                    <a:pt x="11315" y="64885"/>
                  </a:cubicBezTo>
                  <a:cubicBezTo>
                    <a:pt x="10703" y="64911"/>
                    <a:pt x="9927" y="64911"/>
                    <a:pt x="9197" y="64911"/>
                  </a:cubicBezTo>
                  <a:cubicBezTo>
                    <a:pt x="8467" y="64911"/>
                    <a:pt x="7783" y="64911"/>
                    <a:pt x="7353" y="64937"/>
                  </a:cubicBezTo>
                  <a:lnTo>
                    <a:pt x="6518" y="64937"/>
                  </a:lnTo>
                  <a:cubicBezTo>
                    <a:pt x="6114" y="64931"/>
                    <a:pt x="5664" y="64929"/>
                    <a:pt x="5197" y="64929"/>
                  </a:cubicBezTo>
                  <a:cubicBezTo>
                    <a:pt x="4731" y="64929"/>
                    <a:pt x="4247" y="64931"/>
                    <a:pt x="3774" y="64931"/>
                  </a:cubicBezTo>
                  <a:cubicBezTo>
                    <a:pt x="2829" y="64931"/>
                    <a:pt x="1930" y="64924"/>
                    <a:pt x="1304" y="64885"/>
                  </a:cubicBezTo>
                  <a:lnTo>
                    <a:pt x="574" y="64885"/>
                  </a:lnTo>
                  <a:lnTo>
                    <a:pt x="574" y="64233"/>
                  </a:lnTo>
                  <a:lnTo>
                    <a:pt x="600" y="56177"/>
                  </a:lnTo>
                  <a:cubicBezTo>
                    <a:pt x="600" y="54248"/>
                    <a:pt x="574" y="52475"/>
                    <a:pt x="574" y="50676"/>
                  </a:cubicBezTo>
                  <a:cubicBezTo>
                    <a:pt x="574" y="48747"/>
                    <a:pt x="626" y="46948"/>
                    <a:pt x="626" y="44784"/>
                  </a:cubicBezTo>
                  <a:lnTo>
                    <a:pt x="626" y="43897"/>
                  </a:lnTo>
                  <a:cubicBezTo>
                    <a:pt x="626" y="37327"/>
                    <a:pt x="652" y="30705"/>
                    <a:pt x="652" y="24161"/>
                  </a:cubicBezTo>
                  <a:cubicBezTo>
                    <a:pt x="678" y="18972"/>
                    <a:pt x="704" y="13758"/>
                    <a:pt x="730" y="8544"/>
                  </a:cubicBezTo>
                  <a:lnTo>
                    <a:pt x="730" y="4085"/>
                  </a:lnTo>
                  <a:cubicBezTo>
                    <a:pt x="730" y="2146"/>
                    <a:pt x="692" y="1026"/>
                    <a:pt x="648" y="628"/>
                  </a:cubicBezTo>
                  <a:lnTo>
                    <a:pt x="648" y="628"/>
                  </a:lnTo>
                  <a:cubicBezTo>
                    <a:pt x="887" y="656"/>
                    <a:pt x="1559" y="670"/>
                    <a:pt x="2399" y="670"/>
                  </a:cubicBezTo>
                  <a:lnTo>
                    <a:pt x="18981" y="618"/>
                  </a:lnTo>
                  <a:lnTo>
                    <a:pt x="22970" y="618"/>
                  </a:lnTo>
                  <a:cubicBezTo>
                    <a:pt x="25551" y="605"/>
                    <a:pt x="28165" y="605"/>
                    <a:pt x="30778" y="605"/>
                  </a:cubicBezTo>
                  <a:cubicBezTo>
                    <a:pt x="33392" y="605"/>
                    <a:pt x="36006" y="605"/>
                    <a:pt x="38587" y="592"/>
                  </a:cubicBezTo>
                  <a:close/>
                  <a:moveTo>
                    <a:pt x="41018" y="1"/>
                  </a:moveTo>
                  <a:cubicBezTo>
                    <a:pt x="39396" y="1"/>
                    <a:pt x="37809" y="14"/>
                    <a:pt x="36266" y="44"/>
                  </a:cubicBezTo>
                  <a:lnTo>
                    <a:pt x="34207" y="44"/>
                  </a:lnTo>
                  <a:cubicBezTo>
                    <a:pt x="33755" y="35"/>
                    <a:pt x="33309" y="32"/>
                    <a:pt x="32858" y="32"/>
                  </a:cubicBezTo>
                  <a:cubicBezTo>
                    <a:pt x="31956" y="32"/>
                    <a:pt x="31035" y="44"/>
                    <a:pt x="30009" y="44"/>
                  </a:cubicBezTo>
                  <a:lnTo>
                    <a:pt x="19945" y="44"/>
                  </a:lnTo>
                  <a:cubicBezTo>
                    <a:pt x="16217" y="44"/>
                    <a:pt x="12437" y="44"/>
                    <a:pt x="8734" y="70"/>
                  </a:cubicBezTo>
                  <a:cubicBezTo>
                    <a:pt x="7092" y="70"/>
                    <a:pt x="6101" y="96"/>
                    <a:pt x="5527" y="148"/>
                  </a:cubicBezTo>
                  <a:lnTo>
                    <a:pt x="652" y="592"/>
                  </a:lnTo>
                  <a:lnTo>
                    <a:pt x="644" y="592"/>
                  </a:lnTo>
                  <a:cubicBezTo>
                    <a:pt x="638" y="543"/>
                    <a:pt x="632" y="509"/>
                    <a:pt x="626" y="487"/>
                  </a:cubicBezTo>
                  <a:cubicBezTo>
                    <a:pt x="574" y="435"/>
                    <a:pt x="522" y="331"/>
                    <a:pt x="522" y="331"/>
                  </a:cubicBezTo>
                  <a:cubicBezTo>
                    <a:pt x="522" y="331"/>
                    <a:pt x="496" y="331"/>
                    <a:pt x="496" y="279"/>
                  </a:cubicBezTo>
                  <a:cubicBezTo>
                    <a:pt x="522" y="201"/>
                    <a:pt x="574" y="148"/>
                    <a:pt x="443" y="122"/>
                  </a:cubicBezTo>
                  <a:cubicBezTo>
                    <a:pt x="365" y="122"/>
                    <a:pt x="313" y="174"/>
                    <a:pt x="287" y="227"/>
                  </a:cubicBezTo>
                  <a:cubicBezTo>
                    <a:pt x="261" y="253"/>
                    <a:pt x="261" y="305"/>
                    <a:pt x="261" y="331"/>
                  </a:cubicBezTo>
                  <a:lnTo>
                    <a:pt x="261" y="383"/>
                  </a:lnTo>
                  <a:lnTo>
                    <a:pt x="261" y="487"/>
                  </a:lnTo>
                  <a:cubicBezTo>
                    <a:pt x="235" y="670"/>
                    <a:pt x="209" y="904"/>
                    <a:pt x="209" y="1243"/>
                  </a:cubicBezTo>
                  <a:cubicBezTo>
                    <a:pt x="209" y="1895"/>
                    <a:pt x="209" y="2886"/>
                    <a:pt x="183" y="4163"/>
                  </a:cubicBezTo>
                  <a:cubicBezTo>
                    <a:pt x="183" y="7214"/>
                    <a:pt x="157" y="10108"/>
                    <a:pt x="131" y="12976"/>
                  </a:cubicBezTo>
                  <a:cubicBezTo>
                    <a:pt x="78" y="18764"/>
                    <a:pt x="52" y="24786"/>
                    <a:pt x="26" y="30653"/>
                  </a:cubicBezTo>
                  <a:lnTo>
                    <a:pt x="26" y="31539"/>
                  </a:lnTo>
                  <a:lnTo>
                    <a:pt x="26" y="43219"/>
                  </a:lnTo>
                  <a:lnTo>
                    <a:pt x="26" y="50858"/>
                  </a:lnTo>
                  <a:cubicBezTo>
                    <a:pt x="0" y="55708"/>
                    <a:pt x="0" y="60531"/>
                    <a:pt x="0" y="65433"/>
                  </a:cubicBezTo>
                  <a:lnTo>
                    <a:pt x="4667" y="65433"/>
                  </a:lnTo>
                  <a:cubicBezTo>
                    <a:pt x="10247" y="65433"/>
                    <a:pt x="15722" y="65433"/>
                    <a:pt x="21066" y="65354"/>
                  </a:cubicBezTo>
                  <a:lnTo>
                    <a:pt x="23700" y="65354"/>
                  </a:lnTo>
                  <a:cubicBezTo>
                    <a:pt x="25003" y="65363"/>
                    <a:pt x="26304" y="65366"/>
                    <a:pt x="27603" y="65366"/>
                  </a:cubicBezTo>
                  <a:cubicBezTo>
                    <a:pt x="30200" y="65366"/>
                    <a:pt x="32790" y="65354"/>
                    <a:pt x="35380" y="65354"/>
                  </a:cubicBezTo>
                  <a:lnTo>
                    <a:pt x="52405" y="65354"/>
                  </a:lnTo>
                  <a:lnTo>
                    <a:pt x="66797" y="65328"/>
                  </a:lnTo>
                  <a:lnTo>
                    <a:pt x="88385" y="65328"/>
                  </a:lnTo>
                  <a:cubicBezTo>
                    <a:pt x="94251" y="65328"/>
                    <a:pt x="100091" y="65328"/>
                    <a:pt x="105670" y="65250"/>
                  </a:cubicBezTo>
                  <a:lnTo>
                    <a:pt x="107652" y="65250"/>
                  </a:lnTo>
                  <a:lnTo>
                    <a:pt x="107652" y="63295"/>
                  </a:lnTo>
                  <a:cubicBezTo>
                    <a:pt x="107652" y="61756"/>
                    <a:pt x="107652" y="60218"/>
                    <a:pt x="107600" y="59749"/>
                  </a:cubicBezTo>
                  <a:lnTo>
                    <a:pt x="107600" y="58628"/>
                  </a:lnTo>
                  <a:cubicBezTo>
                    <a:pt x="107600" y="56438"/>
                    <a:pt x="107600" y="54274"/>
                    <a:pt x="107600" y="52110"/>
                  </a:cubicBezTo>
                  <a:lnTo>
                    <a:pt x="107600" y="44523"/>
                  </a:lnTo>
                  <a:lnTo>
                    <a:pt x="107600" y="37353"/>
                  </a:lnTo>
                  <a:cubicBezTo>
                    <a:pt x="107574" y="36623"/>
                    <a:pt x="107600" y="35606"/>
                    <a:pt x="107600" y="35215"/>
                  </a:cubicBezTo>
                  <a:cubicBezTo>
                    <a:pt x="107652" y="33442"/>
                    <a:pt x="107626" y="31695"/>
                    <a:pt x="107600" y="29740"/>
                  </a:cubicBezTo>
                  <a:cubicBezTo>
                    <a:pt x="107574" y="27003"/>
                    <a:pt x="107521" y="24135"/>
                    <a:pt x="107626" y="21710"/>
                  </a:cubicBezTo>
                  <a:cubicBezTo>
                    <a:pt x="107652" y="21449"/>
                    <a:pt x="107652" y="20902"/>
                    <a:pt x="107652" y="20511"/>
                  </a:cubicBezTo>
                  <a:cubicBezTo>
                    <a:pt x="107678" y="19885"/>
                    <a:pt x="107678" y="19285"/>
                    <a:pt x="107600" y="18659"/>
                  </a:cubicBezTo>
                  <a:cubicBezTo>
                    <a:pt x="107574" y="18529"/>
                    <a:pt x="107548" y="18164"/>
                    <a:pt x="107548" y="17825"/>
                  </a:cubicBezTo>
                  <a:lnTo>
                    <a:pt x="107548" y="13471"/>
                  </a:lnTo>
                  <a:cubicBezTo>
                    <a:pt x="107561" y="12531"/>
                    <a:pt x="107575" y="12236"/>
                    <a:pt x="107589" y="12236"/>
                  </a:cubicBezTo>
                  <a:cubicBezTo>
                    <a:pt x="107601" y="12236"/>
                    <a:pt x="107613" y="12468"/>
                    <a:pt x="107626" y="12689"/>
                  </a:cubicBezTo>
                  <a:cubicBezTo>
                    <a:pt x="107631" y="12777"/>
                    <a:pt x="107636" y="12818"/>
                    <a:pt x="107641" y="12818"/>
                  </a:cubicBezTo>
                  <a:cubicBezTo>
                    <a:pt x="107661" y="12818"/>
                    <a:pt x="107678" y="12158"/>
                    <a:pt x="107678" y="11281"/>
                  </a:cubicBezTo>
                  <a:cubicBezTo>
                    <a:pt x="107678" y="9508"/>
                    <a:pt x="107626" y="7918"/>
                    <a:pt x="107652" y="5988"/>
                  </a:cubicBezTo>
                  <a:cubicBezTo>
                    <a:pt x="107678" y="4528"/>
                    <a:pt x="107678" y="3042"/>
                    <a:pt x="107678" y="1582"/>
                  </a:cubicBezTo>
                  <a:lnTo>
                    <a:pt x="107678" y="357"/>
                  </a:lnTo>
                  <a:cubicBezTo>
                    <a:pt x="107678" y="305"/>
                    <a:pt x="107652" y="253"/>
                    <a:pt x="107626" y="174"/>
                  </a:cubicBezTo>
                  <a:cubicBezTo>
                    <a:pt x="107626" y="122"/>
                    <a:pt x="107574" y="70"/>
                    <a:pt x="107521" y="44"/>
                  </a:cubicBezTo>
                  <a:cubicBezTo>
                    <a:pt x="107429" y="26"/>
                    <a:pt x="107337" y="7"/>
                    <a:pt x="107245" y="7"/>
                  </a:cubicBezTo>
                  <a:cubicBezTo>
                    <a:pt x="107207" y="7"/>
                    <a:pt x="107169" y="10"/>
                    <a:pt x="107130" y="18"/>
                  </a:cubicBezTo>
                  <a:lnTo>
                    <a:pt x="104315" y="18"/>
                  </a:lnTo>
                  <a:cubicBezTo>
                    <a:pt x="101890" y="18"/>
                    <a:pt x="99283" y="18"/>
                    <a:pt x="96962" y="70"/>
                  </a:cubicBezTo>
                  <a:lnTo>
                    <a:pt x="95711" y="70"/>
                  </a:lnTo>
                  <a:cubicBezTo>
                    <a:pt x="95433" y="61"/>
                    <a:pt x="95152" y="59"/>
                    <a:pt x="94871" y="59"/>
                  </a:cubicBezTo>
                  <a:cubicBezTo>
                    <a:pt x="94309" y="59"/>
                    <a:pt x="93747" y="70"/>
                    <a:pt x="93208" y="70"/>
                  </a:cubicBezTo>
                  <a:cubicBezTo>
                    <a:pt x="92747" y="79"/>
                    <a:pt x="92287" y="82"/>
                    <a:pt x="91834" y="82"/>
                  </a:cubicBezTo>
                  <a:cubicBezTo>
                    <a:pt x="90928" y="82"/>
                    <a:pt x="90053" y="70"/>
                    <a:pt x="89271" y="70"/>
                  </a:cubicBezTo>
                  <a:cubicBezTo>
                    <a:pt x="87144" y="23"/>
                    <a:pt x="84997" y="14"/>
                    <a:pt x="82815" y="14"/>
                  </a:cubicBezTo>
                  <a:cubicBezTo>
                    <a:pt x="81361" y="14"/>
                    <a:pt x="79890" y="18"/>
                    <a:pt x="78399" y="18"/>
                  </a:cubicBezTo>
                  <a:cubicBezTo>
                    <a:pt x="76546" y="36"/>
                    <a:pt x="74718" y="66"/>
                    <a:pt x="72847" y="66"/>
                  </a:cubicBezTo>
                  <a:cubicBezTo>
                    <a:pt x="72006" y="66"/>
                    <a:pt x="71156" y="60"/>
                    <a:pt x="70291" y="44"/>
                  </a:cubicBezTo>
                  <a:cubicBezTo>
                    <a:pt x="69764" y="52"/>
                    <a:pt x="69252" y="55"/>
                    <a:pt x="68752" y="55"/>
                  </a:cubicBezTo>
                  <a:cubicBezTo>
                    <a:pt x="67545" y="55"/>
                    <a:pt x="66402" y="36"/>
                    <a:pt x="65259" y="18"/>
                  </a:cubicBezTo>
                  <a:lnTo>
                    <a:pt x="63069" y="18"/>
                  </a:lnTo>
                  <a:cubicBezTo>
                    <a:pt x="60792" y="18"/>
                    <a:pt x="58515" y="6"/>
                    <a:pt x="56245" y="6"/>
                  </a:cubicBezTo>
                  <a:cubicBezTo>
                    <a:pt x="55111" y="6"/>
                    <a:pt x="53978" y="9"/>
                    <a:pt x="52848" y="18"/>
                  </a:cubicBezTo>
                  <a:lnTo>
                    <a:pt x="48859" y="18"/>
                  </a:lnTo>
                  <a:cubicBezTo>
                    <a:pt x="48347" y="27"/>
                    <a:pt x="47851" y="30"/>
                    <a:pt x="47365" y="30"/>
                  </a:cubicBezTo>
                  <a:cubicBezTo>
                    <a:pt x="46394" y="30"/>
                    <a:pt x="45461" y="18"/>
                    <a:pt x="44505" y="18"/>
                  </a:cubicBezTo>
                  <a:cubicBezTo>
                    <a:pt x="43328" y="7"/>
                    <a:pt x="42164" y="1"/>
                    <a:pt x="41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1"/>
            <p:cNvSpPr/>
            <p:nvPr/>
          </p:nvSpPr>
          <p:spPr>
            <a:xfrm>
              <a:off x="502100" y="2051100"/>
              <a:ext cx="2691950" cy="1635825"/>
            </a:xfrm>
            <a:custGeom>
              <a:avLst/>
              <a:gdLst/>
              <a:ahLst/>
              <a:cxnLst/>
              <a:rect l="l" t="t" r="r" b="b"/>
              <a:pathLst>
                <a:path w="107678" h="65433" extrusionOk="0">
                  <a:moveTo>
                    <a:pt x="39473" y="592"/>
                  </a:moveTo>
                  <a:cubicBezTo>
                    <a:pt x="41820" y="618"/>
                    <a:pt x="44245" y="618"/>
                    <a:pt x="46643" y="618"/>
                  </a:cubicBezTo>
                  <a:cubicBezTo>
                    <a:pt x="48816" y="618"/>
                    <a:pt x="50988" y="606"/>
                    <a:pt x="53177" y="606"/>
                  </a:cubicBezTo>
                  <a:cubicBezTo>
                    <a:pt x="54271" y="606"/>
                    <a:pt x="55369" y="609"/>
                    <a:pt x="56472" y="618"/>
                  </a:cubicBezTo>
                  <a:lnTo>
                    <a:pt x="59132" y="618"/>
                  </a:lnTo>
                  <a:cubicBezTo>
                    <a:pt x="61113" y="618"/>
                    <a:pt x="63095" y="594"/>
                    <a:pt x="65084" y="594"/>
                  </a:cubicBezTo>
                  <a:cubicBezTo>
                    <a:pt x="66078" y="594"/>
                    <a:pt x="67075" y="600"/>
                    <a:pt x="68074" y="618"/>
                  </a:cubicBezTo>
                  <a:lnTo>
                    <a:pt x="107130" y="618"/>
                  </a:lnTo>
                  <a:lnTo>
                    <a:pt x="107130" y="644"/>
                  </a:lnTo>
                  <a:lnTo>
                    <a:pt x="107130" y="14436"/>
                  </a:lnTo>
                  <a:lnTo>
                    <a:pt x="107130" y="31982"/>
                  </a:lnTo>
                  <a:lnTo>
                    <a:pt x="107130" y="38683"/>
                  </a:lnTo>
                  <a:lnTo>
                    <a:pt x="107130" y="57037"/>
                  </a:lnTo>
                  <a:lnTo>
                    <a:pt x="107130" y="61079"/>
                  </a:lnTo>
                  <a:lnTo>
                    <a:pt x="107130" y="63060"/>
                  </a:lnTo>
                  <a:lnTo>
                    <a:pt x="107130" y="64025"/>
                  </a:lnTo>
                  <a:lnTo>
                    <a:pt x="107130" y="64520"/>
                  </a:lnTo>
                  <a:lnTo>
                    <a:pt x="107130" y="64650"/>
                  </a:lnTo>
                  <a:lnTo>
                    <a:pt x="104862" y="64650"/>
                  </a:lnTo>
                  <a:cubicBezTo>
                    <a:pt x="99413" y="64650"/>
                    <a:pt x="94199" y="64703"/>
                    <a:pt x="88906" y="64729"/>
                  </a:cubicBezTo>
                  <a:cubicBezTo>
                    <a:pt x="88046" y="64729"/>
                    <a:pt x="87003" y="64755"/>
                    <a:pt x="86455" y="64755"/>
                  </a:cubicBezTo>
                  <a:cubicBezTo>
                    <a:pt x="84891" y="64807"/>
                    <a:pt x="82988" y="64807"/>
                    <a:pt x="81032" y="64807"/>
                  </a:cubicBezTo>
                  <a:lnTo>
                    <a:pt x="80276" y="64807"/>
                  </a:lnTo>
                  <a:lnTo>
                    <a:pt x="81163" y="64781"/>
                  </a:lnTo>
                  <a:lnTo>
                    <a:pt x="76444" y="64781"/>
                  </a:lnTo>
                  <a:lnTo>
                    <a:pt x="66693" y="64755"/>
                  </a:lnTo>
                  <a:cubicBezTo>
                    <a:pt x="62121" y="64755"/>
                    <a:pt x="57538" y="64732"/>
                    <a:pt x="52952" y="64732"/>
                  </a:cubicBezTo>
                  <a:cubicBezTo>
                    <a:pt x="50658" y="64732"/>
                    <a:pt x="48364" y="64737"/>
                    <a:pt x="46070" y="64755"/>
                  </a:cubicBezTo>
                  <a:lnTo>
                    <a:pt x="43358" y="64755"/>
                  </a:lnTo>
                  <a:cubicBezTo>
                    <a:pt x="42446" y="64746"/>
                    <a:pt x="41542" y="64743"/>
                    <a:pt x="40645" y="64743"/>
                  </a:cubicBezTo>
                  <a:cubicBezTo>
                    <a:pt x="38850" y="64743"/>
                    <a:pt x="37083" y="64755"/>
                    <a:pt x="35328" y="64755"/>
                  </a:cubicBezTo>
                  <a:cubicBezTo>
                    <a:pt x="31000" y="64807"/>
                    <a:pt x="26411" y="64781"/>
                    <a:pt x="22188" y="64833"/>
                  </a:cubicBezTo>
                  <a:lnTo>
                    <a:pt x="19971" y="64833"/>
                  </a:lnTo>
                  <a:cubicBezTo>
                    <a:pt x="17051" y="64833"/>
                    <a:pt x="13792" y="64833"/>
                    <a:pt x="11315" y="64885"/>
                  </a:cubicBezTo>
                  <a:cubicBezTo>
                    <a:pt x="10703" y="64911"/>
                    <a:pt x="9927" y="64911"/>
                    <a:pt x="9197" y="64911"/>
                  </a:cubicBezTo>
                  <a:cubicBezTo>
                    <a:pt x="8467" y="64911"/>
                    <a:pt x="7783" y="64911"/>
                    <a:pt x="7353" y="64937"/>
                  </a:cubicBezTo>
                  <a:lnTo>
                    <a:pt x="6518" y="64937"/>
                  </a:lnTo>
                  <a:cubicBezTo>
                    <a:pt x="6114" y="64931"/>
                    <a:pt x="5664" y="64929"/>
                    <a:pt x="5197" y="64929"/>
                  </a:cubicBezTo>
                  <a:cubicBezTo>
                    <a:pt x="4731" y="64929"/>
                    <a:pt x="4247" y="64931"/>
                    <a:pt x="3774" y="64931"/>
                  </a:cubicBezTo>
                  <a:cubicBezTo>
                    <a:pt x="2829" y="64931"/>
                    <a:pt x="1930" y="64924"/>
                    <a:pt x="1304" y="64885"/>
                  </a:cubicBezTo>
                  <a:lnTo>
                    <a:pt x="574" y="64885"/>
                  </a:lnTo>
                  <a:lnTo>
                    <a:pt x="574" y="64233"/>
                  </a:lnTo>
                  <a:lnTo>
                    <a:pt x="600" y="56177"/>
                  </a:lnTo>
                  <a:cubicBezTo>
                    <a:pt x="600" y="54248"/>
                    <a:pt x="574" y="52475"/>
                    <a:pt x="574" y="50676"/>
                  </a:cubicBezTo>
                  <a:cubicBezTo>
                    <a:pt x="574" y="48747"/>
                    <a:pt x="626" y="46948"/>
                    <a:pt x="626" y="44784"/>
                  </a:cubicBezTo>
                  <a:lnTo>
                    <a:pt x="626" y="43897"/>
                  </a:lnTo>
                  <a:cubicBezTo>
                    <a:pt x="626" y="37327"/>
                    <a:pt x="652" y="30705"/>
                    <a:pt x="652" y="24161"/>
                  </a:cubicBezTo>
                  <a:cubicBezTo>
                    <a:pt x="678" y="18972"/>
                    <a:pt x="704" y="13758"/>
                    <a:pt x="730" y="8544"/>
                  </a:cubicBezTo>
                  <a:lnTo>
                    <a:pt x="730" y="4085"/>
                  </a:lnTo>
                  <a:cubicBezTo>
                    <a:pt x="730" y="2146"/>
                    <a:pt x="692" y="1026"/>
                    <a:pt x="648" y="628"/>
                  </a:cubicBezTo>
                  <a:lnTo>
                    <a:pt x="648" y="628"/>
                  </a:lnTo>
                  <a:cubicBezTo>
                    <a:pt x="887" y="656"/>
                    <a:pt x="1559" y="670"/>
                    <a:pt x="2399" y="670"/>
                  </a:cubicBezTo>
                  <a:lnTo>
                    <a:pt x="18981" y="618"/>
                  </a:lnTo>
                  <a:lnTo>
                    <a:pt x="22970" y="618"/>
                  </a:lnTo>
                  <a:cubicBezTo>
                    <a:pt x="25551" y="605"/>
                    <a:pt x="28165" y="605"/>
                    <a:pt x="30778" y="605"/>
                  </a:cubicBezTo>
                  <a:cubicBezTo>
                    <a:pt x="33392" y="605"/>
                    <a:pt x="36006" y="605"/>
                    <a:pt x="38587" y="592"/>
                  </a:cubicBezTo>
                  <a:close/>
                  <a:moveTo>
                    <a:pt x="41018" y="1"/>
                  </a:moveTo>
                  <a:cubicBezTo>
                    <a:pt x="39396" y="1"/>
                    <a:pt x="37809" y="14"/>
                    <a:pt x="36266" y="44"/>
                  </a:cubicBezTo>
                  <a:lnTo>
                    <a:pt x="34207" y="44"/>
                  </a:lnTo>
                  <a:cubicBezTo>
                    <a:pt x="33755" y="35"/>
                    <a:pt x="33309" y="32"/>
                    <a:pt x="32858" y="32"/>
                  </a:cubicBezTo>
                  <a:cubicBezTo>
                    <a:pt x="31956" y="32"/>
                    <a:pt x="31035" y="44"/>
                    <a:pt x="30009" y="44"/>
                  </a:cubicBezTo>
                  <a:lnTo>
                    <a:pt x="19945" y="44"/>
                  </a:lnTo>
                  <a:cubicBezTo>
                    <a:pt x="16217" y="44"/>
                    <a:pt x="12437" y="44"/>
                    <a:pt x="8734" y="70"/>
                  </a:cubicBezTo>
                  <a:cubicBezTo>
                    <a:pt x="7092" y="70"/>
                    <a:pt x="6101" y="96"/>
                    <a:pt x="5527" y="148"/>
                  </a:cubicBezTo>
                  <a:lnTo>
                    <a:pt x="652" y="592"/>
                  </a:lnTo>
                  <a:lnTo>
                    <a:pt x="644" y="592"/>
                  </a:lnTo>
                  <a:cubicBezTo>
                    <a:pt x="638" y="543"/>
                    <a:pt x="632" y="509"/>
                    <a:pt x="626" y="487"/>
                  </a:cubicBezTo>
                  <a:cubicBezTo>
                    <a:pt x="574" y="435"/>
                    <a:pt x="522" y="331"/>
                    <a:pt x="522" y="331"/>
                  </a:cubicBezTo>
                  <a:cubicBezTo>
                    <a:pt x="522" y="331"/>
                    <a:pt x="496" y="331"/>
                    <a:pt x="496" y="279"/>
                  </a:cubicBezTo>
                  <a:cubicBezTo>
                    <a:pt x="522" y="201"/>
                    <a:pt x="574" y="148"/>
                    <a:pt x="443" y="122"/>
                  </a:cubicBezTo>
                  <a:cubicBezTo>
                    <a:pt x="365" y="122"/>
                    <a:pt x="313" y="174"/>
                    <a:pt x="287" y="227"/>
                  </a:cubicBezTo>
                  <a:cubicBezTo>
                    <a:pt x="261" y="253"/>
                    <a:pt x="261" y="305"/>
                    <a:pt x="261" y="331"/>
                  </a:cubicBezTo>
                  <a:lnTo>
                    <a:pt x="261" y="383"/>
                  </a:lnTo>
                  <a:lnTo>
                    <a:pt x="261" y="487"/>
                  </a:lnTo>
                  <a:cubicBezTo>
                    <a:pt x="235" y="670"/>
                    <a:pt x="209" y="904"/>
                    <a:pt x="209" y="1243"/>
                  </a:cubicBezTo>
                  <a:cubicBezTo>
                    <a:pt x="209" y="1895"/>
                    <a:pt x="209" y="2886"/>
                    <a:pt x="183" y="4163"/>
                  </a:cubicBezTo>
                  <a:cubicBezTo>
                    <a:pt x="183" y="7214"/>
                    <a:pt x="157" y="10108"/>
                    <a:pt x="131" y="12976"/>
                  </a:cubicBezTo>
                  <a:cubicBezTo>
                    <a:pt x="78" y="18764"/>
                    <a:pt x="52" y="24786"/>
                    <a:pt x="26" y="30653"/>
                  </a:cubicBezTo>
                  <a:lnTo>
                    <a:pt x="26" y="31539"/>
                  </a:lnTo>
                  <a:lnTo>
                    <a:pt x="26" y="43219"/>
                  </a:lnTo>
                  <a:lnTo>
                    <a:pt x="26" y="50858"/>
                  </a:lnTo>
                  <a:cubicBezTo>
                    <a:pt x="0" y="55708"/>
                    <a:pt x="0" y="60531"/>
                    <a:pt x="0" y="65433"/>
                  </a:cubicBezTo>
                  <a:lnTo>
                    <a:pt x="4667" y="65433"/>
                  </a:lnTo>
                  <a:cubicBezTo>
                    <a:pt x="10247" y="65433"/>
                    <a:pt x="15722" y="65433"/>
                    <a:pt x="21066" y="65354"/>
                  </a:cubicBezTo>
                  <a:lnTo>
                    <a:pt x="23700" y="65354"/>
                  </a:lnTo>
                  <a:cubicBezTo>
                    <a:pt x="25003" y="65363"/>
                    <a:pt x="26304" y="65366"/>
                    <a:pt x="27603" y="65366"/>
                  </a:cubicBezTo>
                  <a:cubicBezTo>
                    <a:pt x="30200" y="65366"/>
                    <a:pt x="32790" y="65354"/>
                    <a:pt x="35380" y="65354"/>
                  </a:cubicBezTo>
                  <a:lnTo>
                    <a:pt x="52405" y="65354"/>
                  </a:lnTo>
                  <a:lnTo>
                    <a:pt x="66797" y="65328"/>
                  </a:lnTo>
                  <a:lnTo>
                    <a:pt x="88385" y="65328"/>
                  </a:lnTo>
                  <a:cubicBezTo>
                    <a:pt x="94251" y="65328"/>
                    <a:pt x="100091" y="65328"/>
                    <a:pt x="105670" y="65250"/>
                  </a:cubicBezTo>
                  <a:lnTo>
                    <a:pt x="107652" y="65250"/>
                  </a:lnTo>
                  <a:lnTo>
                    <a:pt x="107652" y="63295"/>
                  </a:lnTo>
                  <a:cubicBezTo>
                    <a:pt x="107652" y="61756"/>
                    <a:pt x="107652" y="60218"/>
                    <a:pt x="107600" y="59749"/>
                  </a:cubicBezTo>
                  <a:lnTo>
                    <a:pt x="107600" y="58628"/>
                  </a:lnTo>
                  <a:cubicBezTo>
                    <a:pt x="107600" y="56438"/>
                    <a:pt x="107600" y="54274"/>
                    <a:pt x="107600" y="52110"/>
                  </a:cubicBezTo>
                  <a:lnTo>
                    <a:pt x="107600" y="44523"/>
                  </a:lnTo>
                  <a:lnTo>
                    <a:pt x="107600" y="37353"/>
                  </a:lnTo>
                  <a:cubicBezTo>
                    <a:pt x="107574" y="36623"/>
                    <a:pt x="107600" y="35606"/>
                    <a:pt x="107600" y="35215"/>
                  </a:cubicBezTo>
                  <a:cubicBezTo>
                    <a:pt x="107652" y="33442"/>
                    <a:pt x="107626" y="31695"/>
                    <a:pt x="107600" y="29740"/>
                  </a:cubicBezTo>
                  <a:cubicBezTo>
                    <a:pt x="107574" y="27003"/>
                    <a:pt x="107521" y="24135"/>
                    <a:pt x="107626" y="21710"/>
                  </a:cubicBezTo>
                  <a:cubicBezTo>
                    <a:pt x="107652" y="21449"/>
                    <a:pt x="107652" y="20902"/>
                    <a:pt x="107652" y="20511"/>
                  </a:cubicBezTo>
                  <a:cubicBezTo>
                    <a:pt x="107678" y="19885"/>
                    <a:pt x="107678" y="19285"/>
                    <a:pt x="107600" y="18659"/>
                  </a:cubicBezTo>
                  <a:cubicBezTo>
                    <a:pt x="107574" y="18529"/>
                    <a:pt x="107548" y="18164"/>
                    <a:pt x="107548" y="17825"/>
                  </a:cubicBezTo>
                  <a:lnTo>
                    <a:pt x="107548" y="13471"/>
                  </a:lnTo>
                  <a:cubicBezTo>
                    <a:pt x="107561" y="12531"/>
                    <a:pt x="107575" y="12236"/>
                    <a:pt x="107589" y="12236"/>
                  </a:cubicBezTo>
                  <a:cubicBezTo>
                    <a:pt x="107601" y="12236"/>
                    <a:pt x="107613" y="12468"/>
                    <a:pt x="107626" y="12689"/>
                  </a:cubicBezTo>
                  <a:cubicBezTo>
                    <a:pt x="107631" y="12777"/>
                    <a:pt x="107636" y="12818"/>
                    <a:pt x="107641" y="12818"/>
                  </a:cubicBezTo>
                  <a:cubicBezTo>
                    <a:pt x="107661" y="12818"/>
                    <a:pt x="107678" y="12158"/>
                    <a:pt x="107678" y="11281"/>
                  </a:cubicBezTo>
                  <a:cubicBezTo>
                    <a:pt x="107678" y="9508"/>
                    <a:pt x="107626" y="7918"/>
                    <a:pt x="107652" y="5988"/>
                  </a:cubicBezTo>
                  <a:cubicBezTo>
                    <a:pt x="107678" y="4528"/>
                    <a:pt x="107678" y="3042"/>
                    <a:pt x="107678" y="1582"/>
                  </a:cubicBezTo>
                  <a:lnTo>
                    <a:pt x="107678" y="357"/>
                  </a:lnTo>
                  <a:cubicBezTo>
                    <a:pt x="107678" y="305"/>
                    <a:pt x="107652" y="253"/>
                    <a:pt x="107626" y="174"/>
                  </a:cubicBezTo>
                  <a:cubicBezTo>
                    <a:pt x="107626" y="122"/>
                    <a:pt x="107574" y="70"/>
                    <a:pt x="107521" y="44"/>
                  </a:cubicBezTo>
                  <a:cubicBezTo>
                    <a:pt x="107429" y="26"/>
                    <a:pt x="107337" y="7"/>
                    <a:pt x="107245" y="7"/>
                  </a:cubicBezTo>
                  <a:cubicBezTo>
                    <a:pt x="107207" y="7"/>
                    <a:pt x="107169" y="10"/>
                    <a:pt x="107130" y="18"/>
                  </a:cubicBezTo>
                  <a:lnTo>
                    <a:pt x="104315" y="18"/>
                  </a:lnTo>
                  <a:cubicBezTo>
                    <a:pt x="101890" y="18"/>
                    <a:pt x="99283" y="18"/>
                    <a:pt x="96962" y="70"/>
                  </a:cubicBezTo>
                  <a:lnTo>
                    <a:pt x="95711" y="70"/>
                  </a:lnTo>
                  <a:cubicBezTo>
                    <a:pt x="95433" y="61"/>
                    <a:pt x="95152" y="59"/>
                    <a:pt x="94871" y="59"/>
                  </a:cubicBezTo>
                  <a:cubicBezTo>
                    <a:pt x="94309" y="59"/>
                    <a:pt x="93747" y="70"/>
                    <a:pt x="93208" y="70"/>
                  </a:cubicBezTo>
                  <a:cubicBezTo>
                    <a:pt x="92747" y="79"/>
                    <a:pt x="92287" y="82"/>
                    <a:pt x="91834" y="82"/>
                  </a:cubicBezTo>
                  <a:cubicBezTo>
                    <a:pt x="90928" y="82"/>
                    <a:pt x="90053" y="70"/>
                    <a:pt x="89271" y="70"/>
                  </a:cubicBezTo>
                  <a:cubicBezTo>
                    <a:pt x="87144" y="23"/>
                    <a:pt x="84997" y="14"/>
                    <a:pt x="82815" y="14"/>
                  </a:cubicBezTo>
                  <a:cubicBezTo>
                    <a:pt x="81361" y="14"/>
                    <a:pt x="79890" y="18"/>
                    <a:pt x="78399" y="18"/>
                  </a:cubicBezTo>
                  <a:cubicBezTo>
                    <a:pt x="76546" y="36"/>
                    <a:pt x="74718" y="66"/>
                    <a:pt x="72847" y="66"/>
                  </a:cubicBezTo>
                  <a:cubicBezTo>
                    <a:pt x="72006" y="66"/>
                    <a:pt x="71156" y="60"/>
                    <a:pt x="70291" y="44"/>
                  </a:cubicBezTo>
                  <a:cubicBezTo>
                    <a:pt x="69764" y="52"/>
                    <a:pt x="69252" y="55"/>
                    <a:pt x="68752" y="55"/>
                  </a:cubicBezTo>
                  <a:cubicBezTo>
                    <a:pt x="67545" y="55"/>
                    <a:pt x="66402" y="36"/>
                    <a:pt x="65259" y="18"/>
                  </a:cubicBezTo>
                  <a:lnTo>
                    <a:pt x="63069" y="18"/>
                  </a:lnTo>
                  <a:cubicBezTo>
                    <a:pt x="60792" y="18"/>
                    <a:pt x="58515" y="6"/>
                    <a:pt x="56245" y="6"/>
                  </a:cubicBezTo>
                  <a:cubicBezTo>
                    <a:pt x="55111" y="6"/>
                    <a:pt x="53978" y="9"/>
                    <a:pt x="52848" y="18"/>
                  </a:cubicBezTo>
                  <a:lnTo>
                    <a:pt x="48859" y="18"/>
                  </a:lnTo>
                  <a:cubicBezTo>
                    <a:pt x="48347" y="27"/>
                    <a:pt x="47851" y="30"/>
                    <a:pt x="47365" y="30"/>
                  </a:cubicBezTo>
                  <a:cubicBezTo>
                    <a:pt x="46394" y="30"/>
                    <a:pt x="45461" y="18"/>
                    <a:pt x="44505" y="18"/>
                  </a:cubicBezTo>
                  <a:cubicBezTo>
                    <a:pt x="43328" y="7"/>
                    <a:pt x="42164" y="1"/>
                    <a:pt x="41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1"/>
            <p:cNvSpPr/>
            <p:nvPr/>
          </p:nvSpPr>
          <p:spPr>
            <a:xfrm>
              <a:off x="1454375" y="3669950"/>
              <a:ext cx="790000" cy="67450"/>
            </a:xfrm>
            <a:custGeom>
              <a:avLst/>
              <a:gdLst/>
              <a:ahLst/>
              <a:cxnLst/>
              <a:rect l="l" t="t" r="r" b="b"/>
              <a:pathLst>
                <a:path w="31600" h="2698" extrusionOk="0">
                  <a:moveTo>
                    <a:pt x="7509" y="607"/>
                  </a:moveTo>
                  <a:cubicBezTo>
                    <a:pt x="7535" y="607"/>
                    <a:pt x="7561" y="613"/>
                    <a:pt x="7587" y="626"/>
                  </a:cubicBezTo>
                  <a:lnTo>
                    <a:pt x="8943" y="626"/>
                  </a:lnTo>
                  <a:cubicBezTo>
                    <a:pt x="9343" y="626"/>
                    <a:pt x="9754" y="615"/>
                    <a:pt x="10170" y="615"/>
                  </a:cubicBezTo>
                  <a:cubicBezTo>
                    <a:pt x="10377" y="615"/>
                    <a:pt x="10586" y="618"/>
                    <a:pt x="10794" y="626"/>
                  </a:cubicBezTo>
                  <a:lnTo>
                    <a:pt x="11290" y="626"/>
                  </a:lnTo>
                  <a:cubicBezTo>
                    <a:pt x="11655" y="626"/>
                    <a:pt x="12031" y="615"/>
                    <a:pt x="12404" y="615"/>
                  </a:cubicBezTo>
                  <a:cubicBezTo>
                    <a:pt x="12590" y="615"/>
                    <a:pt x="12776" y="618"/>
                    <a:pt x="12958" y="626"/>
                  </a:cubicBezTo>
                  <a:lnTo>
                    <a:pt x="30974" y="626"/>
                  </a:lnTo>
                  <a:cubicBezTo>
                    <a:pt x="31000" y="653"/>
                    <a:pt x="31000" y="653"/>
                    <a:pt x="30974" y="679"/>
                  </a:cubicBezTo>
                  <a:cubicBezTo>
                    <a:pt x="31000" y="705"/>
                    <a:pt x="31000" y="731"/>
                    <a:pt x="30974" y="757"/>
                  </a:cubicBezTo>
                  <a:lnTo>
                    <a:pt x="30948" y="913"/>
                  </a:lnTo>
                  <a:cubicBezTo>
                    <a:pt x="30896" y="1018"/>
                    <a:pt x="30844" y="1096"/>
                    <a:pt x="30818" y="1200"/>
                  </a:cubicBezTo>
                  <a:cubicBezTo>
                    <a:pt x="30766" y="1304"/>
                    <a:pt x="30687" y="1383"/>
                    <a:pt x="30583" y="1461"/>
                  </a:cubicBezTo>
                  <a:cubicBezTo>
                    <a:pt x="30296" y="1774"/>
                    <a:pt x="29879" y="1956"/>
                    <a:pt x="29436" y="1956"/>
                  </a:cubicBezTo>
                  <a:lnTo>
                    <a:pt x="27950" y="2008"/>
                  </a:lnTo>
                  <a:cubicBezTo>
                    <a:pt x="27819" y="2008"/>
                    <a:pt x="27663" y="2034"/>
                    <a:pt x="27507" y="2034"/>
                  </a:cubicBezTo>
                  <a:cubicBezTo>
                    <a:pt x="27258" y="2073"/>
                    <a:pt x="27010" y="2097"/>
                    <a:pt x="26762" y="2097"/>
                  </a:cubicBezTo>
                  <a:cubicBezTo>
                    <a:pt x="26671" y="2097"/>
                    <a:pt x="26581" y="2093"/>
                    <a:pt x="26490" y="2086"/>
                  </a:cubicBezTo>
                  <a:lnTo>
                    <a:pt x="25629" y="2086"/>
                  </a:lnTo>
                  <a:lnTo>
                    <a:pt x="23804" y="2034"/>
                  </a:lnTo>
                  <a:cubicBezTo>
                    <a:pt x="22935" y="2034"/>
                    <a:pt x="22078" y="2023"/>
                    <a:pt x="21216" y="2023"/>
                  </a:cubicBezTo>
                  <a:cubicBezTo>
                    <a:pt x="20786" y="2023"/>
                    <a:pt x="20354" y="2026"/>
                    <a:pt x="19920" y="2034"/>
                  </a:cubicBezTo>
                  <a:lnTo>
                    <a:pt x="19424" y="2034"/>
                  </a:lnTo>
                  <a:cubicBezTo>
                    <a:pt x="19264" y="2027"/>
                    <a:pt x="19110" y="2024"/>
                    <a:pt x="18961" y="2024"/>
                  </a:cubicBezTo>
                  <a:cubicBezTo>
                    <a:pt x="18600" y="2024"/>
                    <a:pt x="18262" y="2042"/>
                    <a:pt x="17912" y="2060"/>
                  </a:cubicBezTo>
                  <a:cubicBezTo>
                    <a:pt x="17078" y="2086"/>
                    <a:pt x="16217" y="2060"/>
                    <a:pt x="15435" y="2139"/>
                  </a:cubicBezTo>
                  <a:cubicBezTo>
                    <a:pt x="15357" y="2113"/>
                    <a:pt x="15305" y="2113"/>
                    <a:pt x="15227" y="2113"/>
                  </a:cubicBezTo>
                  <a:cubicBezTo>
                    <a:pt x="15174" y="2086"/>
                    <a:pt x="15096" y="2086"/>
                    <a:pt x="15018" y="2086"/>
                  </a:cubicBezTo>
                  <a:cubicBezTo>
                    <a:pt x="14471" y="2113"/>
                    <a:pt x="13845" y="2086"/>
                    <a:pt x="13375" y="2165"/>
                  </a:cubicBezTo>
                  <a:cubicBezTo>
                    <a:pt x="13141" y="2165"/>
                    <a:pt x="12880" y="2165"/>
                    <a:pt x="12645" y="2217"/>
                  </a:cubicBezTo>
                  <a:lnTo>
                    <a:pt x="12489" y="2217"/>
                  </a:lnTo>
                  <a:cubicBezTo>
                    <a:pt x="12150" y="2217"/>
                    <a:pt x="11837" y="2191"/>
                    <a:pt x="11498" y="2165"/>
                  </a:cubicBezTo>
                  <a:cubicBezTo>
                    <a:pt x="11394" y="2139"/>
                    <a:pt x="11290" y="2139"/>
                    <a:pt x="11185" y="2139"/>
                  </a:cubicBezTo>
                  <a:lnTo>
                    <a:pt x="9673" y="2113"/>
                  </a:lnTo>
                  <a:cubicBezTo>
                    <a:pt x="9308" y="2113"/>
                    <a:pt x="8995" y="2139"/>
                    <a:pt x="8630" y="2139"/>
                  </a:cubicBezTo>
                  <a:cubicBezTo>
                    <a:pt x="8578" y="2142"/>
                    <a:pt x="8527" y="2144"/>
                    <a:pt x="8475" y="2144"/>
                  </a:cubicBezTo>
                  <a:cubicBezTo>
                    <a:pt x="8167" y="2144"/>
                    <a:pt x="7871" y="2086"/>
                    <a:pt x="7535" y="2086"/>
                  </a:cubicBezTo>
                  <a:lnTo>
                    <a:pt x="7353" y="2086"/>
                  </a:lnTo>
                  <a:cubicBezTo>
                    <a:pt x="6127" y="2086"/>
                    <a:pt x="4876" y="2086"/>
                    <a:pt x="3651" y="2060"/>
                  </a:cubicBezTo>
                  <a:cubicBezTo>
                    <a:pt x="3181" y="2060"/>
                    <a:pt x="2660" y="2060"/>
                    <a:pt x="2217" y="2034"/>
                  </a:cubicBezTo>
                  <a:cubicBezTo>
                    <a:pt x="1773" y="1982"/>
                    <a:pt x="1382" y="1800"/>
                    <a:pt x="1096" y="1487"/>
                  </a:cubicBezTo>
                  <a:cubicBezTo>
                    <a:pt x="913" y="1330"/>
                    <a:pt x="809" y="1122"/>
                    <a:pt x="704" y="887"/>
                  </a:cubicBezTo>
                  <a:cubicBezTo>
                    <a:pt x="675" y="809"/>
                    <a:pt x="651" y="740"/>
                    <a:pt x="633" y="679"/>
                  </a:cubicBezTo>
                  <a:lnTo>
                    <a:pt x="633" y="679"/>
                  </a:lnTo>
                  <a:lnTo>
                    <a:pt x="3755" y="653"/>
                  </a:lnTo>
                  <a:lnTo>
                    <a:pt x="4485" y="653"/>
                  </a:lnTo>
                  <a:cubicBezTo>
                    <a:pt x="4980" y="639"/>
                    <a:pt x="5469" y="639"/>
                    <a:pt x="5958" y="639"/>
                  </a:cubicBezTo>
                  <a:cubicBezTo>
                    <a:pt x="6447" y="639"/>
                    <a:pt x="6936" y="639"/>
                    <a:pt x="7431" y="626"/>
                  </a:cubicBezTo>
                  <a:cubicBezTo>
                    <a:pt x="7457" y="613"/>
                    <a:pt x="7483" y="607"/>
                    <a:pt x="7509" y="607"/>
                  </a:cubicBezTo>
                  <a:close/>
                  <a:moveTo>
                    <a:pt x="22396" y="1"/>
                  </a:moveTo>
                  <a:cubicBezTo>
                    <a:pt x="22175" y="19"/>
                    <a:pt x="21954" y="38"/>
                    <a:pt x="21724" y="38"/>
                  </a:cubicBezTo>
                  <a:cubicBezTo>
                    <a:pt x="21628" y="38"/>
                    <a:pt x="21531" y="34"/>
                    <a:pt x="21432" y="27"/>
                  </a:cubicBezTo>
                  <a:cubicBezTo>
                    <a:pt x="21158" y="14"/>
                    <a:pt x="20878" y="7"/>
                    <a:pt x="20597" y="7"/>
                  </a:cubicBezTo>
                  <a:cubicBezTo>
                    <a:pt x="20317" y="7"/>
                    <a:pt x="20037" y="14"/>
                    <a:pt x="19763" y="27"/>
                  </a:cubicBezTo>
                  <a:cubicBezTo>
                    <a:pt x="19294" y="53"/>
                    <a:pt x="18825" y="27"/>
                    <a:pt x="18381" y="79"/>
                  </a:cubicBezTo>
                  <a:lnTo>
                    <a:pt x="18147" y="79"/>
                  </a:lnTo>
                  <a:cubicBezTo>
                    <a:pt x="18068" y="66"/>
                    <a:pt x="17990" y="59"/>
                    <a:pt x="17912" y="59"/>
                  </a:cubicBezTo>
                  <a:cubicBezTo>
                    <a:pt x="17834" y="59"/>
                    <a:pt x="17756" y="66"/>
                    <a:pt x="17677" y="79"/>
                  </a:cubicBezTo>
                  <a:lnTo>
                    <a:pt x="16921" y="79"/>
                  </a:lnTo>
                  <a:cubicBezTo>
                    <a:pt x="16425" y="41"/>
                    <a:pt x="15929" y="17"/>
                    <a:pt x="15433" y="17"/>
                  </a:cubicBezTo>
                  <a:cubicBezTo>
                    <a:pt x="15251" y="17"/>
                    <a:pt x="15069" y="20"/>
                    <a:pt x="14888" y="27"/>
                  </a:cubicBezTo>
                  <a:cubicBezTo>
                    <a:pt x="14546" y="45"/>
                    <a:pt x="14204" y="75"/>
                    <a:pt x="13854" y="75"/>
                  </a:cubicBezTo>
                  <a:cubicBezTo>
                    <a:pt x="13696" y="75"/>
                    <a:pt x="13537" y="69"/>
                    <a:pt x="13375" y="53"/>
                  </a:cubicBezTo>
                  <a:cubicBezTo>
                    <a:pt x="13246" y="64"/>
                    <a:pt x="13112" y="70"/>
                    <a:pt x="12977" y="70"/>
                  </a:cubicBezTo>
                  <a:cubicBezTo>
                    <a:pt x="12786" y="70"/>
                    <a:pt x="12594" y="57"/>
                    <a:pt x="12411" y="27"/>
                  </a:cubicBezTo>
                  <a:lnTo>
                    <a:pt x="12020" y="27"/>
                  </a:lnTo>
                  <a:cubicBezTo>
                    <a:pt x="11585" y="27"/>
                    <a:pt x="11162" y="15"/>
                    <a:pt x="10735" y="15"/>
                  </a:cubicBezTo>
                  <a:cubicBezTo>
                    <a:pt x="10522" y="15"/>
                    <a:pt x="10308" y="18"/>
                    <a:pt x="10090" y="27"/>
                  </a:cubicBezTo>
                  <a:lnTo>
                    <a:pt x="9334" y="27"/>
                  </a:lnTo>
                  <a:cubicBezTo>
                    <a:pt x="9204" y="40"/>
                    <a:pt x="9067" y="46"/>
                    <a:pt x="8930" y="46"/>
                  </a:cubicBezTo>
                  <a:cubicBezTo>
                    <a:pt x="8793" y="46"/>
                    <a:pt x="8656" y="40"/>
                    <a:pt x="8526" y="27"/>
                  </a:cubicBezTo>
                  <a:cubicBezTo>
                    <a:pt x="8373" y="19"/>
                    <a:pt x="8221" y="16"/>
                    <a:pt x="8069" y="16"/>
                  </a:cubicBezTo>
                  <a:cubicBezTo>
                    <a:pt x="7701" y="16"/>
                    <a:pt x="7338" y="34"/>
                    <a:pt x="6988" y="53"/>
                  </a:cubicBezTo>
                  <a:cubicBezTo>
                    <a:pt x="6923" y="66"/>
                    <a:pt x="6857" y="72"/>
                    <a:pt x="6792" y="72"/>
                  </a:cubicBezTo>
                  <a:cubicBezTo>
                    <a:pt x="6727" y="72"/>
                    <a:pt x="6662" y="66"/>
                    <a:pt x="6597" y="53"/>
                  </a:cubicBezTo>
                  <a:cubicBezTo>
                    <a:pt x="6466" y="40"/>
                    <a:pt x="6336" y="33"/>
                    <a:pt x="6206" y="33"/>
                  </a:cubicBezTo>
                  <a:cubicBezTo>
                    <a:pt x="6075" y="33"/>
                    <a:pt x="5945" y="40"/>
                    <a:pt x="5815" y="53"/>
                  </a:cubicBezTo>
                  <a:lnTo>
                    <a:pt x="3911" y="53"/>
                  </a:lnTo>
                  <a:cubicBezTo>
                    <a:pt x="3233" y="53"/>
                    <a:pt x="2503" y="53"/>
                    <a:pt x="1826" y="79"/>
                  </a:cubicBezTo>
                  <a:cubicBezTo>
                    <a:pt x="1617" y="79"/>
                    <a:pt x="1408" y="105"/>
                    <a:pt x="1226" y="157"/>
                  </a:cubicBezTo>
                  <a:lnTo>
                    <a:pt x="572" y="466"/>
                  </a:lnTo>
                  <a:lnTo>
                    <a:pt x="572" y="466"/>
                  </a:lnTo>
                  <a:cubicBezTo>
                    <a:pt x="550" y="393"/>
                    <a:pt x="530" y="351"/>
                    <a:pt x="496" y="340"/>
                  </a:cubicBezTo>
                  <a:cubicBezTo>
                    <a:pt x="420" y="301"/>
                    <a:pt x="343" y="277"/>
                    <a:pt x="257" y="277"/>
                  </a:cubicBezTo>
                  <a:cubicBezTo>
                    <a:pt x="225" y="277"/>
                    <a:pt x="192" y="281"/>
                    <a:pt x="157" y="288"/>
                  </a:cubicBezTo>
                  <a:cubicBezTo>
                    <a:pt x="105" y="288"/>
                    <a:pt x="1" y="574"/>
                    <a:pt x="209" y="1122"/>
                  </a:cubicBezTo>
                  <a:cubicBezTo>
                    <a:pt x="444" y="1695"/>
                    <a:pt x="887" y="2165"/>
                    <a:pt x="1487" y="2425"/>
                  </a:cubicBezTo>
                  <a:cubicBezTo>
                    <a:pt x="1773" y="2530"/>
                    <a:pt x="2086" y="2608"/>
                    <a:pt x="2399" y="2608"/>
                  </a:cubicBezTo>
                  <a:lnTo>
                    <a:pt x="3233" y="2634"/>
                  </a:lnTo>
                  <a:lnTo>
                    <a:pt x="4876" y="2686"/>
                  </a:lnTo>
                  <a:lnTo>
                    <a:pt x="8683" y="2686"/>
                  </a:lnTo>
                  <a:cubicBezTo>
                    <a:pt x="9395" y="2686"/>
                    <a:pt x="10108" y="2698"/>
                    <a:pt x="10820" y="2698"/>
                  </a:cubicBezTo>
                  <a:cubicBezTo>
                    <a:pt x="11177" y="2698"/>
                    <a:pt x="11533" y="2695"/>
                    <a:pt x="11889" y="2686"/>
                  </a:cubicBezTo>
                  <a:lnTo>
                    <a:pt x="12124" y="2686"/>
                  </a:lnTo>
                  <a:cubicBezTo>
                    <a:pt x="13167" y="2686"/>
                    <a:pt x="14210" y="2686"/>
                    <a:pt x="15201" y="2608"/>
                  </a:cubicBezTo>
                  <a:lnTo>
                    <a:pt x="15696" y="2608"/>
                  </a:lnTo>
                  <a:cubicBezTo>
                    <a:pt x="15948" y="2617"/>
                    <a:pt x="16194" y="2620"/>
                    <a:pt x="16438" y="2620"/>
                  </a:cubicBezTo>
                  <a:cubicBezTo>
                    <a:pt x="16924" y="2620"/>
                    <a:pt x="17399" y="2608"/>
                    <a:pt x="17886" y="2608"/>
                  </a:cubicBezTo>
                  <a:lnTo>
                    <a:pt x="21093" y="2608"/>
                  </a:lnTo>
                  <a:cubicBezTo>
                    <a:pt x="22005" y="2582"/>
                    <a:pt x="22892" y="2582"/>
                    <a:pt x="23804" y="2582"/>
                  </a:cubicBezTo>
                  <a:lnTo>
                    <a:pt x="29514" y="2582"/>
                  </a:lnTo>
                  <a:cubicBezTo>
                    <a:pt x="30114" y="2530"/>
                    <a:pt x="30687" y="2243"/>
                    <a:pt x="31078" y="1748"/>
                  </a:cubicBezTo>
                  <a:cubicBezTo>
                    <a:pt x="31235" y="1565"/>
                    <a:pt x="31365" y="1356"/>
                    <a:pt x="31443" y="1122"/>
                  </a:cubicBezTo>
                  <a:cubicBezTo>
                    <a:pt x="31470" y="1044"/>
                    <a:pt x="31522" y="991"/>
                    <a:pt x="31548" y="887"/>
                  </a:cubicBezTo>
                  <a:cubicBezTo>
                    <a:pt x="31548" y="809"/>
                    <a:pt x="31600" y="705"/>
                    <a:pt x="31600" y="626"/>
                  </a:cubicBezTo>
                  <a:cubicBezTo>
                    <a:pt x="31600" y="470"/>
                    <a:pt x="31574" y="314"/>
                    <a:pt x="31574" y="314"/>
                  </a:cubicBezTo>
                  <a:cubicBezTo>
                    <a:pt x="31550" y="314"/>
                    <a:pt x="31590" y="124"/>
                    <a:pt x="31503" y="124"/>
                  </a:cubicBezTo>
                  <a:cubicBezTo>
                    <a:pt x="31494" y="124"/>
                    <a:pt x="31483" y="126"/>
                    <a:pt x="31470" y="131"/>
                  </a:cubicBezTo>
                  <a:lnTo>
                    <a:pt x="30114" y="131"/>
                  </a:lnTo>
                  <a:lnTo>
                    <a:pt x="28654" y="105"/>
                  </a:lnTo>
                  <a:lnTo>
                    <a:pt x="27298" y="105"/>
                  </a:lnTo>
                  <a:cubicBezTo>
                    <a:pt x="27168" y="105"/>
                    <a:pt x="27037" y="79"/>
                    <a:pt x="26907" y="79"/>
                  </a:cubicBezTo>
                  <a:cubicBezTo>
                    <a:pt x="26737" y="53"/>
                    <a:pt x="26561" y="40"/>
                    <a:pt x="26385" y="40"/>
                  </a:cubicBezTo>
                  <a:cubicBezTo>
                    <a:pt x="26209" y="40"/>
                    <a:pt x="26033" y="53"/>
                    <a:pt x="25864" y="79"/>
                  </a:cubicBezTo>
                  <a:cubicBezTo>
                    <a:pt x="25641" y="102"/>
                    <a:pt x="25419" y="115"/>
                    <a:pt x="25194" y="115"/>
                  </a:cubicBezTo>
                  <a:cubicBezTo>
                    <a:pt x="24918" y="115"/>
                    <a:pt x="24639" y="96"/>
                    <a:pt x="24352" y="53"/>
                  </a:cubicBezTo>
                  <a:cubicBezTo>
                    <a:pt x="24326" y="27"/>
                    <a:pt x="24221" y="27"/>
                    <a:pt x="24143" y="27"/>
                  </a:cubicBezTo>
                  <a:cubicBezTo>
                    <a:pt x="23909" y="27"/>
                    <a:pt x="23883" y="27"/>
                    <a:pt x="23778" y="79"/>
                  </a:cubicBezTo>
                  <a:cubicBezTo>
                    <a:pt x="23752" y="105"/>
                    <a:pt x="23700" y="105"/>
                    <a:pt x="23648" y="131"/>
                  </a:cubicBezTo>
                  <a:lnTo>
                    <a:pt x="22814" y="131"/>
                  </a:lnTo>
                  <a:cubicBezTo>
                    <a:pt x="22475" y="105"/>
                    <a:pt x="22579" y="105"/>
                    <a:pt x="22657" y="53"/>
                  </a:cubicBezTo>
                  <a:cubicBezTo>
                    <a:pt x="22761" y="1"/>
                    <a:pt x="22605" y="1"/>
                    <a:pt x="2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1"/>
            <p:cNvSpPr/>
            <p:nvPr/>
          </p:nvSpPr>
          <p:spPr>
            <a:xfrm>
              <a:off x="1454375" y="3669950"/>
              <a:ext cx="790000" cy="67450"/>
            </a:xfrm>
            <a:custGeom>
              <a:avLst/>
              <a:gdLst/>
              <a:ahLst/>
              <a:cxnLst/>
              <a:rect l="l" t="t" r="r" b="b"/>
              <a:pathLst>
                <a:path w="31600" h="2698" extrusionOk="0">
                  <a:moveTo>
                    <a:pt x="7509" y="607"/>
                  </a:moveTo>
                  <a:cubicBezTo>
                    <a:pt x="7535" y="607"/>
                    <a:pt x="7561" y="613"/>
                    <a:pt x="7587" y="626"/>
                  </a:cubicBezTo>
                  <a:lnTo>
                    <a:pt x="8943" y="626"/>
                  </a:lnTo>
                  <a:cubicBezTo>
                    <a:pt x="9343" y="626"/>
                    <a:pt x="9754" y="615"/>
                    <a:pt x="10170" y="615"/>
                  </a:cubicBezTo>
                  <a:cubicBezTo>
                    <a:pt x="10377" y="615"/>
                    <a:pt x="10586" y="618"/>
                    <a:pt x="10794" y="626"/>
                  </a:cubicBezTo>
                  <a:lnTo>
                    <a:pt x="11290" y="626"/>
                  </a:lnTo>
                  <a:cubicBezTo>
                    <a:pt x="11655" y="626"/>
                    <a:pt x="12031" y="615"/>
                    <a:pt x="12404" y="615"/>
                  </a:cubicBezTo>
                  <a:cubicBezTo>
                    <a:pt x="12590" y="615"/>
                    <a:pt x="12776" y="618"/>
                    <a:pt x="12958" y="626"/>
                  </a:cubicBezTo>
                  <a:lnTo>
                    <a:pt x="30974" y="626"/>
                  </a:lnTo>
                  <a:cubicBezTo>
                    <a:pt x="31000" y="653"/>
                    <a:pt x="31000" y="653"/>
                    <a:pt x="30974" y="679"/>
                  </a:cubicBezTo>
                  <a:cubicBezTo>
                    <a:pt x="31000" y="705"/>
                    <a:pt x="31000" y="731"/>
                    <a:pt x="30974" y="757"/>
                  </a:cubicBezTo>
                  <a:lnTo>
                    <a:pt x="30948" y="913"/>
                  </a:lnTo>
                  <a:cubicBezTo>
                    <a:pt x="30896" y="1018"/>
                    <a:pt x="30844" y="1096"/>
                    <a:pt x="30818" y="1200"/>
                  </a:cubicBezTo>
                  <a:cubicBezTo>
                    <a:pt x="30766" y="1304"/>
                    <a:pt x="30687" y="1383"/>
                    <a:pt x="30583" y="1461"/>
                  </a:cubicBezTo>
                  <a:cubicBezTo>
                    <a:pt x="30296" y="1774"/>
                    <a:pt x="29879" y="1956"/>
                    <a:pt x="29436" y="1956"/>
                  </a:cubicBezTo>
                  <a:lnTo>
                    <a:pt x="27950" y="2008"/>
                  </a:lnTo>
                  <a:cubicBezTo>
                    <a:pt x="27819" y="2008"/>
                    <a:pt x="27663" y="2034"/>
                    <a:pt x="27507" y="2034"/>
                  </a:cubicBezTo>
                  <a:cubicBezTo>
                    <a:pt x="27258" y="2073"/>
                    <a:pt x="27010" y="2097"/>
                    <a:pt x="26762" y="2097"/>
                  </a:cubicBezTo>
                  <a:cubicBezTo>
                    <a:pt x="26671" y="2097"/>
                    <a:pt x="26581" y="2093"/>
                    <a:pt x="26490" y="2086"/>
                  </a:cubicBezTo>
                  <a:lnTo>
                    <a:pt x="25629" y="2086"/>
                  </a:lnTo>
                  <a:lnTo>
                    <a:pt x="23804" y="2034"/>
                  </a:lnTo>
                  <a:cubicBezTo>
                    <a:pt x="22935" y="2034"/>
                    <a:pt x="22078" y="2023"/>
                    <a:pt x="21216" y="2023"/>
                  </a:cubicBezTo>
                  <a:cubicBezTo>
                    <a:pt x="20786" y="2023"/>
                    <a:pt x="20354" y="2026"/>
                    <a:pt x="19920" y="2034"/>
                  </a:cubicBezTo>
                  <a:lnTo>
                    <a:pt x="19424" y="2034"/>
                  </a:lnTo>
                  <a:cubicBezTo>
                    <a:pt x="19264" y="2027"/>
                    <a:pt x="19110" y="2024"/>
                    <a:pt x="18961" y="2024"/>
                  </a:cubicBezTo>
                  <a:cubicBezTo>
                    <a:pt x="18600" y="2024"/>
                    <a:pt x="18262" y="2042"/>
                    <a:pt x="17912" y="2060"/>
                  </a:cubicBezTo>
                  <a:cubicBezTo>
                    <a:pt x="17078" y="2086"/>
                    <a:pt x="16217" y="2060"/>
                    <a:pt x="15435" y="2139"/>
                  </a:cubicBezTo>
                  <a:cubicBezTo>
                    <a:pt x="15357" y="2113"/>
                    <a:pt x="15305" y="2113"/>
                    <a:pt x="15227" y="2113"/>
                  </a:cubicBezTo>
                  <a:cubicBezTo>
                    <a:pt x="15174" y="2086"/>
                    <a:pt x="15096" y="2086"/>
                    <a:pt x="15018" y="2086"/>
                  </a:cubicBezTo>
                  <a:cubicBezTo>
                    <a:pt x="14471" y="2113"/>
                    <a:pt x="13845" y="2086"/>
                    <a:pt x="13375" y="2165"/>
                  </a:cubicBezTo>
                  <a:cubicBezTo>
                    <a:pt x="13141" y="2165"/>
                    <a:pt x="12880" y="2165"/>
                    <a:pt x="12645" y="2217"/>
                  </a:cubicBezTo>
                  <a:lnTo>
                    <a:pt x="12489" y="2217"/>
                  </a:lnTo>
                  <a:cubicBezTo>
                    <a:pt x="12150" y="2217"/>
                    <a:pt x="11837" y="2191"/>
                    <a:pt x="11498" y="2165"/>
                  </a:cubicBezTo>
                  <a:cubicBezTo>
                    <a:pt x="11394" y="2139"/>
                    <a:pt x="11290" y="2139"/>
                    <a:pt x="11185" y="2139"/>
                  </a:cubicBezTo>
                  <a:lnTo>
                    <a:pt x="9673" y="2113"/>
                  </a:lnTo>
                  <a:cubicBezTo>
                    <a:pt x="9308" y="2113"/>
                    <a:pt x="8995" y="2139"/>
                    <a:pt x="8630" y="2139"/>
                  </a:cubicBezTo>
                  <a:cubicBezTo>
                    <a:pt x="8578" y="2142"/>
                    <a:pt x="8527" y="2144"/>
                    <a:pt x="8475" y="2144"/>
                  </a:cubicBezTo>
                  <a:cubicBezTo>
                    <a:pt x="8167" y="2144"/>
                    <a:pt x="7871" y="2086"/>
                    <a:pt x="7535" y="2086"/>
                  </a:cubicBezTo>
                  <a:lnTo>
                    <a:pt x="7353" y="2086"/>
                  </a:lnTo>
                  <a:cubicBezTo>
                    <a:pt x="6127" y="2086"/>
                    <a:pt x="4876" y="2086"/>
                    <a:pt x="3651" y="2060"/>
                  </a:cubicBezTo>
                  <a:cubicBezTo>
                    <a:pt x="3181" y="2060"/>
                    <a:pt x="2660" y="2060"/>
                    <a:pt x="2217" y="2034"/>
                  </a:cubicBezTo>
                  <a:cubicBezTo>
                    <a:pt x="1773" y="1982"/>
                    <a:pt x="1382" y="1800"/>
                    <a:pt x="1096" y="1487"/>
                  </a:cubicBezTo>
                  <a:cubicBezTo>
                    <a:pt x="913" y="1330"/>
                    <a:pt x="809" y="1122"/>
                    <a:pt x="704" y="887"/>
                  </a:cubicBezTo>
                  <a:cubicBezTo>
                    <a:pt x="675" y="809"/>
                    <a:pt x="651" y="740"/>
                    <a:pt x="633" y="679"/>
                  </a:cubicBezTo>
                  <a:lnTo>
                    <a:pt x="633" y="679"/>
                  </a:lnTo>
                  <a:lnTo>
                    <a:pt x="3755" y="653"/>
                  </a:lnTo>
                  <a:lnTo>
                    <a:pt x="4485" y="653"/>
                  </a:lnTo>
                  <a:cubicBezTo>
                    <a:pt x="4980" y="639"/>
                    <a:pt x="5469" y="639"/>
                    <a:pt x="5958" y="639"/>
                  </a:cubicBezTo>
                  <a:cubicBezTo>
                    <a:pt x="6447" y="639"/>
                    <a:pt x="6936" y="639"/>
                    <a:pt x="7431" y="626"/>
                  </a:cubicBezTo>
                  <a:cubicBezTo>
                    <a:pt x="7457" y="613"/>
                    <a:pt x="7483" y="607"/>
                    <a:pt x="7509" y="607"/>
                  </a:cubicBezTo>
                  <a:close/>
                  <a:moveTo>
                    <a:pt x="22396" y="1"/>
                  </a:moveTo>
                  <a:cubicBezTo>
                    <a:pt x="22175" y="19"/>
                    <a:pt x="21954" y="38"/>
                    <a:pt x="21724" y="38"/>
                  </a:cubicBezTo>
                  <a:cubicBezTo>
                    <a:pt x="21628" y="38"/>
                    <a:pt x="21531" y="34"/>
                    <a:pt x="21432" y="27"/>
                  </a:cubicBezTo>
                  <a:cubicBezTo>
                    <a:pt x="21158" y="14"/>
                    <a:pt x="20878" y="7"/>
                    <a:pt x="20597" y="7"/>
                  </a:cubicBezTo>
                  <a:cubicBezTo>
                    <a:pt x="20317" y="7"/>
                    <a:pt x="20037" y="14"/>
                    <a:pt x="19763" y="27"/>
                  </a:cubicBezTo>
                  <a:cubicBezTo>
                    <a:pt x="19294" y="53"/>
                    <a:pt x="18825" y="27"/>
                    <a:pt x="18381" y="79"/>
                  </a:cubicBezTo>
                  <a:lnTo>
                    <a:pt x="18147" y="79"/>
                  </a:lnTo>
                  <a:cubicBezTo>
                    <a:pt x="18068" y="66"/>
                    <a:pt x="17990" y="59"/>
                    <a:pt x="17912" y="59"/>
                  </a:cubicBezTo>
                  <a:cubicBezTo>
                    <a:pt x="17834" y="59"/>
                    <a:pt x="17756" y="66"/>
                    <a:pt x="17677" y="79"/>
                  </a:cubicBezTo>
                  <a:lnTo>
                    <a:pt x="16921" y="79"/>
                  </a:lnTo>
                  <a:cubicBezTo>
                    <a:pt x="16425" y="41"/>
                    <a:pt x="15929" y="17"/>
                    <a:pt x="15433" y="17"/>
                  </a:cubicBezTo>
                  <a:cubicBezTo>
                    <a:pt x="15251" y="17"/>
                    <a:pt x="15069" y="20"/>
                    <a:pt x="14888" y="27"/>
                  </a:cubicBezTo>
                  <a:cubicBezTo>
                    <a:pt x="14546" y="45"/>
                    <a:pt x="14204" y="75"/>
                    <a:pt x="13854" y="75"/>
                  </a:cubicBezTo>
                  <a:cubicBezTo>
                    <a:pt x="13696" y="75"/>
                    <a:pt x="13537" y="69"/>
                    <a:pt x="13375" y="53"/>
                  </a:cubicBezTo>
                  <a:cubicBezTo>
                    <a:pt x="13246" y="64"/>
                    <a:pt x="13112" y="70"/>
                    <a:pt x="12977" y="70"/>
                  </a:cubicBezTo>
                  <a:cubicBezTo>
                    <a:pt x="12786" y="70"/>
                    <a:pt x="12594" y="57"/>
                    <a:pt x="12411" y="27"/>
                  </a:cubicBezTo>
                  <a:lnTo>
                    <a:pt x="12020" y="27"/>
                  </a:lnTo>
                  <a:cubicBezTo>
                    <a:pt x="11585" y="27"/>
                    <a:pt x="11162" y="15"/>
                    <a:pt x="10735" y="15"/>
                  </a:cubicBezTo>
                  <a:cubicBezTo>
                    <a:pt x="10522" y="15"/>
                    <a:pt x="10308" y="18"/>
                    <a:pt x="10090" y="27"/>
                  </a:cubicBezTo>
                  <a:lnTo>
                    <a:pt x="9334" y="27"/>
                  </a:lnTo>
                  <a:cubicBezTo>
                    <a:pt x="9204" y="40"/>
                    <a:pt x="9067" y="46"/>
                    <a:pt x="8930" y="46"/>
                  </a:cubicBezTo>
                  <a:cubicBezTo>
                    <a:pt x="8793" y="46"/>
                    <a:pt x="8656" y="40"/>
                    <a:pt x="8526" y="27"/>
                  </a:cubicBezTo>
                  <a:cubicBezTo>
                    <a:pt x="8373" y="19"/>
                    <a:pt x="8221" y="16"/>
                    <a:pt x="8069" y="16"/>
                  </a:cubicBezTo>
                  <a:cubicBezTo>
                    <a:pt x="7701" y="16"/>
                    <a:pt x="7338" y="34"/>
                    <a:pt x="6988" y="53"/>
                  </a:cubicBezTo>
                  <a:cubicBezTo>
                    <a:pt x="6923" y="66"/>
                    <a:pt x="6857" y="72"/>
                    <a:pt x="6792" y="72"/>
                  </a:cubicBezTo>
                  <a:cubicBezTo>
                    <a:pt x="6727" y="72"/>
                    <a:pt x="6662" y="66"/>
                    <a:pt x="6597" y="53"/>
                  </a:cubicBezTo>
                  <a:cubicBezTo>
                    <a:pt x="6466" y="40"/>
                    <a:pt x="6336" y="33"/>
                    <a:pt x="6206" y="33"/>
                  </a:cubicBezTo>
                  <a:cubicBezTo>
                    <a:pt x="6075" y="33"/>
                    <a:pt x="5945" y="40"/>
                    <a:pt x="5815" y="53"/>
                  </a:cubicBezTo>
                  <a:lnTo>
                    <a:pt x="3911" y="53"/>
                  </a:lnTo>
                  <a:cubicBezTo>
                    <a:pt x="3233" y="53"/>
                    <a:pt x="2503" y="53"/>
                    <a:pt x="1826" y="79"/>
                  </a:cubicBezTo>
                  <a:cubicBezTo>
                    <a:pt x="1617" y="79"/>
                    <a:pt x="1408" y="105"/>
                    <a:pt x="1226" y="157"/>
                  </a:cubicBezTo>
                  <a:lnTo>
                    <a:pt x="572" y="466"/>
                  </a:lnTo>
                  <a:lnTo>
                    <a:pt x="572" y="466"/>
                  </a:lnTo>
                  <a:cubicBezTo>
                    <a:pt x="550" y="393"/>
                    <a:pt x="530" y="351"/>
                    <a:pt x="496" y="340"/>
                  </a:cubicBezTo>
                  <a:cubicBezTo>
                    <a:pt x="420" y="301"/>
                    <a:pt x="343" y="277"/>
                    <a:pt x="257" y="277"/>
                  </a:cubicBezTo>
                  <a:cubicBezTo>
                    <a:pt x="225" y="277"/>
                    <a:pt x="192" y="281"/>
                    <a:pt x="157" y="288"/>
                  </a:cubicBezTo>
                  <a:cubicBezTo>
                    <a:pt x="105" y="288"/>
                    <a:pt x="1" y="574"/>
                    <a:pt x="209" y="1122"/>
                  </a:cubicBezTo>
                  <a:cubicBezTo>
                    <a:pt x="444" y="1695"/>
                    <a:pt x="887" y="2165"/>
                    <a:pt x="1487" y="2425"/>
                  </a:cubicBezTo>
                  <a:cubicBezTo>
                    <a:pt x="1773" y="2530"/>
                    <a:pt x="2086" y="2608"/>
                    <a:pt x="2399" y="2608"/>
                  </a:cubicBezTo>
                  <a:lnTo>
                    <a:pt x="3233" y="2634"/>
                  </a:lnTo>
                  <a:lnTo>
                    <a:pt x="4876" y="2686"/>
                  </a:lnTo>
                  <a:lnTo>
                    <a:pt x="8683" y="2686"/>
                  </a:lnTo>
                  <a:cubicBezTo>
                    <a:pt x="9395" y="2686"/>
                    <a:pt x="10108" y="2698"/>
                    <a:pt x="10820" y="2698"/>
                  </a:cubicBezTo>
                  <a:cubicBezTo>
                    <a:pt x="11177" y="2698"/>
                    <a:pt x="11533" y="2695"/>
                    <a:pt x="11889" y="2686"/>
                  </a:cubicBezTo>
                  <a:lnTo>
                    <a:pt x="12124" y="2686"/>
                  </a:lnTo>
                  <a:cubicBezTo>
                    <a:pt x="13167" y="2686"/>
                    <a:pt x="14210" y="2686"/>
                    <a:pt x="15201" y="2608"/>
                  </a:cubicBezTo>
                  <a:lnTo>
                    <a:pt x="15696" y="2608"/>
                  </a:lnTo>
                  <a:cubicBezTo>
                    <a:pt x="15948" y="2617"/>
                    <a:pt x="16194" y="2620"/>
                    <a:pt x="16438" y="2620"/>
                  </a:cubicBezTo>
                  <a:cubicBezTo>
                    <a:pt x="16924" y="2620"/>
                    <a:pt x="17399" y="2608"/>
                    <a:pt x="17886" y="2608"/>
                  </a:cubicBezTo>
                  <a:lnTo>
                    <a:pt x="21093" y="2608"/>
                  </a:lnTo>
                  <a:cubicBezTo>
                    <a:pt x="22005" y="2582"/>
                    <a:pt x="22892" y="2582"/>
                    <a:pt x="23804" y="2582"/>
                  </a:cubicBezTo>
                  <a:lnTo>
                    <a:pt x="29514" y="2582"/>
                  </a:lnTo>
                  <a:cubicBezTo>
                    <a:pt x="30114" y="2530"/>
                    <a:pt x="30687" y="2243"/>
                    <a:pt x="31078" y="1748"/>
                  </a:cubicBezTo>
                  <a:cubicBezTo>
                    <a:pt x="31235" y="1565"/>
                    <a:pt x="31365" y="1356"/>
                    <a:pt x="31443" y="1122"/>
                  </a:cubicBezTo>
                  <a:cubicBezTo>
                    <a:pt x="31470" y="1044"/>
                    <a:pt x="31522" y="991"/>
                    <a:pt x="31548" y="887"/>
                  </a:cubicBezTo>
                  <a:cubicBezTo>
                    <a:pt x="31548" y="809"/>
                    <a:pt x="31600" y="705"/>
                    <a:pt x="31600" y="626"/>
                  </a:cubicBezTo>
                  <a:cubicBezTo>
                    <a:pt x="31600" y="470"/>
                    <a:pt x="31574" y="314"/>
                    <a:pt x="31574" y="314"/>
                  </a:cubicBezTo>
                  <a:cubicBezTo>
                    <a:pt x="31550" y="314"/>
                    <a:pt x="31590" y="124"/>
                    <a:pt x="31503" y="124"/>
                  </a:cubicBezTo>
                  <a:cubicBezTo>
                    <a:pt x="31494" y="124"/>
                    <a:pt x="31483" y="126"/>
                    <a:pt x="31470" y="131"/>
                  </a:cubicBezTo>
                  <a:lnTo>
                    <a:pt x="30114" y="131"/>
                  </a:lnTo>
                  <a:lnTo>
                    <a:pt x="28654" y="105"/>
                  </a:lnTo>
                  <a:lnTo>
                    <a:pt x="27298" y="105"/>
                  </a:lnTo>
                  <a:cubicBezTo>
                    <a:pt x="27168" y="105"/>
                    <a:pt x="27037" y="79"/>
                    <a:pt x="26907" y="79"/>
                  </a:cubicBezTo>
                  <a:cubicBezTo>
                    <a:pt x="26737" y="53"/>
                    <a:pt x="26561" y="40"/>
                    <a:pt x="26385" y="40"/>
                  </a:cubicBezTo>
                  <a:cubicBezTo>
                    <a:pt x="26209" y="40"/>
                    <a:pt x="26033" y="53"/>
                    <a:pt x="25864" y="79"/>
                  </a:cubicBezTo>
                  <a:cubicBezTo>
                    <a:pt x="25641" y="102"/>
                    <a:pt x="25419" y="115"/>
                    <a:pt x="25194" y="115"/>
                  </a:cubicBezTo>
                  <a:cubicBezTo>
                    <a:pt x="24918" y="115"/>
                    <a:pt x="24639" y="96"/>
                    <a:pt x="24352" y="53"/>
                  </a:cubicBezTo>
                  <a:cubicBezTo>
                    <a:pt x="24326" y="27"/>
                    <a:pt x="24221" y="27"/>
                    <a:pt x="24143" y="27"/>
                  </a:cubicBezTo>
                  <a:cubicBezTo>
                    <a:pt x="23909" y="27"/>
                    <a:pt x="23883" y="27"/>
                    <a:pt x="23778" y="79"/>
                  </a:cubicBezTo>
                  <a:cubicBezTo>
                    <a:pt x="23752" y="105"/>
                    <a:pt x="23700" y="105"/>
                    <a:pt x="23648" y="131"/>
                  </a:cubicBezTo>
                  <a:lnTo>
                    <a:pt x="22814" y="131"/>
                  </a:lnTo>
                  <a:cubicBezTo>
                    <a:pt x="22475" y="105"/>
                    <a:pt x="22579" y="105"/>
                    <a:pt x="22657" y="53"/>
                  </a:cubicBezTo>
                  <a:cubicBezTo>
                    <a:pt x="22761" y="1"/>
                    <a:pt x="22605" y="1"/>
                    <a:pt x="2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4" name="Google Shape;1904;p61"/>
          <p:cNvSpPr txBox="1">
            <a:spLocks noGrp="1"/>
          </p:cNvSpPr>
          <p:nvPr>
            <p:ph type="title"/>
          </p:nvPr>
        </p:nvSpPr>
        <p:spPr>
          <a:xfrm>
            <a:off x="890705" y="223278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DASHBOARD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16" y="1153391"/>
            <a:ext cx="5303768" cy="2836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4" name="Google Shape;1894;p61"/>
          <p:cNvGrpSpPr/>
          <p:nvPr/>
        </p:nvGrpSpPr>
        <p:grpSpPr>
          <a:xfrm>
            <a:off x="1194954" y="788122"/>
            <a:ext cx="6754092" cy="3939742"/>
            <a:chOff x="238125" y="2051100"/>
            <a:chExt cx="3225125" cy="1760900"/>
          </a:xfrm>
        </p:grpSpPr>
        <p:sp>
          <p:nvSpPr>
            <p:cNvPr id="1895" name="Google Shape;1895;p61"/>
            <p:cNvSpPr/>
            <p:nvPr/>
          </p:nvSpPr>
          <p:spPr>
            <a:xfrm>
              <a:off x="238125" y="3668000"/>
              <a:ext cx="3225125" cy="144000"/>
            </a:xfrm>
            <a:custGeom>
              <a:avLst/>
              <a:gdLst/>
              <a:ahLst/>
              <a:cxnLst/>
              <a:rect l="l" t="t" r="r" b="b"/>
              <a:pathLst>
                <a:path w="129005" h="5760" extrusionOk="0">
                  <a:moveTo>
                    <a:pt x="90705" y="1"/>
                  </a:moveTo>
                  <a:cubicBezTo>
                    <a:pt x="89746" y="19"/>
                    <a:pt x="88853" y="37"/>
                    <a:pt x="87895" y="37"/>
                  </a:cubicBezTo>
                  <a:cubicBezTo>
                    <a:pt x="87499" y="37"/>
                    <a:pt x="87091" y="34"/>
                    <a:pt x="86664" y="27"/>
                  </a:cubicBezTo>
                  <a:cubicBezTo>
                    <a:pt x="85556" y="14"/>
                    <a:pt x="84421" y="7"/>
                    <a:pt x="83284" y="7"/>
                  </a:cubicBezTo>
                  <a:cubicBezTo>
                    <a:pt x="82147" y="7"/>
                    <a:pt x="81006" y="14"/>
                    <a:pt x="79885" y="27"/>
                  </a:cubicBezTo>
                  <a:cubicBezTo>
                    <a:pt x="78008" y="53"/>
                    <a:pt x="76026" y="27"/>
                    <a:pt x="74227" y="79"/>
                  </a:cubicBezTo>
                  <a:lnTo>
                    <a:pt x="73263" y="79"/>
                  </a:lnTo>
                  <a:cubicBezTo>
                    <a:pt x="73054" y="70"/>
                    <a:pt x="72840" y="67"/>
                    <a:pt x="72624" y="67"/>
                  </a:cubicBezTo>
                  <a:cubicBezTo>
                    <a:pt x="72194" y="67"/>
                    <a:pt x="71759" y="79"/>
                    <a:pt x="71359" y="79"/>
                  </a:cubicBezTo>
                  <a:cubicBezTo>
                    <a:pt x="70825" y="92"/>
                    <a:pt x="70297" y="98"/>
                    <a:pt x="69788" y="98"/>
                  </a:cubicBezTo>
                  <a:cubicBezTo>
                    <a:pt x="69280" y="98"/>
                    <a:pt x="68791" y="92"/>
                    <a:pt x="68335" y="79"/>
                  </a:cubicBezTo>
                  <a:cubicBezTo>
                    <a:pt x="66979" y="53"/>
                    <a:pt x="65617" y="46"/>
                    <a:pt x="64235" y="46"/>
                  </a:cubicBezTo>
                  <a:cubicBezTo>
                    <a:pt x="62853" y="46"/>
                    <a:pt x="61452" y="53"/>
                    <a:pt x="60018" y="53"/>
                  </a:cubicBezTo>
                  <a:cubicBezTo>
                    <a:pt x="58645" y="53"/>
                    <a:pt x="57295" y="76"/>
                    <a:pt x="55914" y="76"/>
                  </a:cubicBezTo>
                  <a:cubicBezTo>
                    <a:pt x="55224" y="76"/>
                    <a:pt x="54525" y="70"/>
                    <a:pt x="53813" y="53"/>
                  </a:cubicBezTo>
                  <a:cubicBezTo>
                    <a:pt x="53122" y="66"/>
                    <a:pt x="52470" y="72"/>
                    <a:pt x="51835" y="72"/>
                  </a:cubicBezTo>
                  <a:cubicBezTo>
                    <a:pt x="51199" y="72"/>
                    <a:pt x="50580" y="66"/>
                    <a:pt x="49954" y="53"/>
                  </a:cubicBezTo>
                  <a:lnTo>
                    <a:pt x="48285" y="53"/>
                  </a:lnTo>
                  <a:cubicBezTo>
                    <a:pt x="46547" y="53"/>
                    <a:pt x="44809" y="29"/>
                    <a:pt x="43071" y="29"/>
                  </a:cubicBezTo>
                  <a:cubicBezTo>
                    <a:pt x="42202" y="29"/>
                    <a:pt x="41333" y="35"/>
                    <a:pt x="40464" y="53"/>
                  </a:cubicBezTo>
                  <a:lnTo>
                    <a:pt x="37413" y="53"/>
                  </a:lnTo>
                  <a:cubicBezTo>
                    <a:pt x="37022" y="61"/>
                    <a:pt x="36646" y="64"/>
                    <a:pt x="36276" y="64"/>
                  </a:cubicBezTo>
                  <a:cubicBezTo>
                    <a:pt x="35536" y="64"/>
                    <a:pt x="34824" y="53"/>
                    <a:pt x="34076" y="53"/>
                  </a:cubicBezTo>
                  <a:cubicBezTo>
                    <a:pt x="33180" y="42"/>
                    <a:pt x="32292" y="36"/>
                    <a:pt x="31418" y="36"/>
                  </a:cubicBezTo>
                  <a:cubicBezTo>
                    <a:pt x="30181" y="36"/>
                    <a:pt x="28969" y="48"/>
                    <a:pt x="27793" y="79"/>
                  </a:cubicBezTo>
                  <a:lnTo>
                    <a:pt x="26202" y="79"/>
                  </a:lnTo>
                  <a:cubicBezTo>
                    <a:pt x="25681" y="66"/>
                    <a:pt x="25173" y="59"/>
                    <a:pt x="24648" y="59"/>
                  </a:cubicBezTo>
                  <a:cubicBezTo>
                    <a:pt x="24123" y="59"/>
                    <a:pt x="23582" y="66"/>
                    <a:pt x="22996" y="79"/>
                  </a:cubicBezTo>
                  <a:lnTo>
                    <a:pt x="15278" y="79"/>
                  </a:lnTo>
                  <a:cubicBezTo>
                    <a:pt x="12436" y="79"/>
                    <a:pt x="9542" y="79"/>
                    <a:pt x="6727" y="105"/>
                  </a:cubicBezTo>
                  <a:cubicBezTo>
                    <a:pt x="5449" y="131"/>
                    <a:pt x="4693" y="131"/>
                    <a:pt x="4250" y="183"/>
                  </a:cubicBezTo>
                  <a:lnTo>
                    <a:pt x="521" y="626"/>
                  </a:lnTo>
                  <a:lnTo>
                    <a:pt x="469" y="626"/>
                  </a:lnTo>
                  <a:cubicBezTo>
                    <a:pt x="365" y="678"/>
                    <a:pt x="1017" y="704"/>
                    <a:pt x="1877" y="704"/>
                  </a:cubicBezTo>
                  <a:lnTo>
                    <a:pt x="14548" y="678"/>
                  </a:lnTo>
                  <a:lnTo>
                    <a:pt x="17625" y="678"/>
                  </a:lnTo>
                  <a:cubicBezTo>
                    <a:pt x="21562" y="626"/>
                    <a:pt x="25603" y="652"/>
                    <a:pt x="29566" y="626"/>
                  </a:cubicBezTo>
                  <a:lnTo>
                    <a:pt x="35719" y="626"/>
                  </a:lnTo>
                  <a:cubicBezTo>
                    <a:pt x="37387" y="626"/>
                    <a:pt x="39056" y="615"/>
                    <a:pt x="40732" y="615"/>
                  </a:cubicBezTo>
                  <a:cubicBezTo>
                    <a:pt x="41570" y="615"/>
                    <a:pt x="42411" y="618"/>
                    <a:pt x="43254" y="626"/>
                  </a:cubicBezTo>
                  <a:cubicBezTo>
                    <a:pt x="43462" y="635"/>
                    <a:pt x="43679" y="638"/>
                    <a:pt x="43902" y="638"/>
                  </a:cubicBezTo>
                  <a:cubicBezTo>
                    <a:pt x="44349" y="638"/>
                    <a:pt x="44818" y="626"/>
                    <a:pt x="45287" y="626"/>
                  </a:cubicBezTo>
                  <a:cubicBezTo>
                    <a:pt x="46799" y="626"/>
                    <a:pt x="48323" y="615"/>
                    <a:pt x="49843" y="615"/>
                  </a:cubicBezTo>
                  <a:cubicBezTo>
                    <a:pt x="50603" y="615"/>
                    <a:pt x="51362" y="618"/>
                    <a:pt x="52118" y="626"/>
                  </a:cubicBezTo>
                  <a:lnTo>
                    <a:pt x="128379" y="626"/>
                  </a:lnTo>
                  <a:cubicBezTo>
                    <a:pt x="128405" y="626"/>
                    <a:pt x="128405" y="652"/>
                    <a:pt x="128405" y="678"/>
                  </a:cubicBezTo>
                  <a:lnTo>
                    <a:pt x="128405" y="939"/>
                  </a:lnTo>
                  <a:cubicBezTo>
                    <a:pt x="128405" y="1069"/>
                    <a:pt x="128353" y="1200"/>
                    <a:pt x="128353" y="1304"/>
                  </a:cubicBezTo>
                  <a:cubicBezTo>
                    <a:pt x="128327" y="1434"/>
                    <a:pt x="128301" y="1565"/>
                    <a:pt x="128275" y="1669"/>
                  </a:cubicBezTo>
                  <a:cubicBezTo>
                    <a:pt x="128249" y="1799"/>
                    <a:pt x="128222" y="1904"/>
                    <a:pt x="128170" y="2008"/>
                  </a:cubicBezTo>
                  <a:cubicBezTo>
                    <a:pt x="128014" y="2477"/>
                    <a:pt x="127779" y="2895"/>
                    <a:pt x="127492" y="3286"/>
                  </a:cubicBezTo>
                  <a:cubicBezTo>
                    <a:pt x="127180" y="3677"/>
                    <a:pt x="126789" y="4042"/>
                    <a:pt x="126345" y="4302"/>
                  </a:cubicBezTo>
                  <a:cubicBezTo>
                    <a:pt x="125928" y="4563"/>
                    <a:pt x="125485" y="4746"/>
                    <a:pt x="124990" y="4850"/>
                  </a:cubicBezTo>
                  <a:cubicBezTo>
                    <a:pt x="124520" y="4928"/>
                    <a:pt x="124025" y="4954"/>
                    <a:pt x="123530" y="4954"/>
                  </a:cubicBezTo>
                  <a:lnTo>
                    <a:pt x="120479" y="4954"/>
                  </a:lnTo>
                  <a:lnTo>
                    <a:pt x="114404" y="5006"/>
                  </a:lnTo>
                  <a:cubicBezTo>
                    <a:pt x="113752" y="5006"/>
                    <a:pt x="112970" y="5032"/>
                    <a:pt x="112553" y="5032"/>
                  </a:cubicBezTo>
                  <a:cubicBezTo>
                    <a:pt x="111354" y="5085"/>
                    <a:pt x="109894" y="5085"/>
                    <a:pt x="108408" y="5085"/>
                  </a:cubicBezTo>
                  <a:lnTo>
                    <a:pt x="104888" y="5085"/>
                  </a:lnTo>
                  <a:lnTo>
                    <a:pt x="97431" y="5032"/>
                  </a:lnTo>
                  <a:cubicBezTo>
                    <a:pt x="93938" y="5032"/>
                    <a:pt x="90432" y="5021"/>
                    <a:pt x="86923" y="5021"/>
                  </a:cubicBezTo>
                  <a:cubicBezTo>
                    <a:pt x="85169" y="5021"/>
                    <a:pt x="83413" y="5024"/>
                    <a:pt x="81658" y="5032"/>
                  </a:cubicBezTo>
                  <a:lnTo>
                    <a:pt x="79598" y="5032"/>
                  </a:lnTo>
                  <a:cubicBezTo>
                    <a:pt x="78980" y="5025"/>
                    <a:pt x="78368" y="5022"/>
                    <a:pt x="77761" y="5022"/>
                  </a:cubicBezTo>
                  <a:cubicBezTo>
                    <a:pt x="76297" y="5022"/>
                    <a:pt x="74865" y="5040"/>
                    <a:pt x="73445" y="5058"/>
                  </a:cubicBezTo>
                  <a:cubicBezTo>
                    <a:pt x="70108" y="5085"/>
                    <a:pt x="66614" y="5058"/>
                    <a:pt x="63381" y="5137"/>
                  </a:cubicBezTo>
                  <a:lnTo>
                    <a:pt x="62573" y="5137"/>
                  </a:lnTo>
                  <a:cubicBezTo>
                    <a:pt x="62260" y="5111"/>
                    <a:pt x="61947" y="5111"/>
                    <a:pt x="61687" y="5111"/>
                  </a:cubicBezTo>
                  <a:cubicBezTo>
                    <a:pt x="59444" y="5137"/>
                    <a:pt x="56967" y="5111"/>
                    <a:pt x="55064" y="5163"/>
                  </a:cubicBezTo>
                  <a:cubicBezTo>
                    <a:pt x="54595" y="5189"/>
                    <a:pt x="54002" y="5189"/>
                    <a:pt x="53445" y="5189"/>
                  </a:cubicBezTo>
                  <a:cubicBezTo>
                    <a:pt x="52887" y="5189"/>
                    <a:pt x="52366" y="5189"/>
                    <a:pt x="52040" y="5215"/>
                  </a:cubicBezTo>
                  <a:lnTo>
                    <a:pt x="51388" y="5215"/>
                  </a:lnTo>
                  <a:cubicBezTo>
                    <a:pt x="51082" y="5208"/>
                    <a:pt x="50740" y="5207"/>
                    <a:pt x="50383" y="5207"/>
                  </a:cubicBezTo>
                  <a:cubicBezTo>
                    <a:pt x="50027" y="5207"/>
                    <a:pt x="49658" y="5208"/>
                    <a:pt x="49296" y="5208"/>
                  </a:cubicBezTo>
                  <a:cubicBezTo>
                    <a:pt x="48572" y="5208"/>
                    <a:pt x="47881" y="5202"/>
                    <a:pt x="47399" y="5163"/>
                  </a:cubicBezTo>
                  <a:lnTo>
                    <a:pt x="39942" y="5163"/>
                  </a:lnTo>
                  <a:cubicBezTo>
                    <a:pt x="39650" y="5158"/>
                    <a:pt x="39362" y="5155"/>
                    <a:pt x="39075" y="5155"/>
                  </a:cubicBezTo>
                  <a:cubicBezTo>
                    <a:pt x="37930" y="5155"/>
                    <a:pt x="36824" y="5189"/>
                    <a:pt x="35719" y="5189"/>
                  </a:cubicBezTo>
                  <a:cubicBezTo>
                    <a:pt x="34259" y="5189"/>
                    <a:pt x="32877" y="5137"/>
                    <a:pt x="31208" y="5137"/>
                  </a:cubicBezTo>
                  <a:lnTo>
                    <a:pt x="30530" y="5137"/>
                  </a:lnTo>
                  <a:lnTo>
                    <a:pt x="15435" y="5111"/>
                  </a:lnTo>
                  <a:lnTo>
                    <a:pt x="9464" y="5058"/>
                  </a:lnTo>
                  <a:lnTo>
                    <a:pt x="4980" y="5058"/>
                  </a:lnTo>
                  <a:cubicBezTo>
                    <a:pt x="4510" y="5058"/>
                    <a:pt x="4041" y="5006"/>
                    <a:pt x="3598" y="4876"/>
                  </a:cubicBezTo>
                  <a:cubicBezTo>
                    <a:pt x="2555" y="4537"/>
                    <a:pt x="1695" y="3833"/>
                    <a:pt x="1121" y="2921"/>
                  </a:cubicBezTo>
                  <a:cubicBezTo>
                    <a:pt x="808" y="2373"/>
                    <a:pt x="574" y="1799"/>
                    <a:pt x="495" y="1174"/>
                  </a:cubicBezTo>
                  <a:cubicBezTo>
                    <a:pt x="443" y="965"/>
                    <a:pt x="443" y="809"/>
                    <a:pt x="417" y="678"/>
                  </a:cubicBezTo>
                  <a:lnTo>
                    <a:pt x="417" y="600"/>
                  </a:lnTo>
                  <a:cubicBezTo>
                    <a:pt x="417" y="600"/>
                    <a:pt x="417" y="600"/>
                    <a:pt x="391" y="574"/>
                  </a:cubicBezTo>
                  <a:cubicBezTo>
                    <a:pt x="391" y="522"/>
                    <a:pt x="391" y="444"/>
                    <a:pt x="417" y="392"/>
                  </a:cubicBezTo>
                  <a:cubicBezTo>
                    <a:pt x="443" y="339"/>
                    <a:pt x="469" y="287"/>
                    <a:pt x="417" y="235"/>
                  </a:cubicBezTo>
                  <a:cubicBezTo>
                    <a:pt x="408" y="226"/>
                    <a:pt x="382" y="217"/>
                    <a:pt x="346" y="217"/>
                  </a:cubicBezTo>
                  <a:cubicBezTo>
                    <a:pt x="280" y="217"/>
                    <a:pt x="179" y="248"/>
                    <a:pt x="78" y="366"/>
                  </a:cubicBezTo>
                  <a:cubicBezTo>
                    <a:pt x="52" y="418"/>
                    <a:pt x="26" y="470"/>
                    <a:pt x="0" y="522"/>
                  </a:cubicBezTo>
                  <a:cubicBezTo>
                    <a:pt x="0" y="600"/>
                    <a:pt x="0" y="652"/>
                    <a:pt x="0" y="704"/>
                  </a:cubicBezTo>
                  <a:lnTo>
                    <a:pt x="0" y="1043"/>
                  </a:lnTo>
                  <a:cubicBezTo>
                    <a:pt x="52" y="1852"/>
                    <a:pt x="287" y="2634"/>
                    <a:pt x="730" y="3312"/>
                  </a:cubicBezTo>
                  <a:cubicBezTo>
                    <a:pt x="1408" y="4328"/>
                    <a:pt x="2399" y="5085"/>
                    <a:pt x="3572" y="5423"/>
                  </a:cubicBezTo>
                  <a:cubicBezTo>
                    <a:pt x="3859" y="5502"/>
                    <a:pt x="4145" y="5554"/>
                    <a:pt x="4432" y="5606"/>
                  </a:cubicBezTo>
                  <a:lnTo>
                    <a:pt x="4875" y="5632"/>
                  </a:lnTo>
                  <a:lnTo>
                    <a:pt x="5293" y="5632"/>
                  </a:lnTo>
                  <a:lnTo>
                    <a:pt x="6961" y="5658"/>
                  </a:lnTo>
                  <a:lnTo>
                    <a:pt x="20467" y="5736"/>
                  </a:lnTo>
                  <a:lnTo>
                    <a:pt x="35927" y="5736"/>
                  </a:lnTo>
                  <a:cubicBezTo>
                    <a:pt x="38813" y="5736"/>
                    <a:pt x="41698" y="5760"/>
                    <a:pt x="44599" y="5760"/>
                  </a:cubicBezTo>
                  <a:cubicBezTo>
                    <a:pt x="46049" y="5760"/>
                    <a:pt x="47503" y="5754"/>
                    <a:pt x="48963" y="5736"/>
                  </a:cubicBezTo>
                  <a:lnTo>
                    <a:pt x="49980" y="5736"/>
                  </a:lnTo>
                  <a:cubicBezTo>
                    <a:pt x="51119" y="5743"/>
                    <a:pt x="52256" y="5747"/>
                    <a:pt x="53388" y="5747"/>
                  </a:cubicBezTo>
                  <a:cubicBezTo>
                    <a:pt x="56482" y="5747"/>
                    <a:pt x="59543" y="5722"/>
                    <a:pt x="62521" y="5684"/>
                  </a:cubicBezTo>
                  <a:lnTo>
                    <a:pt x="64528" y="5684"/>
                  </a:lnTo>
                  <a:cubicBezTo>
                    <a:pt x="65528" y="5693"/>
                    <a:pt x="66524" y="5696"/>
                    <a:pt x="67519" y="5696"/>
                  </a:cubicBezTo>
                  <a:cubicBezTo>
                    <a:pt x="69508" y="5696"/>
                    <a:pt x="71490" y="5684"/>
                    <a:pt x="73471" y="5684"/>
                  </a:cubicBezTo>
                  <a:lnTo>
                    <a:pt x="86507" y="5684"/>
                  </a:lnTo>
                  <a:lnTo>
                    <a:pt x="97510" y="5658"/>
                  </a:lnTo>
                  <a:lnTo>
                    <a:pt x="114065" y="5658"/>
                  </a:lnTo>
                  <a:lnTo>
                    <a:pt x="120766" y="5632"/>
                  </a:lnTo>
                  <a:lnTo>
                    <a:pt x="124051" y="5606"/>
                  </a:lnTo>
                  <a:cubicBezTo>
                    <a:pt x="125198" y="5606"/>
                    <a:pt x="126293" y="5215"/>
                    <a:pt x="127180" y="4485"/>
                  </a:cubicBezTo>
                  <a:cubicBezTo>
                    <a:pt x="127910" y="3885"/>
                    <a:pt x="128457" y="3103"/>
                    <a:pt x="128770" y="2191"/>
                  </a:cubicBezTo>
                  <a:cubicBezTo>
                    <a:pt x="128874" y="1904"/>
                    <a:pt x="128926" y="1617"/>
                    <a:pt x="128979" y="1330"/>
                  </a:cubicBezTo>
                  <a:cubicBezTo>
                    <a:pt x="129005" y="1174"/>
                    <a:pt x="129005" y="1043"/>
                    <a:pt x="129005" y="887"/>
                  </a:cubicBezTo>
                  <a:lnTo>
                    <a:pt x="129005" y="626"/>
                  </a:lnTo>
                  <a:cubicBezTo>
                    <a:pt x="129005" y="548"/>
                    <a:pt x="128979" y="444"/>
                    <a:pt x="128953" y="392"/>
                  </a:cubicBezTo>
                  <a:cubicBezTo>
                    <a:pt x="128831" y="209"/>
                    <a:pt x="128630" y="178"/>
                    <a:pt x="128458" y="178"/>
                  </a:cubicBezTo>
                  <a:cubicBezTo>
                    <a:pt x="128365" y="178"/>
                    <a:pt x="128280" y="187"/>
                    <a:pt x="128221" y="187"/>
                  </a:cubicBezTo>
                  <a:cubicBezTo>
                    <a:pt x="128201" y="187"/>
                    <a:pt x="128184" y="186"/>
                    <a:pt x="128170" y="183"/>
                  </a:cubicBezTo>
                  <a:cubicBezTo>
                    <a:pt x="128040" y="183"/>
                    <a:pt x="127910" y="183"/>
                    <a:pt x="127779" y="209"/>
                  </a:cubicBezTo>
                  <a:lnTo>
                    <a:pt x="121939" y="209"/>
                  </a:lnTo>
                  <a:lnTo>
                    <a:pt x="116125" y="79"/>
                  </a:lnTo>
                  <a:lnTo>
                    <a:pt x="109033" y="79"/>
                  </a:lnTo>
                  <a:cubicBezTo>
                    <a:pt x="108449" y="57"/>
                    <a:pt x="107875" y="49"/>
                    <a:pt x="107294" y="49"/>
                  </a:cubicBezTo>
                  <a:cubicBezTo>
                    <a:pt x="106500" y="49"/>
                    <a:pt x="105694" y="64"/>
                    <a:pt x="104836" y="79"/>
                  </a:cubicBezTo>
                  <a:cubicBezTo>
                    <a:pt x="103793" y="105"/>
                    <a:pt x="102724" y="124"/>
                    <a:pt x="101681" y="124"/>
                  </a:cubicBezTo>
                  <a:cubicBezTo>
                    <a:pt x="100638" y="124"/>
                    <a:pt x="99621" y="105"/>
                    <a:pt x="98683" y="53"/>
                  </a:cubicBezTo>
                  <a:lnTo>
                    <a:pt x="97770" y="53"/>
                  </a:lnTo>
                  <a:cubicBezTo>
                    <a:pt x="97591" y="33"/>
                    <a:pt x="97412" y="24"/>
                    <a:pt x="97233" y="24"/>
                  </a:cubicBezTo>
                  <a:cubicBezTo>
                    <a:pt x="96942" y="24"/>
                    <a:pt x="96652" y="47"/>
                    <a:pt x="96362" y="79"/>
                  </a:cubicBezTo>
                  <a:cubicBezTo>
                    <a:pt x="96154" y="105"/>
                    <a:pt x="95919" y="131"/>
                    <a:pt x="95711" y="131"/>
                  </a:cubicBezTo>
                  <a:lnTo>
                    <a:pt x="92399" y="131"/>
                  </a:lnTo>
                  <a:cubicBezTo>
                    <a:pt x="91044" y="105"/>
                    <a:pt x="91435" y="105"/>
                    <a:pt x="91774" y="53"/>
                  </a:cubicBezTo>
                  <a:cubicBezTo>
                    <a:pt x="92139" y="27"/>
                    <a:pt x="91565" y="1"/>
                    <a:pt x="90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1"/>
            <p:cNvSpPr/>
            <p:nvPr/>
          </p:nvSpPr>
          <p:spPr>
            <a:xfrm>
              <a:off x="238125" y="3668000"/>
              <a:ext cx="3225125" cy="144000"/>
            </a:xfrm>
            <a:custGeom>
              <a:avLst/>
              <a:gdLst/>
              <a:ahLst/>
              <a:cxnLst/>
              <a:rect l="l" t="t" r="r" b="b"/>
              <a:pathLst>
                <a:path w="129005" h="5760" extrusionOk="0">
                  <a:moveTo>
                    <a:pt x="90705" y="1"/>
                  </a:moveTo>
                  <a:cubicBezTo>
                    <a:pt x="89746" y="19"/>
                    <a:pt x="88853" y="37"/>
                    <a:pt x="87895" y="37"/>
                  </a:cubicBezTo>
                  <a:cubicBezTo>
                    <a:pt x="87499" y="37"/>
                    <a:pt x="87091" y="34"/>
                    <a:pt x="86664" y="27"/>
                  </a:cubicBezTo>
                  <a:cubicBezTo>
                    <a:pt x="85556" y="14"/>
                    <a:pt x="84421" y="7"/>
                    <a:pt x="83284" y="7"/>
                  </a:cubicBezTo>
                  <a:cubicBezTo>
                    <a:pt x="82147" y="7"/>
                    <a:pt x="81006" y="14"/>
                    <a:pt x="79885" y="27"/>
                  </a:cubicBezTo>
                  <a:cubicBezTo>
                    <a:pt x="78008" y="53"/>
                    <a:pt x="76026" y="27"/>
                    <a:pt x="74227" y="79"/>
                  </a:cubicBezTo>
                  <a:lnTo>
                    <a:pt x="73263" y="79"/>
                  </a:lnTo>
                  <a:cubicBezTo>
                    <a:pt x="73054" y="70"/>
                    <a:pt x="72840" y="67"/>
                    <a:pt x="72624" y="67"/>
                  </a:cubicBezTo>
                  <a:cubicBezTo>
                    <a:pt x="72194" y="67"/>
                    <a:pt x="71759" y="79"/>
                    <a:pt x="71359" y="79"/>
                  </a:cubicBezTo>
                  <a:cubicBezTo>
                    <a:pt x="70825" y="92"/>
                    <a:pt x="70297" y="98"/>
                    <a:pt x="69788" y="98"/>
                  </a:cubicBezTo>
                  <a:cubicBezTo>
                    <a:pt x="69280" y="98"/>
                    <a:pt x="68791" y="92"/>
                    <a:pt x="68335" y="79"/>
                  </a:cubicBezTo>
                  <a:cubicBezTo>
                    <a:pt x="66979" y="53"/>
                    <a:pt x="65617" y="46"/>
                    <a:pt x="64235" y="46"/>
                  </a:cubicBezTo>
                  <a:cubicBezTo>
                    <a:pt x="62853" y="46"/>
                    <a:pt x="61452" y="53"/>
                    <a:pt x="60018" y="53"/>
                  </a:cubicBezTo>
                  <a:cubicBezTo>
                    <a:pt x="58645" y="53"/>
                    <a:pt x="57295" y="76"/>
                    <a:pt x="55914" y="76"/>
                  </a:cubicBezTo>
                  <a:cubicBezTo>
                    <a:pt x="55224" y="76"/>
                    <a:pt x="54525" y="70"/>
                    <a:pt x="53813" y="53"/>
                  </a:cubicBezTo>
                  <a:cubicBezTo>
                    <a:pt x="53122" y="66"/>
                    <a:pt x="52470" y="72"/>
                    <a:pt x="51835" y="72"/>
                  </a:cubicBezTo>
                  <a:cubicBezTo>
                    <a:pt x="51199" y="72"/>
                    <a:pt x="50580" y="66"/>
                    <a:pt x="49954" y="53"/>
                  </a:cubicBezTo>
                  <a:lnTo>
                    <a:pt x="48285" y="53"/>
                  </a:lnTo>
                  <a:cubicBezTo>
                    <a:pt x="46547" y="53"/>
                    <a:pt x="44809" y="29"/>
                    <a:pt x="43071" y="29"/>
                  </a:cubicBezTo>
                  <a:cubicBezTo>
                    <a:pt x="42202" y="29"/>
                    <a:pt x="41333" y="35"/>
                    <a:pt x="40464" y="53"/>
                  </a:cubicBezTo>
                  <a:lnTo>
                    <a:pt x="37413" y="53"/>
                  </a:lnTo>
                  <a:cubicBezTo>
                    <a:pt x="37022" y="61"/>
                    <a:pt x="36646" y="64"/>
                    <a:pt x="36276" y="64"/>
                  </a:cubicBezTo>
                  <a:cubicBezTo>
                    <a:pt x="35536" y="64"/>
                    <a:pt x="34824" y="53"/>
                    <a:pt x="34076" y="53"/>
                  </a:cubicBezTo>
                  <a:cubicBezTo>
                    <a:pt x="33180" y="42"/>
                    <a:pt x="32292" y="36"/>
                    <a:pt x="31418" y="36"/>
                  </a:cubicBezTo>
                  <a:cubicBezTo>
                    <a:pt x="30181" y="36"/>
                    <a:pt x="28969" y="48"/>
                    <a:pt x="27793" y="79"/>
                  </a:cubicBezTo>
                  <a:lnTo>
                    <a:pt x="26202" y="79"/>
                  </a:lnTo>
                  <a:cubicBezTo>
                    <a:pt x="25681" y="66"/>
                    <a:pt x="25173" y="59"/>
                    <a:pt x="24648" y="59"/>
                  </a:cubicBezTo>
                  <a:cubicBezTo>
                    <a:pt x="24123" y="59"/>
                    <a:pt x="23582" y="66"/>
                    <a:pt x="22996" y="79"/>
                  </a:cubicBezTo>
                  <a:lnTo>
                    <a:pt x="15278" y="79"/>
                  </a:lnTo>
                  <a:cubicBezTo>
                    <a:pt x="12436" y="79"/>
                    <a:pt x="9542" y="79"/>
                    <a:pt x="6727" y="105"/>
                  </a:cubicBezTo>
                  <a:cubicBezTo>
                    <a:pt x="5449" y="131"/>
                    <a:pt x="4693" y="131"/>
                    <a:pt x="4250" y="183"/>
                  </a:cubicBezTo>
                  <a:lnTo>
                    <a:pt x="521" y="626"/>
                  </a:lnTo>
                  <a:lnTo>
                    <a:pt x="469" y="626"/>
                  </a:lnTo>
                  <a:cubicBezTo>
                    <a:pt x="365" y="678"/>
                    <a:pt x="1017" y="704"/>
                    <a:pt x="1877" y="704"/>
                  </a:cubicBezTo>
                  <a:lnTo>
                    <a:pt x="14548" y="678"/>
                  </a:lnTo>
                  <a:lnTo>
                    <a:pt x="17625" y="678"/>
                  </a:lnTo>
                  <a:cubicBezTo>
                    <a:pt x="21562" y="626"/>
                    <a:pt x="25603" y="652"/>
                    <a:pt x="29566" y="626"/>
                  </a:cubicBezTo>
                  <a:lnTo>
                    <a:pt x="35719" y="626"/>
                  </a:lnTo>
                  <a:cubicBezTo>
                    <a:pt x="37387" y="626"/>
                    <a:pt x="39056" y="615"/>
                    <a:pt x="40732" y="615"/>
                  </a:cubicBezTo>
                  <a:cubicBezTo>
                    <a:pt x="41570" y="615"/>
                    <a:pt x="42411" y="618"/>
                    <a:pt x="43254" y="626"/>
                  </a:cubicBezTo>
                  <a:cubicBezTo>
                    <a:pt x="43462" y="635"/>
                    <a:pt x="43679" y="638"/>
                    <a:pt x="43902" y="638"/>
                  </a:cubicBezTo>
                  <a:cubicBezTo>
                    <a:pt x="44349" y="638"/>
                    <a:pt x="44818" y="626"/>
                    <a:pt x="45287" y="626"/>
                  </a:cubicBezTo>
                  <a:cubicBezTo>
                    <a:pt x="46799" y="626"/>
                    <a:pt x="48323" y="615"/>
                    <a:pt x="49843" y="615"/>
                  </a:cubicBezTo>
                  <a:cubicBezTo>
                    <a:pt x="50603" y="615"/>
                    <a:pt x="51362" y="618"/>
                    <a:pt x="52118" y="626"/>
                  </a:cubicBezTo>
                  <a:lnTo>
                    <a:pt x="128379" y="626"/>
                  </a:lnTo>
                  <a:cubicBezTo>
                    <a:pt x="128405" y="626"/>
                    <a:pt x="128405" y="652"/>
                    <a:pt x="128405" y="678"/>
                  </a:cubicBezTo>
                  <a:lnTo>
                    <a:pt x="128405" y="939"/>
                  </a:lnTo>
                  <a:cubicBezTo>
                    <a:pt x="128405" y="1069"/>
                    <a:pt x="128353" y="1200"/>
                    <a:pt x="128353" y="1304"/>
                  </a:cubicBezTo>
                  <a:cubicBezTo>
                    <a:pt x="128327" y="1434"/>
                    <a:pt x="128301" y="1565"/>
                    <a:pt x="128275" y="1669"/>
                  </a:cubicBezTo>
                  <a:cubicBezTo>
                    <a:pt x="128249" y="1799"/>
                    <a:pt x="128222" y="1904"/>
                    <a:pt x="128170" y="2008"/>
                  </a:cubicBezTo>
                  <a:cubicBezTo>
                    <a:pt x="128014" y="2477"/>
                    <a:pt x="127779" y="2895"/>
                    <a:pt x="127492" y="3286"/>
                  </a:cubicBezTo>
                  <a:cubicBezTo>
                    <a:pt x="127180" y="3677"/>
                    <a:pt x="126789" y="4042"/>
                    <a:pt x="126345" y="4302"/>
                  </a:cubicBezTo>
                  <a:cubicBezTo>
                    <a:pt x="125928" y="4563"/>
                    <a:pt x="125485" y="4746"/>
                    <a:pt x="124990" y="4850"/>
                  </a:cubicBezTo>
                  <a:cubicBezTo>
                    <a:pt x="124520" y="4928"/>
                    <a:pt x="124025" y="4954"/>
                    <a:pt x="123530" y="4954"/>
                  </a:cubicBezTo>
                  <a:lnTo>
                    <a:pt x="120479" y="4954"/>
                  </a:lnTo>
                  <a:lnTo>
                    <a:pt x="114404" y="5006"/>
                  </a:lnTo>
                  <a:cubicBezTo>
                    <a:pt x="113752" y="5006"/>
                    <a:pt x="112970" y="5032"/>
                    <a:pt x="112553" y="5032"/>
                  </a:cubicBezTo>
                  <a:cubicBezTo>
                    <a:pt x="111354" y="5085"/>
                    <a:pt x="109894" y="5085"/>
                    <a:pt x="108408" y="5085"/>
                  </a:cubicBezTo>
                  <a:lnTo>
                    <a:pt x="104888" y="5085"/>
                  </a:lnTo>
                  <a:lnTo>
                    <a:pt x="97431" y="5032"/>
                  </a:lnTo>
                  <a:cubicBezTo>
                    <a:pt x="93938" y="5032"/>
                    <a:pt x="90432" y="5021"/>
                    <a:pt x="86923" y="5021"/>
                  </a:cubicBezTo>
                  <a:cubicBezTo>
                    <a:pt x="85169" y="5021"/>
                    <a:pt x="83413" y="5024"/>
                    <a:pt x="81658" y="5032"/>
                  </a:cubicBezTo>
                  <a:lnTo>
                    <a:pt x="79598" y="5032"/>
                  </a:lnTo>
                  <a:cubicBezTo>
                    <a:pt x="78980" y="5025"/>
                    <a:pt x="78368" y="5022"/>
                    <a:pt x="77761" y="5022"/>
                  </a:cubicBezTo>
                  <a:cubicBezTo>
                    <a:pt x="76297" y="5022"/>
                    <a:pt x="74865" y="5040"/>
                    <a:pt x="73445" y="5058"/>
                  </a:cubicBezTo>
                  <a:cubicBezTo>
                    <a:pt x="70108" y="5085"/>
                    <a:pt x="66614" y="5058"/>
                    <a:pt x="63381" y="5137"/>
                  </a:cubicBezTo>
                  <a:lnTo>
                    <a:pt x="62573" y="5137"/>
                  </a:lnTo>
                  <a:cubicBezTo>
                    <a:pt x="62260" y="5111"/>
                    <a:pt x="61947" y="5111"/>
                    <a:pt x="61687" y="5111"/>
                  </a:cubicBezTo>
                  <a:cubicBezTo>
                    <a:pt x="59444" y="5137"/>
                    <a:pt x="56967" y="5111"/>
                    <a:pt x="55064" y="5163"/>
                  </a:cubicBezTo>
                  <a:cubicBezTo>
                    <a:pt x="54595" y="5189"/>
                    <a:pt x="54002" y="5189"/>
                    <a:pt x="53445" y="5189"/>
                  </a:cubicBezTo>
                  <a:cubicBezTo>
                    <a:pt x="52887" y="5189"/>
                    <a:pt x="52366" y="5189"/>
                    <a:pt x="52040" y="5215"/>
                  </a:cubicBezTo>
                  <a:lnTo>
                    <a:pt x="51388" y="5215"/>
                  </a:lnTo>
                  <a:cubicBezTo>
                    <a:pt x="51082" y="5208"/>
                    <a:pt x="50740" y="5207"/>
                    <a:pt x="50383" y="5207"/>
                  </a:cubicBezTo>
                  <a:cubicBezTo>
                    <a:pt x="50027" y="5207"/>
                    <a:pt x="49658" y="5208"/>
                    <a:pt x="49296" y="5208"/>
                  </a:cubicBezTo>
                  <a:cubicBezTo>
                    <a:pt x="48572" y="5208"/>
                    <a:pt x="47881" y="5202"/>
                    <a:pt x="47399" y="5163"/>
                  </a:cubicBezTo>
                  <a:lnTo>
                    <a:pt x="39942" y="5163"/>
                  </a:lnTo>
                  <a:cubicBezTo>
                    <a:pt x="39650" y="5158"/>
                    <a:pt x="39362" y="5155"/>
                    <a:pt x="39075" y="5155"/>
                  </a:cubicBezTo>
                  <a:cubicBezTo>
                    <a:pt x="37930" y="5155"/>
                    <a:pt x="36824" y="5189"/>
                    <a:pt x="35719" y="5189"/>
                  </a:cubicBezTo>
                  <a:cubicBezTo>
                    <a:pt x="34259" y="5189"/>
                    <a:pt x="32877" y="5137"/>
                    <a:pt x="31208" y="5137"/>
                  </a:cubicBezTo>
                  <a:lnTo>
                    <a:pt x="30530" y="5137"/>
                  </a:lnTo>
                  <a:lnTo>
                    <a:pt x="15435" y="5111"/>
                  </a:lnTo>
                  <a:lnTo>
                    <a:pt x="9464" y="5058"/>
                  </a:lnTo>
                  <a:lnTo>
                    <a:pt x="4980" y="5058"/>
                  </a:lnTo>
                  <a:cubicBezTo>
                    <a:pt x="4510" y="5058"/>
                    <a:pt x="4041" y="5006"/>
                    <a:pt x="3598" y="4876"/>
                  </a:cubicBezTo>
                  <a:cubicBezTo>
                    <a:pt x="2555" y="4537"/>
                    <a:pt x="1695" y="3833"/>
                    <a:pt x="1121" y="2921"/>
                  </a:cubicBezTo>
                  <a:cubicBezTo>
                    <a:pt x="808" y="2373"/>
                    <a:pt x="574" y="1799"/>
                    <a:pt x="495" y="1174"/>
                  </a:cubicBezTo>
                  <a:cubicBezTo>
                    <a:pt x="443" y="965"/>
                    <a:pt x="443" y="809"/>
                    <a:pt x="417" y="678"/>
                  </a:cubicBezTo>
                  <a:lnTo>
                    <a:pt x="417" y="600"/>
                  </a:lnTo>
                  <a:cubicBezTo>
                    <a:pt x="417" y="600"/>
                    <a:pt x="417" y="600"/>
                    <a:pt x="391" y="574"/>
                  </a:cubicBezTo>
                  <a:cubicBezTo>
                    <a:pt x="391" y="522"/>
                    <a:pt x="391" y="444"/>
                    <a:pt x="417" y="392"/>
                  </a:cubicBezTo>
                  <a:cubicBezTo>
                    <a:pt x="443" y="339"/>
                    <a:pt x="469" y="287"/>
                    <a:pt x="417" y="235"/>
                  </a:cubicBezTo>
                  <a:cubicBezTo>
                    <a:pt x="408" y="226"/>
                    <a:pt x="382" y="217"/>
                    <a:pt x="346" y="217"/>
                  </a:cubicBezTo>
                  <a:cubicBezTo>
                    <a:pt x="280" y="217"/>
                    <a:pt x="179" y="248"/>
                    <a:pt x="78" y="366"/>
                  </a:cubicBezTo>
                  <a:cubicBezTo>
                    <a:pt x="52" y="418"/>
                    <a:pt x="26" y="470"/>
                    <a:pt x="0" y="522"/>
                  </a:cubicBezTo>
                  <a:cubicBezTo>
                    <a:pt x="0" y="600"/>
                    <a:pt x="0" y="652"/>
                    <a:pt x="0" y="704"/>
                  </a:cubicBezTo>
                  <a:lnTo>
                    <a:pt x="0" y="1043"/>
                  </a:lnTo>
                  <a:cubicBezTo>
                    <a:pt x="52" y="1852"/>
                    <a:pt x="287" y="2634"/>
                    <a:pt x="730" y="3312"/>
                  </a:cubicBezTo>
                  <a:cubicBezTo>
                    <a:pt x="1408" y="4328"/>
                    <a:pt x="2399" y="5085"/>
                    <a:pt x="3572" y="5423"/>
                  </a:cubicBezTo>
                  <a:cubicBezTo>
                    <a:pt x="3859" y="5502"/>
                    <a:pt x="4145" y="5554"/>
                    <a:pt x="4432" y="5606"/>
                  </a:cubicBezTo>
                  <a:lnTo>
                    <a:pt x="4875" y="5632"/>
                  </a:lnTo>
                  <a:lnTo>
                    <a:pt x="5293" y="5632"/>
                  </a:lnTo>
                  <a:lnTo>
                    <a:pt x="6961" y="5658"/>
                  </a:lnTo>
                  <a:lnTo>
                    <a:pt x="20467" y="5736"/>
                  </a:lnTo>
                  <a:lnTo>
                    <a:pt x="35927" y="5736"/>
                  </a:lnTo>
                  <a:cubicBezTo>
                    <a:pt x="38813" y="5736"/>
                    <a:pt x="41698" y="5760"/>
                    <a:pt x="44599" y="5760"/>
                  </a:cubicBezTo>
                  <a:cubicBezTo>
                    <a:pt x="46049" y="5760"/>
                    <a:pt x="47503" y="5754"/>
                    <a:pt x="48963" y="5736"/>
                  </a:cubicBezTo>
                  <a:lnTo>
                    <a:pt x="49980" y="5736"/>
                  </a:lnTo>
                  <a:cubicBezTo>
                    <a:pt x="51119" y="5743"/>
                    <a:pt x="52256" y="5747"/>
                    <a:pt x="53388" y="5747"/>
                  </a:cubicBezTo>
                  <a:cubicBezTo>
                    <a:pt x="56482" y="5747"/>
                    <a:pt x="59543" y="5722"/>
                    <a:pt x="62521" y="5684"/>
                  </a:cubicBezTo>
                  <a:lnTo>
                    <a:pt x="64528" y="5684"/>
                  </a:lnTo>
                  <a:cubicBezTo>
                    <a:pt x="65528" y="5693"/>
                    <a:pt x="66524" y="5696"/>
                    <a:pt x="67519" y="5696"/>
                  </a:cubicBezTo>
                  <a:cubicBezTo>
                    <a:pt x="69508" y="5696"/>
                    <a:pt x="71490" y="5684"/>
                    <a:pt x="73471" y="5684"/>
                  </a:cubicBezTo>
                  <a:lnTo>
                    <a:pt x="86507" y="5684"/>
                  </a:lnTo>
                  <a:lnTo>
                    <a:pt x="97510" y="5658"/>
                  </a:lnTo>
                  <a:lnTo>
                    <a:pt x="114065" y="5658"/>
                  </a:lnTo>
                  <a:lnTo>
                    <a:pt x="120766" y="5632"/>
                  </a:lnTo>
                  <a:lnTo>
                    <a:pt x="124051" y="5606"/>
                  </a:lnTo>
                  <a:cubicBezTo>
                    <a:pt x="125198" y="5606"/>
                    <a:pt x="126293" y="5215"/>
                    <a:pt x="127180" y="4485"/>
                  </a:cubicBezTo>
                  <a:cubicBezTo>
                    <a:pt x="127910" y="3885"/>
                    <a:pt x="128457" y="3103"/>
                    <a:pt x="128770" y="2191"/>
                  </a:cubicBezTo>
                  <a:cubicBezTo>
                    <a:pt x="128874" y="1904"/>
                    <a:pt x="128926" y="1617"/>
                    <a:pt x="128979" y="1330"/>
                  </a:cubicBezTo>
                  <a:cubicBezTo>
                    <a:pt x="129005" y="1174"/>
                    <a:pt x="129005" y="1043"/>
                    <a:pt x="129005" y="887"/>
                  </a:cubicBezTo>
                  <a:lnTo>
                    <a:pt x="129005" y="626"/>
                  </a:lnTo>
                  <a:cubicBezTo>
                    <a:pt x="129005" y="548"/>
                    <a:pt x="128979" y="444"/>
                    <a:pt x="128953" y="392"/>
                  </a:cubicBezTo>
                  <a:cubicBezTo>
                    <a:pt x="128831" y="209"/>
                    <a:pt x="128630" y="178"/>
                    <a:pt x="128458" y="178"/>
                  </a:cubicBezTo>
                  <a:cubicBezTo>
                    <a:pt x="128365" y="178"/>
                    <a:pt x="128280" y="187"/>
                    <a:pt x="128221" y="187"/>
                  </a:cubicBezTo>
                  <a:cubicBezTo>
                    <a:pt x="128201" y="187"/>
                    <a:pt x="128184" y="186"/>
                    <a:pt x="128170" y="183"/>
                  </a:cubicBezTo>
                  <a:cubicBezTo>
                    <a:pt x="128040" y="183"/>
                    <a:pt x="127910" y="183"/>
                    <a:pt x="127779" y="209"/>
                  </a:cubicBezTo>
                  <a:lnTo>
                    <a:pt x="121939" y="209"/>
                  </a:lnTo>
                  <a:lnTo>
                    <a:pt x="116125" y="79"/>
                  </a:lnTo>
                  <a:lnTo>
                    <a:pt x="109033" y="79"/>
                  </a:lnTo>
                  <a:cubicBezTo>
                    <a:pt x="108449" y="57"/>
                    <a:pt x="107875" y="49"/>
                    <a:pt x="107294" y="49"/>
                  </a:cubicBezTo>
                  <a:cubicBezTo>
                    <a:pt x="106500" y="49"/>
                    <a:pt x="105694" y="64"/>
                    <a:pt x="104836" y="79"/>
                  </a:cubicBezTo>
                  <a:cubicBezTo>
                    <a:pt x="103793" y="105"/>
                    <a:pt x="102724" y="124"/>
                    <a:pt x="101681" y="124"/>
                  </a:cubicBezTo>
                  <a:cubicBezTo>
                    <a:pt x="100638" y="124"/>
                    <a:pt x="99621" y="105"/>
                    <a:pt x="98683" y="53"/>
                  </a:cubicBezTo>
                  <a:lnTo>
                    <a:pt x="97770" y="53"/>
                  </a:lnTo>
                  <a:cubicBezTo>
                    <a:pt x="97591" y="33"/>
                    <a:pt x="97412" y="24"/>
                    <a:pt x="97233" y="24"/>
                  </a:cubicBezTo>
                  <a:cubicBezTo>
                    <a:pt x="96942" y="24"/>
                    <a:pt x="96652" y="47"/>
                    <a:pt x="96362" y="79"/>
                  </a:cubicBezTo>
                  <a:cubicBezTo>
                    <a:pt x="96154" y="105"/>
                    <a:pt x="95919" y="131"/>
                    <a:pt x="95711" y="131"/>
                  </a:cubicBezTo>
                  <a:lnTo>
                    <a:pt x="92399" y="131"/>
                  </a:lnTo>
                  <a:cubicBezTo>
                    <a:pt x="91044" y="105"/>
                    <a:pt x="91435" y="105"/>
                    <a:pt x="91774" y="53"/>
                  </a:cubicBezTo>
                  <a:cubicBezTo>
                    <a:pt x="92139" y="27"/>
                    <a:pt x="91565" y="1"/>
                    <a:pt x="90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1"/>
            <p:cNvSpPr/>
            <p:nvPr/>
          </p:nvSpPr>
          <p:spPr>
            <a:xfrm>
              <a:off x="502100" y="2051100"/>
              <a:ext cx="2691950" cy="1635825"/>
            </a:xfrm>
            <a:custGeom>
              <a:avLst/>
              <a:gdLst/>
              <a:ahLst/>
              <a:cxnLst/>
              <a:rect l="l" t="t" r="r" b="b"/>
              <a:pathLst>
                <a:path w="107678" h="65433" extrusionOk="0">
                  <a:moveTo>
                    <a:pt x="39473" y="592"/>
                  </a:moveTo>
                  <a:cubicBezTo>
                    <a:pt x="41820" y="618"/>
                    <a:pt x="44245" y="618"/>
                    <a:pt x="46643" y="618"/>
                  </a:cubicBezTo>
                  <a:cubicBezTo>
                    <a:pt x="48816" y="618"/>
                    <a:pt x="50988" y="606"/>
                    <a:pt x="53177" y="606"/>
                  </a:cubicBezTo>
                  <a:cubicBezTo>
                    <a:pt x="54271" y="606"/>
                    <a:pt x="55369" y="609"/>
                    <a:pt x="56472" y="618"/>
                  </a:cubicBezTo>
                  <a:lnTo>
                    <a:pt x="59132" y="618"/>
                  </a:lnTo>
                  <a:cubicBezTo>
                    <a:pt x="61113" y="618"/>
                    <a:pt x="63095" y="594"/>
                    <a:pt x="65084" y="594"/>
                  </a:cubicBezTo>
                  <a:cubicBezTo>
                    <a:pt x="66078" y="594"/>
                    <a:pt x="67075" y="600"/>
                    <a:pt x="68074" y="618"/>
                  </a:cubicBezTo>
                  <a:lnTo>
                    <a:pt x="107130" y="618"/>
                  </a:lnTo>
                  <a:lnTo>
                    <a:pt x="107130" y="644"/>
                  </a:lnTo>
                  <a:lnTo>
                    <a:pt x="107130" y="14436"/>
                  </a:lnTo>
                  <a:lnTo>
                    <a:pt x="107130" y="31982"/>
                  </a:lnTo>
                  <a:lnTo>
                    <a:pt x="107130" y="38683"/>
                  </a:lnTo>
                  <a:lnTo>
                    <a:pt x="107130" y="57037"/>
                  </a:lnTo>
                  <a:lnTo>
                    <a:pt x="107130" y="61079"/>
                  </a:lnTo>
                  <a:lnTo>
                    <a:pt x="107130" y="63060"/>
                  </a:lnTo>
                  <a:lnTo>
                    <a:pt x="107130" y="64025"/>
                  </a:lnTo>
                  <a:lnTo>
                    <a:pt x="107130" y="64520"/>
                  </a:lnTo>
                  <a:lnTo>
                    <a:pt x="107130" y="64650"/>
                  </a:lnTo>
                  <a:lnTo>
                    <a:pt x="104862" y="64650"/>
                  </a:lnTo>
                  <a:cubicBezTo>
                    <a:pt x="99413" y="64650"/>
                    <a:pt x="94199" y="64703"/>
                    <a:pt x="88906" y="64729"/>
                  </a:cubicBezTo>
                  <a:cubicBezTo>
                    <a:pt x="88046" y="64729"/>
                    <a:pt x="87003" y="64755"/>
                    <a:pt x="86455" y="64755"/>
                  </a:cubicBezTo>
                  <a:cubicBezTo>
                    <a:pt x="84891" y="64807"/>
                    <a:pt x="82988" y="64807"/>
                    <a:pt x="81032" y="64807"/>
                  </a:cubicBezTo>
                  <a:lnTo>
                    <a:pt x="80276" y="64807"/>
                  </a:lnTo>
                  <a:lnTo>
                    <a:pt x="81163" y="64781"/>
                  </a:lnTo>
                  <a:lnTo>
                    <a:pt x="76444" y="64781"/>
                  </a:lnTo>
                  <a:lnTo>
                    <a:pt x="66693" y="64755"/>
                  </a:lnTo>
                  <a:cubicBezTo>
                    <a:pt x="62121" y="64755"/>
                    <a:pt x="57538" y="64732"/>
                    <a:pt x="52952" y="64732"/>
                  </a:cubicBezTo>
                  <a:cubicBezTo>
                    <a:pt x="50658" y="64732"/>
                    <a:pt x="48364" y="64737"/>
                    <a:pt x="46070" y="64755"/>
                  </a:cubicBezTo>
                  <a:lnTo>
                    <a:pt x="43358" y="64755"/>
                  </a:lnTo>
                  <a:cubicBezTo>
                    <a:pt x="42446" y="64746"/>
                    <a:pt x="41542" y="64743"/>
                    <a:pt x="40645" y="64743"/>
                  </a:cubicBezTo>
                  <a:cubicBezTo>
                    <a:pt x="38850" y="64743"/>
                    <a:pt x="37083" y="64755"/>
                    <a:pt x="35328" y="64755"/>
                  </a:cubicBezTo>
                  <a:cubicBezTo>
                    <a:pt x="31000" y="64807"/>
                    <a:pt x="26411" y="64781"/>
                    <a:pt x="22188" y="64833"/>
                  </a:cubicBezTo>
                  <a:lnTo>
                    <a:pt x="19971" y="64833"/>
                  </a:lnTo>
                  <a:cubicBezTo>
                    <a:pt x="17051" y="64833"/>
                    <a:pt x="13792" y="64833"/>
                    <a:pt x="11315" y="64885"/>
                  </a:cubicBezTo>
                  <a:cubicBezTo>
                    <a:pt x="10703" y="64911"/>
                    <a:pt x="9927" y="64911"/>
                    <a:pt x="9197" y="64911"/>
                  </a:cubicBezTo>
                  <a:cubicBezTo>
                    <a:pt x="8467" y="64911"/>
                    <a:pt x="7783" y="64911"/>
                    <a:pt x="7353" y="64937"/>
                  </a:cubicBezTo>
                  <a:lnTo>
                    <a:pt x="6518" y="64937"/>
                  </a:lnTo>
                  <a:cubicBezTo>
                    <a:pt x="6114" y="64931"/>
                    <a:pt x="5664" y="64929"/>
                    <a:pt x="5197" y="64929"/>
                  </a:cubicBezTo>
                  <a:cubicBezTo>
                    <a:pt x="4731" y="64929"/>
                    <a:pt x="4247" y="64931"/>
                    <a:pt x="3774" y="64931"/>
                  </a:cubicBezTo>
                  <a:cubicBezTo>
                    <a:pt x="2829" y="64931"/>
                    <a:pt x="1930" y="64924"/>
                    <a:pt x="1304" y="64885"/>
                  </a:cubicBezTo>
                  <a:lnTo>
                    <a:pt x="574" y="64885"/>
                  </a:lnTo>
                  <a:lnTo>
                    <a:pt x="574" y="64233"/>
                  </a:lnTo>
                  <a:lnTo>
                    <a:pt x="600" y="56177"/>
                  </a:lnTo>
                  <a:cubicBezTo>
                    <a:pt x="600" y="54248"/>
                    <a:pt x="574" y="52475"/>
                    <a:pt x="574" y="50676"/>
                  </a:cubicBezTo>
                  <a:cubicBezTo>
                    <a:pt x="574" y="48747"/>
                    <a:pt x="626" y="46948"/>
                    <a:pt x="626" y="44784"/>
                  </a:cubicBezTo>
                  <a:lnTo>
                    <a:pt x="626" y="43897"/>
                  </a:lnTo>
                  <a:cubicBezTo>
                    <a:pt x="626" y="37327"/>
                    <a:pt x="652" y="30705"/>
                    <a:pt x="652" y="24161"/>
                  </a:cubicBezTo>
                  <a:cubicBezTo>
                    <a:pt x="678" y="18972"/>
                    <a:pt x="704" y="13758"/>
                    <a:pt x="730" y="8544"/>
                  </a:cubicBezTo>
                  <a:lnTo>
                    <a:pt x="730" y="4085"/>
                  </a:lnTo>
                  <a:cubicBezTo>
                    <a:pt x="730" y="2146"/>
                    <a:pt x="692" y="1026"/>
                    <a:pt x="648" y="628"/>
                  </a:cubicBezTo>
                  <a:lnTo>
                    <a:pt x="648" y="628"/>
                  </a:lnTo>
                  <a:cubicBezTo>
                    <a:pt x="887" y="656"/>
                    <a:pt x="1559" y="670"/>
                    <a:pt x="2399" y="670"/>
                  </a:cubicBezTo>
                  <a:lnTo>
                    <a:pt x="18981" y="618"/>
                  </a:lnTo>
                  <a:lnTo>
                    <a:pt x="22970" y="618"/>
                  </a:lnTo>
                  <a:cubicBezTo>
                    <a:pt x="25551" y="605"/>
                    <a:pt x="28165" y="605"/>
                    <a:pt x="30778" y="605"/>
                  </a:cubicBezTo>
                  <a:cubicBezTo>
                    <a:pt x="33392" y="605"/>
                    <a:pt x="36006" y="605"/>
                    <a:pt x="38587" y="592"/>
                  </a:cubicBezTo>
                  <a:close/>
                  <a:moveTo>
                    <a:pt x="41018" y="1"/>
                  </a:moveTo>
                  <a:cubicBezTo>
                    <a:pt x="39396" y="1"/>
                    <a:pt x="37809" y="14"/>
                    <a:pt x="36266" y="44"/>
                  </a:cubicBezTo>
                  <a:lnTo>
                    <a:pt x="34207" y="44"/>
                  </a:lnTo>
                  <a:cubicBezTo>
                    <a:pt x="33755" y="35"/>
                    <a:pt x="33309" y="32"/>
                    <a:pt x="32858" y="32"/>
                  </a:cubicBezTo>
                  <a:cubicBezTo>
                    <a:pt x="31956" y="32"/>
                    <a:pt x="31035" y="44"/>
                    <a:pt x="30009" y="44"/>
                  </a:cubicBezTo>
                  <a:lnTo>
                    <a:pt x="19945" y="44"/>
                  </a:lnTo>
                  <a:cubicBezTo>
                    <a:pt x="16217" y="44"/>
                    <a:pt x="12437" y="44"/>
                    <a:pt x="8734" y="70"/>
                  </a:cubicBezTo>
                  <a:cubicBezTo>
                    <a:pt x="7092" y="70"/>
                    <a:pt x="6101" y="96"/>
                    <a:pt x="5527" y="148"/>
                  </a:cubicBezTo>
                  <a:lnTo>
                    <a:pt x="652" y="592"/>
                  </a:lnTo>
                  <a:lnTo>
                    <a:pt x="644" y="592"/>
                  </a:lnTo>
                  <a:cubicBezTo>
                    <a:pt x="638" y="543"/>
                    <a:pt x="632" y="509"/>
                    <a:pt x="626" y="487"/>
                  </a:cubicBezTo>
                  <a:cubicBezTo>
                    <a:pt x="574" y="435"/>
                    <a:pt x="522" y="331"/>
                    <a:pt x="522" y="331"/>
                  </a:cubicBezTo>
                  <a:cubicBezTo>
                    <a:pt x="522" y="331"/>
                    <a:pt x="496" y="331"/>
                    <a:pt x="496" y="279"/>
                  </a:cubicBezTo>
                  <a:cubicBezTo>
                    <a:pt x="522" y="201"/>
                    <a:pt x="574" y="148"/>
                    <a:pt x="443" y="122"/>
                  </a:cubicBezTo>
                  <a:cubicBezTo>
                    <a:pt x="365" y="122"/>
                    <a:pt x="313" y="174"/>
                    <a:pt x="287" y="227"/>
                  </a:cubicBezTo>
                  <a:cubicBezTo>
                    <a:pt x="261" y="253"/>
                    <a:pt x="261" y="305"/>
                    <a:pt x="261" y="331"/>
                  </a:cubicBezTo>
                  <a:lnTo>
                    <a:pt x="261" y="383"/>
                  </a:lnTo>
                  <a:lnTo>
                    <a:pt x="261" y="487"/>
                  </a:lnTo>
                  <a:cubicBezTo>
                    <a:pt x="235" y="670"/>
                    <a:pt x="209" y="904"/>
                    <a:pt x="209" y="1243"/>
                  </a:cubicBezTo>
                  <a:cubicBezTo>
                    <a:pt x="209" y="1895"/>
                    <a:pt x="209" y="2886"/>
                    <a:pt x="183" y="4163"/>
                  </a:cubicBezTo>
                  <a:cubicBezTo>
                    <a:pt x="183" y="7214"/>
                    <a:pt x="157" y="10108"/>
                    <a:pt x="131" y="12976"/>
                  </a:cubicBezTo>
                  <a:cubicBezTo>
                    <a:pt x="78" y="18764"/>
                    <a:pt x="52" y="24786"/>
                    <a:pt x="26" y="30653"/>
                  </a:cubicBezTo>
                  <a:lnTo>
                    <a:pt x="26" y="31539"/>
                  </a:lnTo>
                  <a:lnTo>
                    <a:pt x="26" y="43219"/>
                  </a:lnTo>
                  <a:lnTo>
                    <a:pt x="26" y="50858"/>
                  </a:lnTo>
                  <a:cubicBezTo>
                    <a:pt x="0" y="55708"/>
                    <a:pt x="0" y="60531"/>
                    <a:pt x="0" y="65433"/>
                  </a:cubicBezTo>
                  <a:lnTo>
                    <a:pt x="4667" y="65433"/>
                  </a:lnTo>
                  <a:cubicBezTo>
                    <a:pt x="10247" y="65433"/>
                    <a:pt x="15722" y="65433"/>
                    <a:pt x="21066" y="65354"/>
                  </a:cubicBezTo>
                  <a:lnTo>
                    <a:pt x="23700" y="65354"/>
                  </a:lnTo>
                  <a:cubicBezTo>
                    <a:pt x="25003" y="65363"/>
                    <a:pt x="26304" y="65366"/>
                    <a:pt x="27603" y="65366"/>
                  </a:cubicBezTo>
                  <a:cubicBezTo>
                    <a:pt x="30200" y="65366"/>
                    <a:pt x="32790" y="65354"/>
                    <a:pt x="35380" y="65354"/>
                  </a:cubicBezTo>
                  <a:lnTo>
                    <a:pt x="52405" y="65354"/>
                  </a:lnTo>
                  <a:lnTo>
                    <a:pt x="66797" y="65328"/>
                  </a:lnTo>
                  <a:lnTo>
                    <a:pt x="88385" y="65328"/>
                  </a:lnTo>
                  <a:cubicBezTo>
                    <a:pt x="94251" y="65328"/>
                    <a:pt x="100091" y="65328"/>
                    <a:pt x="105670" y="65250"/>
                  </a:cubicBezTo>
                  <a:lnTo>
                    <a:pt x="107652" y="65250"/>
                  </a:lnTo>
                  <a:lnTo>
                    <a:pt x="107652" y="63295"/>
                  </a:lnTo>
                  <a:cubicBezTo>
                    <a:pt x="107652" y="61756"/>
                    <a:pt x="107652" y="60218"/>
                    <a:pt x="107600" y="59749"/>
                  </a:cubicBezTo>
                  <a:lnTo>
                    <a:pt x="107600" y="58628"/>
                  </a:lnTo>
                  <a:cubicBezTo>
                    <a:pt x="107600" y="56438"/>
                    <a:pt x="107600" y="54274"/>
                    <a:pt x="107600" y="52110"/>
                  </a:cubicBezTo>
                  <a:lnTo>
                    <a:pt x="107600" y="44523"/>
                  </a:lnTo>
                  <a:lnTo>
                    <a:pt x="107600" y="37353"/>
                  </a:lnTo>
                  <a:cubicBezTo>
                    <a:pt x="107574" y="36623"/>
                    <a:pt x="107600" y="35606"/>
                    <a:pt x="107600" y="35215"/>
                  </a:cubicBezTo>
                  <a:cubicBezTo>
                    <a:pt x="107652" y="33442"/>
                    <a:pt x="107626" y="31695"/>
                    <a:pt x="107600" y="29740"/>
                  </a:cubicBezTo>
                  <a:cubicBezTo>
                    <a:pt x="107574" y="27003"/>
                    <a:pt x="107521" y="24135"/>
                    <a:pt x="107626" y="21710"/>
                  </a:cubicBezTo>
                  <a:cubicBezTo>
                    <a:pt x="107652" y="21449"/>
                    <a:pt x="107652" y="20902"/>
                    <a:pt x="107652" y="20511"/>
                  </a:cubicBezTo>
                  <a:cubicBezTo>
                    <a:pt x="107678" y="19885"/>
                    <a:pt x="107678" y="19285"/>
                    <a:pt x="107600" y="18659"/>
                  </a:cubicBezTo>
                  <a:cubicBezTo>
                    <a:pt x="107574" y="18529"/>
                    <a:pt x="107548" y="18164"/>
                    <a:pt x="107548" y="17825"/>
                  </a:cubicBezTo>
                  <a:lnTo>
                    <a:pt x="107548" y="13471"/>
                  </a:lnTo>
                  <a:cubicBezTo>
                    <a:pt x="107561" y="12531"/>
                    <a:pt x="107575" y="12236"/>
                    <a:pt x="107589" y="12236"/>
                  </a:cubicBezTo>
                  <a:cubicBezTo>
                    <a:pt x="107601" y="12236"/>
                    <a:pt x="107613" y="12468"/>
                    <a:pt x="107626" y="12689"/>
                  </a:cubicBezTo>
                  <a:cubicBezTo>
                    <a:pt x="107631" y="12777"/>
                    <a:pt x="107636" y="12818"/>
                    <a:pt x="107641" y="12818"/>
                  </a:cubicBezTo>
                  <a:cubicBezTo>
                    <a:pt x="107661" y="12818"/>
                    <a:pt x="107678" y="12158"/>
                    <a:pt x="107678" y="11281"/>
                  </a:cubicBezTo>
                  <a:cubicBezTo>
                    <a:pt x="107678" y="9508"/>
                    <a:pt x="107626" y="7918"/>
                    <a:pt x="107652" y="5988"/>
                  </a:cubicBezTo>
                  <a:cubicBezTo>
                    <a:pt x="107678" y="4528"/>
                    <a:pt x="107678" y="3042"/>
                    <a:pt x="107678" y="1582"/>
                  </a:cubicBezTo>
                  <a:lnTo>
                    <a:pt x="107678" y="357"/>
                  </a:lnTo>
                  <a:cubicBezTo>
                    <a:pt x="107678" y="305"/>
                    <a:pt x="107652" y="253"/>
                    <a:pt x="107626" y="174"/>
                  </a:cubicBezTo>
                  <a:cubicBezTo>
                    <a:pt x="107626" y="122"/>
                    <a:pt x="107574" y="70"/>
                    <a:pt x="107521" y="44"/>
                  </a:cubicBezTo>
                  <a:cubicBezTo>
                    <a:pt x="107429" y="26"/>
                    <a:pt x="107337" y="7"/>
                    <a:pt x="107245" y="7"/>
                  </a:cubicBezTo>
                  <a:cubicBezTo>
                    <a:pt x="107207" y="7"/>
                    <a:pt x="107169" y="10"/>
                    <a:pt x="107130" y="18"/>
                  </a:cubicBezTo>
                  <a:lnTo>
                    <a:pt x="104315" y="18"/>
                  </a:lnTo>
                  <a:cubicBezTo>
                    <a:pt x="101890" y="18"/>
                    <a:pt x="99283" y="18"/>
                    <a:pt x="96962" y="70"/>
                  </a:cubicBezTo>
                  <a:lnTo>
                    <a:pt x="95711" y="70"/>
                  </a:lnTo>
                  <a:cubicBezTo>
                    <a:pt x="95433" y="61"/>
                    <a:pt x="95152" y="59"/>
                    <a:pt x="94871" y="59"/>
                  </a:cubicBezTo>
                  <a:cubicBezTo>
                    <a:pt x="94309" y="59"/>
                    <a:pt x="93747" y="70"/>
                    <a:pt x="93208" y="70"/>
                  </a:cubicBezTo>
                  <a:cubicBezTo>
                    <a:pt x="92747" y="79"/>
                    <a:pt x="92287" y="82"/>
                    <a:pt x="91834" y="82"/>
                  </a:cubicBezTo>
                  <a:cubicBezTo>
                    <a:pt x="90928" y="82"/>
                    <a:pt x="90053" y="70"/>
                    <a:pt x="89271" y="70"/>
                  </a:cubicBezTo>
                  <a:cubicBezTo>
                    <a:pt x="87144" y="23"/>
                    <a:pt x="84997" y="14"/>
                    <a:pt x="82815" y="14"/>
                  </a:cubicBezTo>
                  <a:cubicBezTo>
                    <a:pt x="81361" y="14"/>
                    <a:pt x="79890" y="18"/>
                    <a:pt x="78399" y="18"/>
                  </a:cubicBezTo>
                  <a:cubicBezTo>
                    <a:pt x="76546" y="36"/>
                    <a:pt x="74718" y="66"/>
                    <a:pt x="72847" y="66"/>
                  </a:cubicBezTo>
                  <a:cubicBezTo>
                    <a:pt x="72006" y="66"/>
                    <a:pt x="71156" y="60"/>
                    <a:pt x="70291" y="44"/>
                  </a:cubicBezTo>
                  <a:cubicBezTo>
                    <a:pt x="69764" y="52"/>
                    <a:pt x="69252" y="55"/>
                    <a:pt x="68752" y="55"/>
                  </a:cubicBezTo>
                  <a:cubicBezTo>
                    <a:pt x="67545" y="55"/>
                    <a:pt x="66402" y="36"/>
                    <a:pt x="65259" y="18"/>
                  </a:cubicBezTo>
                  <a:lnTo>
                    <a:pt x="63069" y="18"/>
                  </a:lnTo>
                  <a:cubicBezTo>
                    <a:pt x="60792" y="18"/>
                    <a:pt x="58515" y="6"/>
                    <a:pt x="56245" y="6"/>
                  </a:cubicBezTo>
                  <a:cubicBezTo>
                    <a:pt x="55111" y="6"/>
                    <a:pt x="53978" y="9"/>
                    <a:pt x="52848" y="18"/>
                  </a:cubicBezTo>
                  <a:lnTo>
                    <a:pt x="48859" y="18"/>
                  </a:lnTo>
                  <a:cubicBezTo>
                    <a:pt x="48347" y="27"/>
                    <a:pt x="47851" y="30"/>
                    <a:pt x="47365" y="30"/>
                  </a:cubicBezTo>
                  <a:cubicBezTo>
                    <a:pt x="46394" y="30"/>
                    <a:pt x="45461" y="18"/>
                    <a:pt x="44505" y="18"/>
                  </a:cubicBezTo>
                  <a:cubicBezTo>
                    <a:pt x="43328" y="7"/>
                    <a:pt x="42164" y="1"/>
                    <a:pt x="41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1"/>
            <p:cNvSpPr/>
            <p:nvPr/>
          </p:nvSpPr>
          <p:spPr>
            <a:xfrm>
              <a:off x="502100" y="2051100"/>
              <a:ext cx="2691950" cy="1635825"/>
            </a:xfrm>
            <a:custGeom>
              <a:avLst/>
              <a:gdLst/>
              <a:ahLst/>
              <a:cxnLst/>
              <a:rect l="l" t="t" r="r" b="b"/>
              <a:pathLst>
                <a:path w="107678" h="65433" extrusionOk="0">
                  <a:moveTo>
                    <a:pt x="39473" y="592"/>
                  </a:moveTo>
                  <a:cubicBezTo>
                    <a:pt x="41820" y="618"/>
                    <a:pt x="44245" y="618"/>
                    <a:pt x="46643" y="618"/>
                  </a:cubicBezTo>
                  <a:cubicBezTo>
                    <a:pt x="48816" y="618"/>
                    <a:pt x="50988" y="606"/>
                    <a:pt x="53177" y="606"/>
                  </a:cubicBezTo>
                  <a:cubicBezTo>
                    <a:pt x="54271" y="606"/>
                    <a:pt x="55369" y="609"/>
                    <a:pt x="56472" y="618"/>
                  </a:cubicBezTo>
                  <a:lnTo>
                    <a:pt x="59132" y="618"/>
                  </a:lnTo>
                  <a:cubicBezTo>
                    <a:pt x="61113" y="618"/>
                    <a:pt x="63095" y="594"/>
                    <a:pt x="65084" y="594"/>
                  </a:cubicBezTo>
                  <a:cubicBezTo>
                    <a:pt x="66078" y="594"/>
                    <a:pt x="67075" y="600"/>
                    <a:pt x="68074" y="618"/>
                  </a:cubicBezTo>
                  <a:lnTo>
                    <a:pt x="107130" y="618"/>
                  </a:lnTo>
                  <a:lnTo>
                    <a:pt x="107130" y="644"/>
                  </a:lnTo>
                  <a:lnTo>
                    <a:pt x="107130" y="14436"/>
                  </a:lnTo>
                  <a:lnTo>
                    <a:pt x="107130" y="31982"/>
                  </a:lnTo>
                  <a:lnTo>
                    <a:pt x="107130" y="38683"/>
                  </a:lnTo>
                  <a:lnTo>
                    <a:pt x="107130" y="57037"/>
                  </a:lnTo>
                  <a:lnTo>
                    <a:pt x="107130" y="61079"/>
                  </a:lnTo>
                  <a:lnTo>
                    <a:pt x="107130" y="63060"/>
                  </a:lnTo>
                  <a:lnTo>
                    <a:pt x="107130" y="64025"/>
                  </a:lnTo>
                  <a:lnTo>
                    <a:pt x="107130" y="64520"/>
                  </a:lnTo>
                  <a:lnTo>
                    <a:pt x="107130" y="64650"/>
                  </a:lnTo>
                  <a:lnTo>
                    <a:pt x="104862" y="64650"/>
                  </a:lnTo>
                  <a:cubicBezTo>
                    <a:pt x="99413" y="64650"/>
                    <a:pt x="94199" y="64703"/>
                    <a:pt x="88906" y="64729"/>
                  </a:cubicBezTo>
                  <a:cubicBezTo>
                    <a:pt x="88046" y="64729"/>
                    <a:pt x="87003" y="64755"/>
                    <a:pt x="86455" y="64755"/>
                  </a:cubicBezTo>
                  <a:cubicBezTo>
                    <a:pt x="84891" y="64807"/>
                    <a:pt x="82988" y="64807"/>
                    <a:pt x="81032" y="64807"/>
                  </a:cubicBezTo>
                  <a:lnTo>
                    <a:pt x="80276" y="64807"/>
                  </a:lnTo>
                  <a:lnTo>
                    <a:pt x="81163" y="64781"/>
                  </a:lnTo>
                  <a:lnTo>
                    <a:pt x="76444" y="64781"/>
                  </a:lnTo>
                  <a:lnTo>
                    <a:pt x="66693" y="64755"/>
                  </a:lnTo>
                  <a:cubicBezTo>
                    <a:pt x="62121" y="64755"/>
                    <a:pt x="57538" y="64732"/>
                    <a:pt x="52952" y="64732"/>
                  </a:cubicBezTo>
                  <a:cubicBezTo>
                    <a:pt x="50658" y="64732"/>
                    <a:pt x="48364" y="64737"/>
                    <a:pt x="46070" y="64755"/>
                  </a:cubicBezTo>
                  <a:lnTo>
                    <a:pt x="43358" y="64755"/>
                  </a:lnTo>
                  <a:cubicBezTo>
                    <a:pt x="42446" y="64746"/>
                    <a:pt x="41542" y="64743"/>
                    <a:pt x="40645" y="64743"/>
                  </a:cubicBezTo>
                  <a:cubicBezTo>
                    <a:pt x="38850" y="64743"/>
                    <a:pt x="37083" y="64755"/>
                    <a:pt x="35328" y="64755"/>
                  </a:cubicBezTo>
                  <a:cubicBezTo>
                    <a:pt x="31000" y="64807"/>
                    <a:pt x="26411" y="64781"/>
                    <a:pt x="22188" y="64833"/>
                  </a:cubicBezTo>
                  <a:lnTo>
                    <a:pt x="19971" y="64833"/>
                  </a:lnTo>
                  <a:cubicBezTo>
                    <a:pt x="17051" y="64833"/>
                    <a:pt x="13792" y="64833"/>
                    <a:pt x="11315" y="64885"/>
                  </a:cubicBezTo>
                  <a:cubicBezTo>
                    <a:pt x="10703" y="64911"/>
                    <a:pt x="9927" y="64911"/>
                    <a:pt x="9197" y="64911"/>
                  </a:cubicBezTo>
                  <a:cubicBezTo>
                    <a:pt x="8467" y="64911"/>
                    <a:pt x="7783" y="64911"/>
                    <a:pt x="7353" y="64937"/>
                  </a:cubicBezTo>
                  <a:lnTo>
                    <a:pt x="6518" y="64937"/>
                  </a:lnTo>
                  <a:cubicBezTo>
                    <a:pt x="6114" y="64931"/>
                    <a:pt x="5664" y="64929"/>
                    <a:pt x="5197" y="64929"/>
                  </a:cubicBezTo>
                  <a:cubicBezTo>
                    <a:pt x="4731" y="64929"/>
                    <a:pt x="4247" y="64931"/>
                    <a:pt x="3774" y="64931"/>
                  </a:cubicBezTo>
                  <a:cubicBezTo>
                    <a:pt x="2829" y="64931"/>
                    <a:pt x="1930" y="64924"/>
                    <a:pt x="1304" y="64885"/>
                  </a:cubicBezTo>
                  <a:lnTo>
                    <a:pt x="574" y="64885"/>
                  </a:lnTo>
                  <a:lnTo>
                    <a:pt x="574" y="64233"/>
                  </a:lnTo>
                  <a:lnTo>
                    <a:pt x="600" y="56177"/>
                  </a:lnTo>
                  <a:cubicBezTo>
                    <a:pt x="600" y="54248"/>
                    <a:pt x="574" y="52475"/>
                    <a:pt x="574" y="50676"/>
                  </a:cubicBezTo>
                  <a:cubicBezTo>
                    <a:pt x="574" y="48747"/>
                    <a:pt x="626" y="46948"/>
                    <a:pt x="626" y="44784"/>
                  </a:cubicBezTo>
                  <a:lnTo>
                    <a:pt x="626" y="43897"/>
                  </a:lnTo>
                  <a:cubicBezTo>
                    <a:pt x="626" y="37327"/>
                    <a:pt x="652" y="30705"/>
                    <a:pt x="652" y="24161"/>
                  </a:cubicBezTo>
                  <a:cubicBezTo>
                    <a:pt x="678" y="18972"/>
                    <a:pt x="704" y="13758"/>
                    <a:pt x="730" y="8544"/>
                  </a:cubicBezTo>
                  <a:lnTo>
                    <a:pt x="730" y="4085"/>
                  </a:lnTo>
                  <a:cubicBezTo>
                    <a:pt x="730" y="2146"/>
                    <a:pt x="692" y="1026"/>
                    <a:pt x="648" y="628"/>
                  </a:cubicBezTo>
                  <a:lnTo>
                    <a:pt x="648" y="628"/>
                  </a:lnTo>
                  <a:cubicBezTo>
                    <a:pt x="887" y="656"/>
                    <a:pt x="1559" y="670"/>
                    <a:pt x="2399" y="670"/>
                  </a:cubicBezTo>
                  <a:lnTo>
                    <a:pt x="18981" y="618"/>
                  </a:lnTo>
                  <a:lnTo>
                    <a:pt x="22970" y="618"/>
                  </a:lnTo>
                  <a:cubicBezTo>
                    <a:pt x="25551" y="605"/>
                    <a:pt x="28165" y="605"/>
                    <a:pt x="30778" y="605"/>
                  </a:cubicBezTo>
                  <a:cubicBezTo>
                    <a:pt x="33392" y="605"/>
                    <a:pt x="36006" y="605"/>
                    <a:pt x="38587" y="592"/>
                  </a:cubicBezTo>
                  <a:close/>
                  <a:moveTo>
                    <a:pt x="41018" y="1"/>
                  </a:moveTo>
                  <a:cubicBezTo>
                    <a:pt x="39396" y="1"/>
                    <a:pt x="37809" y="14"/>
                    <a:pt x="36266" y="44"/>
                  </a:cubicBezTo>
                  <a:lnTo>
                    <a:pt x="34207" y="44"/>
                  </a:lnTo>
                  <a:cubicBezTo>
                    <a:pt x="33755" y="35"/>
                    <a:pt x="33309" y="32"/>
                    <a:pt x="32858" y="32"/>
                  </a:cubicBezTo>
                  <a:cubicBezTo>
                    <a:pt x="31956" y="32"/>
                    <a:pt x="31035" y="44"/>
                    <a:pt x="30009" y="44"/>
                  </a:cubicBezTo>
                  <a:lnTo>
                    <a:pt x="19945" y="44"/>
                  </a:lnTo>
                  <a:cubicBezTo>
                    <a:pt x="16217" y="44"/>
                    <a:pt x="12437" y="44"/>
                    <a:pt x="8734" y="70"/>
                  </a:cubicBezTo>
                  <a:cubicBezTo>
                    <a:pt x="7092" y="70"/>
                    <a:pt x="6101" y="96"/>
                    <a:pt x="5527" y="148"/>
                  </a:cubicBezTo>
                  <a:lnTo>
                    <a:pt x="652" y="592"/>
                  </a:lnTo>
                  <a:lnTo>
                    <a:pt x="644" y="592"/>
                  </a:lnTo>
                  <a:cubicBezTo>
                    <a:pt x="638" y="543"/>
                    <a:pt x="632" y="509"/>
                    <a:pt x="626" y="487"/>
                  </a:cubicBezTo>
                  <a:cubicBezTo>
                    <a:pt x="574" y="435"/>
                    <a:pt x="522" y="331"/>
                    <a:pt x="522" y="331"/>
                  </a:cubicBezTo>
                  <a:cubicBezTo>
                    <a:pt x="522" y="331"/>
                    <a:pt x="496" y="331"/>
                    <a:pt x="496" y="279"/>
                  </a:cubicBezTo>
                  <a:cubicBezTo>
                    <a:pt x="522" y="201"/>
                    <a:pt x="574" y="148"/>
                    <a:pt x="443" y="122"/>
                  </a:cubicBezTo>
                  <a:cubicBezTo>
                    <a:pt x="365" y="122"/>
                    <a:pt x="313" y="174"/>
                    <a:pt x="287" y="227"/>
                  </a:cubicBezTo>
                  <a:cubicBezTo>
                    <a:pt x="261" y="253"/>
                    <a:pt x="261" y="305"/>
                    <a:pt x="261" y="331"/>
                  </a:cubicBezTo>
                  <a:lnTo>
                    <a:pt x="261" y="383"/>
                  </a:lnTo>
                  <a:lnTo>
                    <a:pt x="261" y="487"/>
                  </a:lnTo>
                  <a:cubicBezTo>
                    <a:pt x="235" y="670"/>
                    <a:pt x="209" y="904"/>
                    <a:pt x="209" y="1243"/>
                  </a:cubicBezTo>
                  <a:cubicBezTo>
                    <a:pt x="209" y="1895"/>
                    <a:pt x="209" y="2886"/>
                    <a:pt x="183" y="4163"/>
                  </a:cubicBezTo>
                  <a:cubicBezTo>
                    <a:pt x="183" y="7214"/>
                    <a:pt x="157" y="10108"/>
                    <a:pt x="131" y="12976"/>
                  </a:cubicBezTo>
                  <a:cubicBezTo>
                    <a:pt x="78" y="18764"/>
                    <a:pt x="52" y="24786"/>
                    <a:pt x="26" y="30653"/>
                  </a:cubicBezTo>
                  <a:lnTo>
                    <a:pt x="26" y="31539"/>
                  </a:lnTo>
                  <a:lnTo>
                    <a:pt x="26" y="43219"/>
                  </a:lnTo>
                  <a:lnTo>
                    <a:pt x="26" y="50858"/>
                  </a:lnTo>
                  <a:cubicBezTo>
                    <a:pt x="0" y="55708"/>
                    <a:pt x="0" y="60531"/>
                    <a:pt x="0" y="65433"/>
                  </a:cubicBezTo>
                  <a:lnTo>
                    <a:pt x="4667" y="65433"/>
                  </a:lnTo>
                  <a:cubicBezTo>
                    <a:pt x="10247" y="65433"/>
                    <a:pt x="15722" y="65433"/>
                    <a:pt x="21066" y="65354"/>
                  </a:cubicBezTo>
                  <a:lnTo>
                    <a:pt x="23700" y="65354"/>
                  </a:lnTo>
                  <a:cubicBezTo>
                    <a:pt x="25003" y="65363"/>
                    <a:pt x="26304" y="65366"/>
                    <a:pt x="27603" y="65366"/>
                  </a:cubicBezTo>
                  <a:cubicBezTo>
                    <a:pt x="30200" y="65366"/>
                    <a:pt x="32790" y="65354"/>
                    <a:pt x="35380" y="65354"/>
                  </a:cubicBezTo>
                  <a:lnTo>
                    <a:pt x="52405" y="65354"/>
                  </a:lnTo>
                  <a:lnTo>
                    <a:pt x="66797" y="65328"/>
                  </a:lnTo>
                  <a:lnTo>
                    <a:pt x="88385" y="65328"/>
                  </a:lnTo>
                  <a:cubicBezTo>
                    <a:pt x="94251" y="65328"/>
                    <a:pt x="100091" y="65328"/>
                    <a:pt x="105670" y="65250"/>
                  </a:cubicBezTo>
                  <a:lnTo>
                    <a:pt x="107652" y="65250"/>
                  </a:lnTo>
                  <a:lnTo>
                    <a:pt x="107652" y="63295"/>
                  </a:lnTo>
                  <a:cubicBezTo>
                    <a:pt x="107652" y="61756"/>
                    <a:pt x="107652" y="60218"/>
                    <a:pt x="107600" y="59749"/>
                  </a:cubicBezTo>
                  <a:lnTo>
                    <a:pt x="107600" y="58628"/>
                  </a:lnTo>
                  <a:cubicBezTo>
                    <a:pt x="107600" y="56438"/>
                    <a:pt x="107600" y="54274"/>
                    <a:pt x="107600" y="52110"/>
                  </a:cubicBezTo>
                  <a:lnTo>
                    <a:pt x="107600" y="44523"/>
                  </a:lnTo>
                  <a:lnTo>
                    <a:pt x="107600" y="37353"/>
                  </a:lnTo>
                  <a:cubicBezTo>
                    <a:pt x="107574" y="36623"/>
                    <a:pt x="107600" y="35606"/>
                    <a:pt x="107600" y="35215"/>
                  </a:cubicBezTo>
                  <a:cubicBezTo>
                    <a:pt x="107652" y="33442"/>
                    <a:pt x="107626" y="31695"/>
                    <a:pt x="107600" y="29740"/>
                  </a:cubicBezTo>
                  <a:cubicBezTo>
                    <a:pt x="107574" y="27003"/>
                    <a:pt x="107521" y="24135"/>
                    <a:pt x="107626" y="21710"/>
                  </a:cubicBezTo>
                  <a:cubicBezTo>
                    <a:pt x="107652" y="21449"/>
                    <a:pt x="107652" y="20902"/>
                    <a:pt x="107652" y="20511"/>
                  </a:cubicBezTo>
                  <a:cubicBezTo>
                    <a:pt x="107678" y="19885"/>
                    <a:pt x="107678" y="19285"/>
                    <a:pt x="107600" y="18659"/>
                  </a:cubicBezTo>
                  <a:cubicBezTo>
                    <a:pt x="107574" y="18529"/>
                    <a:pt x="107548" y="18164"/>
                    <a:pt x="107548" y="17825"/>
                  </a:cubicBezTo>
                  <a:lnTo>
                    <a:pt x="107548" y="13471"/>
                  </a:lnTo>
                  <a:cubicBezTo>
                    <a:pt x="107561" y="12531"/>
                    <a:pt x="107575" y="12236"/>
                    <a:pt x="107589" y="12236"/>
                  </a:cubicBezTo>
                  <a:cubicBezTo>
                    <a:pt x="107601" y="12236"/>
                    <a:pt x="107613" y="12468"/>
                    <a:pt x="107626" y="12689"/>
                  </a:cubicBezTo>
                  <a:cubicBezTo>
                    <a:pt x="107631" y="12777"/>
                    <a:pt x="107636" y="12818"/>
                    <a:pt x="107641" y="12818"/>
                  </a:cubicBezTo>
                  <a:cubicBezTo>
                    <a:pt x="107661" y="12818"/>
                    <a:pt x="107678" y="12158"/>
                    <a:pt x="107678" y="11281"/>
                  </a:cubicBezTo>
                  <a:cubicBezTo>
                    <a:pt x="107678" y="9508"/>
                    <a:pt x="107626" y="7918"/>
                    <a:pt x="107652" y="5988"/>
                  </a:cubicBezTo>
                  <a:cubicBezTo>
                    <a:pt x="107678" y="4528"/>
                    <a:pt x="107678" y="3042"/>
                    <a:pt x="107678" y="1582"/>
                  </a:cubicBezTo>
                  <a:lnTo>
                    <a:pt x="107678" y="357"/>
                  </a:lnTo>
                  <a:cubicBezTo>
                    <a:pt x="107678" y="305"/>
                    <a:pt x="107652" y="253"/>
                    <a:pt x="107626" y="174"/>
                  </a:cubicBezTo>
                  <a:cubicBezTo>
                    <a:pt x="107626" y="122"/>
                    <a:pt x="107574" y="70"/>
                    <a:pt x="107521" y="44"/>
                  </a:cubicBezTo>
                  <a:cubicBezTo>
                    <a:pt x="107429" y="26"/>
                    <a:pt x="107337" y="7"/>
                    <a:pt x="107245" y="7"/>
                  </a:cubicBezTo>
                  <a:cubicBezTo>
                    <a:pt x="107207" y="7"/>
                    <a:pt x="107169" y="10"/>
                    <a:pt x="107130" y="18"/>
                  </a:cubicBezTo>
                  <a:lnTo>
                    <a:pt x="104315" y="18"/>
                  </a:lnTo>
                  <a:cubicBezTo>
                    <a:pt x="101890" y="18"/>
                    <a:pt x="99283" y="18"/>
                    <a:pt x="96962" y="70"/>
                  </a:cubicBezTo>
                  <a:lnTo>
                    <a:pt x="95711" y="70"/>
                  </a:lnTo>
                  <a:cubicBezTo>
                    <a:pt x="95433" y="61"/>
                    <a:pt x="95152" y="59"/>
                    <a:pt x="94871" y="59"/>
                  </a:cubicBezTo>
                  <a:cubicBezTo>
                    <a:pt x="94309" y="59"/>
                    <a:pt x="93747" y="70"/>
                    <a:pt x="93208" y="70"/>
                  </a:cubicBezTo>
                  <a:cubicBezTo>
                    <a:pt x="92747" y="79"/>
                    <a:pt x="92287" y="82"/>
                    <a:pt x="91834" y="82"/>
                  </a:cubicBezTo>
                  <a:cubicBezTo>
                    <a:pt x="90928" y="82"/>
                    <a:pt x="90053" y="70"/>
                    <a:pt x="89271" y="70"/>
                  </a:cubicBezTo>
                  <a:cubicBezTo>
                    <a:pt x="87144" y="23"/>
                    <a:pt x="84997" y="14"/>
                    <a:pt x="82815" y="14"/>
                  </a:cubicBezTo>
                  <a:cubicBezTo>
                    <a:pt x="81361" y="14"/>
                    <a:pt x="79890" y="18"/>
                    <a:pt x="78399" y="18"/>
                  </a:cubicBezTo>
                  <a:cubicBezTo>
                    <a:pt x="76546" y="36"/>
                    <a:pt x="74718" y="66"/>
                    <a:pt x="72847" y="66"/>
                  </a:cubicBezTo>
                  <a:cubicBezTo>
                    <a:pt x="72006" y="66"/>
                    <a:pt x="71156" y="60"/>
                    <a:pt x="70291" y="44"/>
                  </a:cubicBezTo>
                  <a:cubicBezTo>
                    <a:pt x="69764" y="52"/>
                    <a:pt x="69252" y="55"/>
                    <a:pt x="68752" y="55"/>
                  </a:cubicBezTo>
                  <a:cubicBezTo>
                    <a:pt x="67545" y="55"/>
                    <a:pt x="66402" y="36"/>
                    <a:pt x="65259" y="18"/>
                  </a:cubicBezTo>
                  <a:lnTo>
                    <a:pt x="63069" y="18"/>
                  </a:lnTo>
                  <a:cubicBezTo>
                    <a:pt x="60792" y="18"/>
                    <a:pt x="58515" y="6"/>
                    <a:pt x="56245" y="6"/>
                  </a:cubicBezTo>
                  <a:cubicBezTo>
                    <a:pt x="55111" y="6"/>
                    <a:pt x="53978" y="9"/>
                    <a:pt x="52848" y="18"/>
                  </a:cubicBezTo>
                  <a:lnTo>
                    <a:pt x="48859" y="18"/>
                  </a:lnTo>
                  <a:cubicBezTo>
                    <a:pt x="48347" y="27"/>
                    <a:pt x="47851" y="30"/>
                    <a:pt x="47365" y="30"/>
                  </a:cubicBezTo>
                  <a:cubicBezTo>
                    <a:pt x="46394" y="30"/>
                    <a:pt x="45461" y="18"/>
                    <a:pt x="44505" y="18"/>
                  </a:cubicBezTo>
                  <a:cubicBezTo>
                    <a:pt x="43328" y="7"/>
                    <a:pt x="42164" y="1"/>
                    <a:pt x="41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1"/>
            <p:cNvSpPr/>
            <p:nvPr/>
          </p:nvSpPr>
          <p:spPr>
            <a:xfrm>
              <a:off x="1454375" y="3669950"/>
              <a:ext cx="790000" cy="67450"/>
            </a:xfrm>
            <a:custGeom>
              <a:avLst/>
              <a:gdLst/>
              <a:ahLst/>
              <a:cxnLst/>
              <a:rect l="l" t="t" r="r" b="b"/>
              <a:pathLst>
                <a:path w="31600" h="2698" extrusionOk="0">
                  <a:moveTo>
                    <a:pt x="7509" y="607"/>
                  </a:moveTo>
                  <a:cubicBezTo>
                    <a:pt x="7535" y="607"/>
                    <a:pt x="7561" y="613"/>
                    <a:pt x="7587" y="626"/>
                  </a:cubicBezTo>
                  <a:lnTo>
                    <a:pt x="8943" y="626"/>
                  </a:lnTo>
                  <a:cubicBezTo>
                    <a:pt x="9343" y="626"/>
                    <a:pt x="9754" y="615"/>
                    <a:pt x="10170" y="615"/>
                  </a:cubicBezTo>
                  <a:cubicBezTo>
                    <a:pt x="10377" y="615"/>
                    <a:pt x="10586" y="618"/>
                    <a:pt x="10794" y="626"/>
                  </a:cubicBezTo>
                  <a:lnTo>
                    <a:pt x="11290" y="626"/>
                  </a:lnTo>
                  <a:cubicBezTo>
                    <a:pt x="11655" y="626"/>
                    <a:pt x="12031" y="615"/>
                    <a:pt x="12404" y="615"/>
                  </a:cubicBezTo>
                  <a:cubicBezTo>
                    <a:pt x="12590" y="615"/>
                    <a:pt x="12776" y="618"/>
                    <a:pt x="12958" y="626"/>
                  </a:cubicBezTo>
                  <a:lnTo>
                    <a:pt x="30974" y="626"/>
                  </a:lnTo>
                  <a:cubicBezTo>
                    <a:pt x="31000" y="653"/>
                    <a:pt x="31000" y="653"/>
                    <a:pt x="30974" y="679"/>
                  </a:cubicBezTo>
                  <a:cubicBezTo>
                    <a:pt x="31000" y="705"/>
                    <a:pt x="31000" y="731"/>
                    <a:pt x="30974" y="757"/>
                  </a:cubicBezTo>
                  <a:lnTo>
                    <a:pt x="30948" y="913"/>
                  </a:lnTo>
                  <a:cubicBezTo>
                    <a:pt x="30896" y="1018"/>
                    <a:pt x="30844" y="1096"/>
                    <a:pt x="30818" y="1200"/>
                  </a:cubicBezTo>
                  <a:cubicBezTo>
                    <a:pt x="30766" y="1304"/>
                    <a:pt x="30687" y="1383"/>
                    <a:pt x="30583" y="1461"/>
                  </a:cubicBezTo>
                  <a:cubicBezTo>
                    <a:pt x="30296" y="1774"/>
                    <a:pt x="29879" y="1956"/>
                    <a:pt x="29436" y="1956"/>
                  </a:cubicBezTo>
                  <a:lnTo>
                    <a:pt x="27950" y="2008"/>
                  </a:lnTo>
                  <a:cubicBezTo>
                    <a:pt x="27819" y="2008"/>
                    <a:pt x="27663" y="2034"/>
                    <a:pt x="27507" y="2034"/>
                  </a:cubicBezTo>
                  <a:cubicBezTo>
                    <a:pt x="27258" y="2073"/>
                    <a:pt x="27010" y="2097"/>
                    <a:pt x="26762" y="2097"/>
                  </a:cubicBezTo>
                  <a:cubicBezTo>
                    <a:pt x="26671" y="2097"/>
                    <a:pt x="26581" y="2093"/>
                    <a:pt x="26490" y="2086"/>
                  </a:cubicBezTo>
                  <a:lnTo>
                    <a:pt x="25629" y="2086"/>
                  </a:lnTo>
                  <a:lnTo>
                    <a:pt x="23804" y="2034"/>
                  </a:lnTo>
                  <a:cubicBezTo>
                    <a:pt x="22935" y="2034"/>
                    <a:pt x="22078" y="2023"/>
                    <a:pt x="21216" y="2023"/>
                  </a:cubicBezTo>
                  <a:cubicBezTo>
                    <a:pt x="20786" y="2023"/>
                    <a:pt x="20354" y="2026"/>
                    <a:pt x="19920" y="2034"/>
                  </a:cubicBezTo>
                  <a:lnTo>
                    <a:pt x="19424" y="2034"/>
                  </a:lnTo>
                  <a:cubicBezTo>
                    <a:pt x="19264" y="2027"/>
                    <a:pt x="19110" y="2024"/>
                    <a:pt x="18961" y="2024"/>
                  </a:cubicBezTo>
                  <a:cubicBezTo>
                    <a:pt x="18600" y="2024"/>
                    <a:pt x="18262" y="2042"/>
                    <a:pt x="17912" y="2060"/>
                  </a:cubicBezTo>
                  <a:cubicBezTo>
                    <a:pt x="17078" y="2086"/>
                    <a:pt x="16217" y="2060"/>
                    <a:pt x="15435" y="2139"/>
                  </a:cubicBezTo>
                  <a:cubicBezTo>
                    <a:pt x="15357" y="2113"/>
                    <a:pt x="15305" y="2113"/>
                    <a:pt x="15227" y="2113"/>
                  </a:cubicBezTo>
                  <a:cubicBezTo>
                    <a:pt x="15174" y="2086"/>
                    <a:pt x="15096" y="2086"/>
                    <a:pt x="15018" y="2086"/>
                  </a:cubicBezTo>
                  <a:cubicBezTo>
                    <a:pt x="14471" y="2113"/>
                    <a:pt x="13845" y="2086"/>
                    <a:pt x="13375" y="2165"/>
                  </a:cubicBezTo>
                  <a:cubicBezTo>
                    <a:pt x="13141" y="2165"/>
                    <a:pt x="12880" y="2165"/>
                    <a:pt x="12645" y="2217"/>
                  </a:cubicBezTo>
                  <a:lnTo>
                    <a:pt x="12489" y="2217"/>
                  </a:lnTo>
                  <a:cubicBezTo>
                    <a:pt x="12150" y="2217"/>
                    <a:pt x="11837" y="2191"/>
                    <a:pt x="11498" y="2165"/>
                  </a:cubicBezTo>
                  <a:cubicBezTo>
                    <a:pt x="11394" y="2139"/>
                    <a:pt x="11290" y="2139"/>
                    <a:pt x="11185" y="2139"/>
                  </a:cubicBezTo>
                  <a:lnTo>
                    <a:pt x="9673" y="2113"/>
                  </a:lnTo>
                  <a:cubicBezTo>
                    <a:pt x="9308" y="2113"/>
                    <a:pt x="8995" y="2139"/>
                    <a:pt x="8630" y="2139"/>
                  </a:cubicBezTo>
                  <a:cubicBezTo>
                    <a:pt x="8578" y="2142"/>
                    <a:pt x="8527" y="2144"/>
                    <a:pt x="8475" y="2144"/>
                  </a:cubicBezTo>
                  <a:cubicBezTo>
                    <a:pt x="8167" y="2144"/>
                    <a:pt x="7871" y="2086"/>
                    <a:pt x="7535" y="2086"/>
                  </a:cubicBezTo>
                  <a:lnTo>
                    <a:pt x="7353" y="2086"/>
                  </a:lnTo>
                  <a:cubicBezTo>
                    <a:pt x="6127" y="2086"/>
                    <a:pt x="4876" y="2086"/>
                    <a:pt x="3651" y="2060"/>
                  </a:cubicBezTo>
                  <a:cubicBezTo>
                    <a:pt x="3181" y="2060"/>
                    <a:pt x="2660" y="2060"/>
                    <a:pt x="2217" y="2034"/>
                  </a:cubicBezTo>
                  <a:cubicBezTo>
                    <a:pt x="1773" y="1982"/>
                    <a:pt x="1382" y="1800"/>
                    <a:pt x="1096" y="1487"/>
                  </a:cubicBezTo>
                  <a:cubicBezTo>
                    <a:pt x="913" y="1330"/>
                    <a:pt x="809" y="1122"/>
                    <a:pt x="704" y="887"/>
                  </a:cubicBezTo>
                  <a:cubicBezTo>
                    <a:pt x="675" y="809"/>
                    <a:pt x="651" y="740"/>
                    <a:pt x="633" y="679"/>
                  </a:cubicBezTo>
                  <a:lnTo>
                    <a:pt x="633" y="679"/>
                  </a:lnTo>
                  <a:lnTo>
                    <a:pt x="3755" y="653"/>
                  </a:lnTo>
                  <a:lnTo>
                    <a:pt x="4485" y="653"/>
                  </a:lnTo>
                  <a:cubicBezTo>
                    <a:pt x="4980" y="639"/>
                    <a:pt x="5469" y="639"/>
                    <a:pt x="5958" y="639"/>
                  </a:cubicBezTo>
                  <a:cubicBezTo>
                    <a:pt x="6447" y="639"/>
                    <a:pt x="6936" y="639"/>
                    <a:pt x="7431" y="626"/>
                  </a:cubicBezTo>
                  <a:cubicBezTo>
                    <a:pt x="7457" y="613"/>
                    <a:pt x="7483" y="607"/>
                    <a:pt x="7509" y="607"/>
                  </a:cubicBezTo>
                  <a:close/>
                  <a:moveTo>
                    <a:pt x="22396" y="1"/>
                  </a:moveTo>
                  <a:cubicBezTo>
                    <a:pt x="22175" y="19"/>
                    <a:pt x="21954" y="38"/>
                    <a:pt x="21724" y="38"/>
                  </a:cubicBezTo>
                  <a:cubicBezTo>
                    <a:pt x="21628" y="38"/>
                    <a:pt x="21531" y="34"/>
                    <a:pt x="21432" y="27"/>
                  </a:cubicBezTo>
                  <a:cubicBezTo>
                    <a:pt x="21158" y="14"/>
                    <a:pt x="20878" y="7"/>
                    <a:pt x="20597" y="7"/>
                  </a:cubicBezTo>
                  <a:cubicBezTo>
                    <a:pt x="20317" y="7"/>
                    <a:pt x="20037" y="14"/>
                    <a:pt x="19763" y="27"/>
                  </a:cubicBezTo>
                  <a:cubicBezTo>
                    <a:pt x="19294" y="53"/>
                    <a:pt x="18825" y="27"/>
                    <a:pt x="18381" y="79"/>
                  </a:cubicBezTo>
                  <a:lnTo>
                    <a:pt x="18147" y="79"/>
                  </a:lnTo>
                  <a:cubicBezTo>
                    <a:pt x="18068" y="66"/>
                    <a:pt x="17990" y="59"/>
                    <a:pt x="17912" y="59"/>
                  </a:cubicBezTo>
                  <a:cubicBezTo>
                    <a:pt x="17834" y="59"/>
                    <a:pt x="17756" y="66"/>
                    <a:pt x="17677" y="79"/>
                  </a:cubicBezTo>
                  <a:lnTo>
                    <a:pt x="16921" y="79"/>
                  </a:lnTo>
                  <a:cubicBezTo>
                    <a:pt x="16425" y="41"/>
                    <a:pt x="15929" y="17"/>
                    <a:pt x="15433" y="17"/>
                  </a:cubicBezTo>
                  <a:cubicBezTo>
                    <a:pt x="15251" y="17"/>
                    <a:pt x="15069" y="20"/>
                    <a:pt x="14888" y="27"/>
                  </a:cubicBezTo>
                  <a:cubicBezTo>
                    <a:pt x="14546" y="45"/>
                    <a:pt x="14204" y="75"/>
                    <a:pt x="13854" y="75"/>
                  </a:cubicBezTo>
                  <a:cubicBezTo>
                    <a:pt x="13696" y="75"/>
                    <a:pt x="13537" y="69"/>
                    <a:pt x="13375" y="53"/>
                  </a:cubicBezTo>
                  <a:cubicBezTo>
                    <a:pt x="13246" y="64"/>
                    <a:pt x="13112" y="70"/>
                    <a:pt x="12977" y="70"/>
                  </a:cubicBezTo>
                  <a:cubicBezTo>
                    <a:pt x="12786" y="70"/>
                    <a:pt x="12594" y="57"/>
                    <a:pt x="12411" y="27"/>
                  </a:cubicBezTo>
                  <a:lnTo>
                    <a:pt x="12020" y="27"/>
                  </a:lnTo>
                  <a:cubicBezTo>
                    <a:pt x="11585" y="27"/>
                    <a:pt x="11162" y="15"/>
                    <a:pt x="10735" y="15"/>
                  </a:cubicBezTo>
                  <a:cubicBezTo>
                    <a:pt x="10522" y="15"/>
                    <a:pt x="10308" y="18"/>
                    <a:pt x="10090" y="27"/>
                  </a:cubicBezTo>
                  <a:lnTo>
                    <a:pt x="9334" y="27"/>
                  </a:lnTo>
                  <a:cubicBezTo>
                    <a:pt x="9204" y="40"/>
                    <a:pt x="9067" y="46"/>
                    <a:pt x="8930" y="46"/>
                  </a:cubicBezTo>
                  <a:cubicBezTo>
                    <a:pt x="8793" y="46"/>
                    <a:pt x="8656" y="40"/>
                    <a:pt x="8526" y="27"/>
                  </a:cubicBezTo>
                  <a:cubicBezTo>
                    <a:pt x="8373" y="19"/>
                    <a:pt x="8221" y="16"/>
                    <a:pt x="8069" y="16"/>
                  </a:cubicBezTo>
                  <a:cubicBezTo>
                    <a:pt x="7701" y="16"/>
                    <a:pt x="7338" y="34"/>
                    <a:pt x="6988" y="53"/>
                  </a:cubicBezTo>
                  <a:cubicBezTo>
                    <a:pt x="6923" y="66"/>
                    <a:pt x="6857" y="72"/>
                    <a:pt x="6792" y="72"/>
                  </a:cubicBezTo>
                  <a:cubicBezTo>
                    <a:pt x="6727" y="72"/>
                    <a:pt x="6662" y="66"/>
                    <a:pt x="6597" y="53"/>
                  </a:cubicBezTo>
                  <a:cubicBezTo>
                    <a:pt x="6466" y="40"/>
                    <a:pt x="6336" y="33"/>
                    <a:pt x="6206" y="33"/>
                  </a:cubicBezTo>
                  <a:cubicBezTo>
                    <a:pt x="6075" y="33"/>
                    <a:pt x="5945" y="40"/>
                    <a:pt x="5815" y="53"/>
                  </a:cubicBezTo>
                  <a:lnTo>
                    <a:pt x="3911" y="53"/>
                  </a:lnTo>
                  <a:cubicBezTo>
                    <a:pt x="3233" y="53"/>
                    <a:pt x="2503" y="53"/>
                    <a:pt x="1826" y="79"/>
                  </a:cubicBezTo>
                  <a:cubicBezTo>
                    <a:pt x="1617" y="79"/>
                    <a:pt x="1408" y="105"/>
                    <a:pt x="1226" y="157"/>
                  </a:cubicBezTo>
                  <a:lnTo>
                    <a:pt x="572" y="466"/>
                  </a:lnTo>
                  <a:lnTo>
                    <a:pt x="572" y="466"/>
                  </a:lnTo>
                  <a:cubicBezTo>
                    <a:pt x="550" y="393"/>
                    <a:pt x="530" y="351"/>
                    <a:pt x="496" y="340"/>
                  </a:cubicBezTo>
                  <a:cubicBezTo>
                    <a:pt x="420" y="301"/>
                    <a:pt x="343" y="277"/>
                    <a:pt x="257" y="277"/>
                  </a:cubicBezTo>
                  <a:cubicBezTo>
                    <a:pt x="225" y="277"/>
                    <a:pt x="192" y="281"/>
                    <a:pt x="157" y="288"/>
                  </a:cubicBezTo>
                  <a:cubicBezTo>
                    <a:pt x="105" y="288"/>
                    <a:pt x="1" y="574"/>
                    <a:pt x="209" y="1122"/>
                  </a:cubicBezTo>
                  <a:cubicBezTo>
                    <a:pt x="444" y="1695"/>
                    <a:pt x="887" y="2165"/>
                    <a:pt x="1487" y="2425"/>
                  </a:cubicBezTo>
                  <a:cubicBezTo>
                    <a:pt x="1773" y="2530"/>
                    <a:pt x="2086" y="2608"/>
                    <a:pt x="2399" y="2608"/>
                  </a:cubicBezTo>
                  <a:lnTo>
                    <a:pt x="3233" y="2634"/>
                  </a:lnTo>
                  <a:lnTo>
                    <a:pt x="4876" y="2686"/>
                  </a:lnTo>
                  <a:lnTo>
                    <a:pt x="8683" y="2686"/>
                  </a:lnTo>
                  <a:cubicBezTo>
                    <a:pt x="9395" y="2686"/>
                    <a:pt x="10108" y="2698"/>
                    <a:pt x="10820" y="2698"/>
                  </a:cubicBezTo>
                  <a:cubicBezTo>
                    <a:pt x="11177" y="2698"/>
                    <a:pt x="11533" y="2695"/>
                    <a:pt x="11889" y="2686"/>
                  </a:cubicBezTo>
                  <a:lnTo>
                    <a:pt x="12124" y="2686"/>
                  </a:lnTo>
                  <a:cubicBezTo>
                    <a:pt x="13167" y="2686"/>
                    <a:pt x="14210" y="2686"/>
                    <a:pt x="15201" y="2608"/>
                  </a:cubicBezTo>
                  <a:lnTo>
                    <a:pt x="15696" y="2608"/>
                  </a:lnTo>
                  <a:cubicBezTo>
                    <a:pt x="15948" y="2617"/>
                    <a:pt x="16194" y="2620"/>
                    <a:pt x="16438" y="2620"/>
                  </a:cubicBezTo>
                  <a:cubicBezTo>
                    <a:pt x="16924" y="2620"/>
                    <a:pt x="17399" y="2608"/>
                    <a:pt x="17886" y="2608"/>
                  </a:cubicBezTo>
                  <a:lnTo>
                    <a:pt x="21093" y="2608"/>
                  </a:lnTo>
                  <a:cubicBezTo>
                    <a:pt x="22005" y="2582"/>
                    <a:pt x="22892" y="2582"/>
                    <a:pt x="23804" y="2582"/>
                  </a:cubicBezTo>
                  <a:lnTo>
                    <a:pt x="29514" y="2582"/>
                  </a:lnTo>
                  <a:cubicBezTo>
                    <a:pt x="30114" y="2530"/>
                    <a:pt x="30687" y="2243"/>
                    <a:pt x="31078" y="1748"/>
                  </a:cubicBezTo>
                  <a:cubicBezTo>
                    <a:pt x="31235" y="1565"/>
                    <a:pt x="31365" y="1356"/>
                    <a:pt x="31443" y="1122"/>
                  </a:cubicBezTo>
                  <a:cubicBezTo>
                    <a:pt x="31470" y="1044"/>
                    <a:pt x="31522" y="991"/>
                    <a:pt x="31548" y="887"/>
                  </a:cubicBezTo>
                  <a:cubicBezTo>
                    <a:pt x="31548" y="809"/>
                    <a:pt x="31600" y="705"/>
                    <a:pt x="31600" y="626"/>
                  </a:cubicBezTo>
                  <a:cubicBezTo>
                    <a:pt x="31600" y="470"/>
                    <a:pt x="31574" y="314"/>
                    <a:pt x="31574" y="314"/>
                  </a:cubicBezTo>
                  <a:cubicBezTo>
                    <a:pt x="31550" y="314"/>
                    <a:pt x="31590" y="124"/>
                    <a:pt x="31503" y="124"/>
                  </a:cubicBezTo>
                  <a:cubicBezTo>
                    <a:pt x="31494" y="124"/>
                    <a:pt x="31483" y="126"/>
                    <a:pt x="31470" y="131"/>
                  </a:cubicBezTo>
                  <a:lnTo>
                    <a:pt x="30114" y="131"/>
                  </a:lnTo>
                  <a:lnTo>
                    <a:pt x="28654" y="105"/>
                  </a:lnTo>
                  <a:lnTo>
                    <a:pt x="27298" y="105"/>
                  </a:lnTo>
                  <a:cubicBezTo>
                    <a:pt x="27168" y="105"/>
                    <a:pt x="27037" y="79"/>
                    <a:pt x="26907" y="79"/>
                  </a:cubicBezTo>
                  <a:cubicBezTo>
                    <a:pt x="26737" y="53"/>
                    <a:pt x="26561" y="40"/>
                    <a:pt x="26385" y="40"/>
                  </a:cubicBezTo>
                  <a:cubicBezTo>
                    <a:pt x="26209" y="40"/>
                    <a:pt x="26033" y="53"/>
                    <a:pt x="25864" y="79"/>
                  </a:cubicBezTo>
                  <a:cubicBezTo>
                    <a:pt x="25641" y="102"/>
                    <a:pt x="25419" y="115"/>
                    <a:pt x="25194" y="115"/>
                  </a:cubicBezTo>
                  <a:cubicBezTo>
                    <a:pt x="24918" y="115"/>
                    <a:pt x="24639" y="96"/>
                    <a:pt x="24352" y="53"/>
                  </a:cubicBezTo>
                  <a:cubicBezTo>
                    <a:pt x="24326" y="27"/>
                    <a:pt x="24221" y="27"/>
                    <a:pt x="24143" y="27"/>
                  </a:cubicBezTo>
                  <a:cubicBezTo>
                    <a:pt x="23909" y="27"/>
                    <a:pt x="23883" y="27"/>
                    <a:pt x="23778" y="79"/>
                  </a:cubicBezTo>
                  <a:cubicBezTo>
                    <a:pt x="23752" y="105"/>
                    <a:pt x="23700" y="105"/>
                    <a:pt x="23648" y="131"/>
                  </a:cubicBezTo>
                  <a:lnTo>
                    <a:pt x="22814" y="131"/>
                  </a:lnTo>
                  <a:cubicBezTo>
                    <a:pt x="22475" y="105"/>
                    <a:pt x="22579" y="105"/>
                    <a:pt x="22657" y="53"/>
                  </a:cubicBezTo>
                  <a:cubicBezTo>
                    <a:pt x="22761" y="1"/>
                    <a:pt x="22605" y="1"/>
                    <a:pt x="2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1"/>
            <p:cNvSpPr/>
            <p:nvPr/>
          </p:nvSpPr>
          <p:spPr>
            <a:xfrm>
              <a:off x="1454375" y="3669950"/>
              <a:ext cx="790000" cy="67450"/>
            </a:xfrm>
            <a:custGeom>
              <a:avLst/>
              <a:gdLst/>
              <a:ahLst/>
              <a:cxnLst/>
              <a:rect l="l" t="t" r="r" b="b"/>
              <a:pathLst>
                <a:path w="31600" h="2698" extrusionOk="0">
                  <a:moveTo>
                    <a:pt x="7509" y="607"/>
                  </a:moveTo>
                  <a:cubicBezTo>
                    <a:pt x="7535" y="607"/>
                    <a:pt x="7561" y="613"/>
                    <a:pt x="7587" y="626"/>
                  </a:cubicBezTo>
                  <a:lnTo>
                    <a:pt x="8943" y="626"/>
                  </a:lnTo>
                  <a:cubicBezTo>
                    <a:pt x="9343" y="626"/>
                    <a:pt x="9754" y="615"/>
                    <a:pt x="10170" y="615"/>
                  </a:cubicBezTo>
                  <a:cubicBezTo>
                    <a:pt x="10377" y="615"/>
                    <a:pt x="10586" y="618"/>
                    <a:pt x="10794" y="626"/>
                  </a:cubicBezTo>
                  <a:lnTo>
                    <a:pt x="11290" y="626"/>
                  </a:lnTo>
                  <a:cubicBezTo>
                    <a:pt x="11655" y="626"/>
                    <a:pt x="12031" y="615"/>
                    <a:pt x="12404" y="615"/>
                  </a:cubicBezTo>
                  <a:cubicBezTo>
                    <a:pt x="12590" y="615"/>
                    <a:pt x="12776" y="618"/>
                    <a:pt x="12958" y="626"/>
                  </a:cubicBezTo>
                  <a:lnTo>
                    <a:pt x="30974" y="626"/>
                  </a:lnTo>
                  <a:cubicBezTo>
                    <a:pt x="31000" y="653"/>
                    <a:pt x="31000" y="653"/>
                    <a:pt x="30974" y="679"/>
                  </a:cubicBezTo>
                  <a:cubicBezTo>
                    <a:pt x="31000" y="705"/>
                    <a:pt x="31000" y="731"/>
                    <a:pt x="30974" y="757"/>
                  </a:cubicBezTo>
                  <a:lnTo>
                    <a:pt x="30948" y="913"/>
                  </a:lnTo>
                  <a:cubicBezTo>
                    <a:pt x="30896" y="1018"/>
                    <a:pt x="30844" y="1096"/>
                    <a:pt x="30818" y="1200"/>
                  </a:cubicBezTo>
                  <a:cubicBezTo>
                    <a:pt x="30766" y="1304"/>
                    <a:pt x="30687" y="1383"/>
                    <a:pt x="30583" y="1461"/>
                  </a:cubicBezTo>
                  <a:cubicBezTo>
                    <a:pt x="30296" y="1774"/>
                    <a:pt x="29879" y="1956"/>
                    <a:pt x="29436" y="1956"/>
                  </a:cubicBezTo>
                  <a:lnTo>
                    <a:pt x="27950" y="2008"/>
                  </a:lnTo>
                  <a:cubicBezTo>
                    <a:pt x="27819" y="2008"/>
                    <a:pt x="27663" y="2034"/>
                    <a:pt x="27507" y="2034"/>
                  </a:cubicBezTo>
                  <a:cubicBezTo>
                    <a:pt x="27258" y="2073"/>
                    <a:pt x="27010" y="2097"/>
                    <a:pt x="26762" y="2097"/>
                  </a:cubicBezTo>
                  <a:cubicBezTo>
                    <a:pt x="26671" y="2097"/>
                    <a:pt x="26581" y="2093"/>
                    <a:pt x="26490" y="2086"/>
                  </a:cubicBezTo>
                  <a:lnTo>
                    <a:pt x="25629" y="2086"/>
                  </a:lnTo>
                  <a:lnTo>
                    <a:pt x="23804" y="2034"/>
                  </a:lnTo>
                  <a:cubicBezTo>
                    <a:pt x="22935" y="2034"/>
                    <a:pt x="22078" y="2023"/>
                    <a:pt x="21216" y="2023"/>
                  </a:cubicBezTo>
                  <a:cubicBezTo>
                    <a:pt x="20786" y="2023"/>
                    <a:pt x="20354" y="2026"/>
                    <a:pt x="19920" y="2034"/>
                  </a:cubicBezTo>
                  <a:lnTo>
                    <a:pt x="19424" y="2034"/>
                  </a:lnTo>
                  <a:cubicBezTo>
                    <a:pt x="19264" y="2027"/>
                    <a:pt x="19110" y="2024"/>
                    <a:pt x="18961" y="2024"/>
                  </a:cubicBezTo>
                  <a:cubicBezTo>
                    <a:pt x="18600" y="2024"/>
                    <a:pt x="18262" y="2042"/>
                    <a:pt x="17912" y="2060"/>
                  </a:cubicBezTo>
                  <a:cubicBezTo>
                    <a:pt x="17078" y="2086"/>
                    <a:pt x="16217" y="2060"/>
                    <a:pt x="15435" y="2139"/>
                  </a:cubicBezTo>
                  <a:cubicBezTo>
                    <a:pt x="15357" y="2113"/>
                    <a:pt x="15305" y="2113"/>
                    <a:pt x="15227" y="2113"/>
                  </a:cubicBezTo>
                  <a:cubicBezTo>
                    <a:pt x="15174" y="2086"/>
                    <a:pt x="15096" y="2086"/>
                    <a:pt x="15018" y="2086"/>
                  </a:cubicBezTo>
                  <a:cubicBezTo>
                    <a:pt x="14471" y="2113"/>
                    <a:pt x="13845" y="2086"/>
                    <a:pt x="13375" y="2165"/>
                  </a:cubicBezTo>
                  <a:cubicBezTo>
                    <a:pt x="13141" y="2165"/>
                    <a:pt x="12880" y="2165"/>
                    <a:pt x="12645" y="2217"/>
                  </a:cubicBezTo>
                  <a:lnTo>
                    <a:pt x="12489" y="2217"/>
                  </a:lnTo>
                  <a:cubicBezTo>
                    <a:pt x="12150" y="2217"/>
                    <a:pt x="11837" y="2191"/>
                    <a:pt x="11498" y="2165"/>
                  </a:cubicBezTo>
                  <a:cubicBezTo>
                    <a:pt x="11394" y="2139"/>
                    <a:pt x="11290" y="2139"/>
                    <a:pt x="11185" y="2139"/>
                  </a:cubicBezTo>
                  <a:lnTo>
                    <a:pt x="9673" y="2113"/>
                  </a:lnTo>
                  <a:cubicBezTo>
                    <a:pt x="9308" y="2113"/>
                    <a:pt x="8995" y="2139"/>
                    <a:pt x="8630" y="2139"/>
                  </a:cubicBezTo>
                  <a:cubicBezTo>
                    <a:pt x="8578" y="2142"/>
                    <a:pt x="8527" y="2144"/>
                    <a:pt x="8475" y="2144"/>
                  </a:cubicBezTo>
                  <a:cubicBezTo>
                    <a:pt x="8167" y="2144"/>
                    <a:pt x="7871" y="2086"/>
                    <a:pt x="7535" y="2086"/>
                  </a:cubicBezTo>
                  <a:lnTo>
                    <a:pt x="7353" y="2086"/>
                  </a:lnTo>
                  <a:cubicBezTo>
                    <a:pt x="6127" y="2086"/>
                    <a:pt x="4876" y="2086"/>
                    <a:pt x="3651" y="2060"/>
                  </a:cubicBezTo>
                  <a:cubicBezTo>
                    <a:pt x="3181" y="2060"/>
                    <a:pt x="2660" y="2060"/>
                    <a:pt x="2217" y="2034"/>
                  </a:cubicBezTo>
                  <a:cubicBezTo>
                    <a:pt x="1773" y="1982"/>
                    <a:pt x="1382" y="1800"/>
                    <a:pt x="1096" y="1487"/>
                  </a:cubicBezTo>
                  <a:cubicBezTo>
                    <a:pt x="913" y="1330"/>
                    <a:pt x="809" y="1122"/>
                    <a:pt x="704" y="887"/>
                  </a:cubicBezTo>
                  <a:cubicBezTo>
                    <a:pt x="675" y="809"/>
                    <a:pt x="651" y="740"/>
                    <a:pt x="633" y="679"/>
                  </a:cubicBezTo>
                  <a:lnTo>
                    <a:pt x="633" y="679"/>
                  </a:lnTo>
                  <a:lnTo>
                    <a:pt x="3755" y="653"/>
                  </a:lnTo>
                  <a:lnTo>
                    <a:pt x="4485" y="653"/>
                  </a:lnTo>
                  <a:cubicBezTo>
                    <a:pt x="4980" y="639"/>
                    <a:pt x="5469" y="639"/>
                    <a:pt x="5958" y="639"/>
                  </a:cubicBezTo>
                  <a:cubicBezTo>
                    <a:pt x="6447" y="639"/>
                    <a:pt x="6936" y="639"/>
                    <a:pt x="7431" y="626"/>
                  </a:cubicBezTo>
                  <a:cubicBezTo>
                    <a:pt x="7457" y="613"/>
                    <a:pt x="7483" y="607"/>
                    <a:pt x="7509" y="607"/>
                  </a:cubicBezTo>
                  <a:close/>
                  <a:moveTo>
                    <a:pt x="22396" y="1"/>
                  </a:moveTo>
                  <a:cubicBezTo>
                    <a:pt x="22175" y="19"/>
                    <a:pt x="21954" y="38"/>
                    <a:pt x="21724" y="38"/>
                  </a:cubicBezTo>
                  <a:cubicBezTo>
                    <a:pt x="21628" y="38"/>
                    <a:pt x="21531" y="34"/>
                    <a:pt x="21432" y="27"/>
                  </a:cubicBezTo>
                  <a:cubicBezTo>
                    <a:pt x="21158" y="14"/>
                    <a:pt x="20878" y="7"/>
                    <a:pt x="20597" y="7"/>
                  </a:cubicBezTo>
                  <a:cubicBezTo>
                    <a:pt x="20317" y="7"/>
                    <a:pt x="20037" y="14"/>
                    <a:pt x="19763" y="27"/>
                  </a:cubicBezTo>
                  <a:cubicBezTo>
                    <a:pt x="19294" y="53"/>
                    <a:pt x="18825" y="27"/>
                    <a:pt x="18381" y="79"/>
                  </a:cubicBezTo>
                  <a:lnTo>
                    <a:pt x="18147" y="79"/>
                  </a:lnTo>
                  <a:cubicBezTo>
                    <a:pt x="18068" y="66"/>
                    <a:pt x="17990" y="59"/>
                    <a:pt x="17912" y="59"/>
                  </a:cubicBezTo>
                  <a:cubicBezTo>
                    <a:pt x="17834" y="59"/>
                    <a:pt x="17756" y="66"/>
                    <a:pt x="17677" y="79"/>
                  </a:cubicBezTo>
                  <a:lnTo>
                    <a:pt x="16921" y="79"/>
                  </a:lnTo>
                  <a:cubicBezTo>
                    <a:pt x="16425" y="41"/>
                    <a:pt x="15929" y="17"/>
                    <a:pt x="15433" y="17"/>
                  </a:cubicBezTo>
                  <a:cubicBezTo>
                    <a:pt x="15251" y="17"/>
                    <a:pt x="15069" y="20"/>
                    <a:pt x="14888" y="27"/>
                  </a:cubicBezTo>
                  <a:cubicBezTo>
                    <a:pt x="14546" y="45"/>
                    <a:pt x="14204" y="75"/>
                    <a:pt x="13854" y="75"/>
                  </a:cubicBezTo>
                  <a:cubicBezTo>
                    <a:pt x="13696" y="75"/>
                    <a:pt x="13537" y="69"/>
                    <a:pt x="13375" y="53"/>
                  </a:cubicBezTo>
                  <a:cubicBezTo>
                    <a:pt x="13246" y="64"/>
                    <a:pt x="13112" y="70"/>
                    <a:pt x="12977" y="70"/>
                  </a:cubicBezTo>
                  <a:cubicBezTo>
                    <a:pt x="12786" y="70"/>
                    <a:pt x="12594" y="57"/>
                    <a:pt x="12411" y="27"/>
                  </a:cubicBezTo>
                  <a:lnTo>
                    <a:pt x="12020" y="27"/>
                  </a:lnTo>
                  <a:cubicBezTo>
                    <a:pt x="11585" y="27"/>
                    <a:pt x="11162" y="15"/>
                    <a:pt x="10735" y="15"/>
                  </a:cubicBezTo>
                  <a:cubicBezTo>
                    <a:pt x="10522" y="15"/>
                    <a:pt x="10308" y="18"/>
                    <a:pt x="10090" y="27"/>
                  </a:cubicBezTo>
                  <a:lnTo>
                    <a:pt x="9334" y="27"/>
                  </a:lnTo>
                  <a:cubicBezTo>
                    <a:pt x="9204" y="40"/>
                    <a:pt x="9067" y="46"/>
                    <a:pt x="8930" y="46"/>
                  </a:cubicBezTo>
                  <a:cubicBezTo>
                    <a:pt x="8793" y="46"/>
                    <a:pt x="8656" y="40"/>
                    <a:pt x="8526" y="27"/>
                  </a:cubicBezTo>
                  <a:cubicBezTo>
                    <a:pt x="8373" y="19"/>
                    <a:pt x="8221" y="16"/>
                    <a:pt x="8069" y="16"/>
                  </a:cubicBezTo>
                  <a:cubicBezTo>
                    <a:pt x="7701" y="16"/>
                    <a:pt x="7338" y="34"/>
                    <a:pt x="6988" y="53"/>
                  </a:cubicBezTo>
                  <a:cubicBezTo>
                    <a:pt x="6923" y="66"/>
                    <a:pt x="6857" y="72"/>
                    <a:pt x="6792" y="72"/>
                  </a:cubicBezTo>
                  <a:cubicBezTo>
                    <a:pt x="6727" y="72"/>
                    <a:pt x="6662" y="66"/>
                    <a:pt x="6597" y="53"/>
                  </a:cubicBezTo>
                  <a:cubicBezTo>
                    <a:pt x="6466" y="40"/>
                    <a:pt x="6336" y="33"/>
                    <a:pt x="6206" y="33"/>
                  </a:cubicBezTo>
                  <a:cubicBezTo>
                    <a:pt x="6075" y="33"/>
                    <a:pt x="5945" y="40"/>
                    <a:pt x="5815" y="53"/>
                  </a:cubicBezTo>
                  <a:lnTo>
                    <a:pt x="3911" y="53"/>
                  </a:lnTo>
                  <a:cubicBezTo>
                    <a:pt x="3233" y="53"/>
                    <a:pt x="2503" y="53"/>
                    <a:pt x="1826" y="79"/>
                  </a:cubicBezTo>
                  <a:cubicBezTo>
                    <a:pt x="1617" y="79"/>
                    <a:pt x="1408" y="105"/>
                    <a:pt x="1226" y="157"/>
                  </a:cubicBezTo>
                  <a:lnTo>
                    <a:pt x="572" y="466"/>
                  </a:lnTo>
                  <a:lnTo>
                    <a:pt x="572" y="466"/>
                  </a:lnTo>
                  <a:cubicBezTo>
                    <a:pt x="550" y="393"/>
                    <a:pt x="530" y="351"/>
                    <a:pt x="496" y="340"/>
                  </a:cubicBezTo>
                  <a:cubicBezTo>
                    <a:pt x="420" y="301"/>
                    <a:pt x="343" y="277"/>
                    <a:pt x="257" y="277"/>
                  </a:cubicBezTo>
                  <a:cubicBezTo>
                    <a:pt x="225" y="277"/>
                    <a:pt x="192" y="281"/>
                    <a:pt x="157" y="288"/>
                  </a:cubicBezTo>
                  <a:cubicBezTo>
                    <a:pt x="105" y="288"/>
                    <a:pt x="1" y="574"/>
                    <a:pt x="209" y="1122"/>
                  </a:cubicBezTo>
                  <a:cubicBezTo>
                    <a:pt x="444" y="1695"/>
                    <a:pt x="887" y="2165"/>
                    <a:pt x="1487" y="2425"/>
                  </a:cubicBezTo>
                  <a:cubicBezTo>
                    <a:pt x="1773" y="2530"/>
                    <a:pt x="2086" y="2608"/>
                    <a:pt x="2399" y="2608"/>
                  </a:cubicBezTo>
                  <a:lnTo>
                    <a:pt x="3233" y="2634"/>
                  </a:lnTo>
                  <a:lnTo>
                    <a:pt x="4876" y="2686"/>
                  </a:lnTo>
                  <a:lnTo>
                    <a:pt x="8683" y="2686"/>
                  </a:lnTo>
                  <a:cubicBezTo>
                    <a:pt x="9395" y="2686"/>
                    <a:pt x="10108" y="2698"/>
                    <a:pt x="10820" y="2698"/>
                  </a:cubicBezTo>
                  <a:cubicBezTo>
                    <a:pt x="11177" y="2698"/>
                    <a:pt x="11533" y="2695"/>
                    <a:pt x="11889" y="2686"/>
                  </a:cubicBezTo>
                  <a:lnTo>
                    <a:pt x="12124" y="2686"/>
                  </a:lnTo>
                  <a:cubicBezTo>
                    <a:pt x="13167" y="2686"/>
                    <a:pt x="14210" y="2686"/>
                    <a:pt x="15201" y="2608"/>
                  </a:cubicBezTo>
                  <a:lnTo>
                    <a:pt x="15696" y="2608"/>
                  </a:lnTo>
                  <a:cubicBezTo>
                    <a:pt x="15948" y="2617"/>
                    <a:pt x="16194" y="2620"/>
                    <a:pt x="16438" y="2620"/>
                  </a:cubicBezTo>
                  <a:cubicBezTo>
                    <a:pt x="16924" y="2620"/>
                    <a:pt x="17399" y="2608"/>
                    <a:pt x="17886" y="2608"/>
                  </a:cubicBezTo>
                  <a:lnTo>
                    <a:pt x="21093" y="2608"/>
                  </a:lnTo>
                  <a:cubicBezTo>
                    <a:pt x="22005" y="2582"/>
                    <a:pt x="22892" y="2582"/>
                    <a:pt x="23804" y="2582"/>
                  </a:cubicBezTo>
                  <a:lnTo>
                    <a:pt x="29514" y="2582"/>
                  </a:lnTo>
                  <a:cubicBezTo>
                    <a:pt x="30114" y="2530"/>
                    <a:pt x="30687" y="2243"/>
                    <a:pt x="31078" y="1748"/>
                  </a:cubicBezTo>
                  <a:cubicBezTo>
                    <a:pt x="31235" y="1565"/>
                    <a:pt x="31365" y="1356"/>
                    <a:pt x="31443" y="1122"/>
                  </a:cubicBezTo>
                  <a:cubicBezTo>
                    <a:pt x="31470" y="1044"/>
                    <a:pt x="31522" y="991"/>
                    <a:pt x="31548" y="887"/>
                  </a:cubicBezTo>
                  <a:cubicBezTo>
                    <a:pt x="31548" y="809"/>
                    <a:pt x="31600" y="705"/>
                    <a:pt x="31600" y="626"/>
                  </a:cubicBezTo>
                  <a:cubicBezTo>
                    <a:pt x="31600" y="470"/>
                    <a:pt x="31574" y="314"/>
                    <a:pt x="31574" y="314"/>
                  </a:cubicBezTo>
                  <a:cubicBezTo>
                    <a:pt x="31550" y="314"/>
                    <a:pt x="31590" y="124"/>
                    <a:pt x="31503" y="124"/>
                  </a:cubicBezTo>
                  <a:cubicBezTo>
                    <a:pt x="31494" y="124"/>
                    <a:pt x="31483" y="126"/>
                    <a:pt x="31470" y="131"/>
                  </a:cubicBezTo>
                  <a:lnTo>
                    <a:pt x="30114" y="131"/>
                  </a:lnTo>
                  <a:lnTo>
                    <a:pt x="28654" y="105"/>
                  </a:lnTo>
                  <a:lnTo>
                    <a:pt x="27298" y="105"/>
                  </a:lnTo>
                  <a:cubicBezTo>
                    <a:pt x="27168" y="105"/>
                    <a:pt x="27037" y="79"/>
                    <a:pt x="26907" y="79"/>
                  </a:cubicBezTo>
                  <a:cubicBezTo>
                    <a:pt x="26737" y="53"/>
                    <a:pt x="26561" y="40"/>
                    <a:pt x="26385" y="40"/>
                  </a:cubicBezTo>
                  <a:cubicBezTo>
                    <a:pt x="26209" y="40"/>
                    <a:pt x="26033" y="53"/>
                    <a:pt x="25864" y="79"/>
                  </a:cubicBezTo>
                  <a:cubicBezTo>
                    <a:pt x="25641" y="102"/>
                    <a:pt x="25419" y="115"/>
                    <a:pt x="25194" y="115"/>
                  </a:cubicBezTo>
                  <a:cubicBezTo>
                    <a:pt x="24918" y="115"/>
                    <a:pt x="24639" y="96"/>
                    <a:pt x="24352" y="53"/>
                  </a:cubicBezTo>
                  <a:cubicBezTo>
                    <a:pt x="24326" y="27"/>
                    <a:pt x="24221" y="27"/>
                    <a:pt x="24143" y="27"/>
                  </a:cubicBezTo>
                  <a:cubicBezTo>
                    <a:pt x="23909" y="27"/>
                    <a:pt x="23883" y="27"/>
                    <a:pt x="23778" y="79"/>
                  </a:cubicBezTo>
                  <a:cubicBezTo>
                    <a:pt x="23752" y="105"/>
                    <a:pt x="23700" y="105"/>
                    <a:pt x="23648" y="131"/>
                  </a:cubicBezTo>
                  <a:lnTo>
                    <a:pt x="22814" y="131"/>
                  </a:lnTo>
                  <a:cubicBezTo>
                    <a:pt x="22475" y="105"/>
                    <a:pt x="22579" y="105"/>
                    <a:pt x="22657" y="53"/>
                  </a:cubicBezTo>
                  <a:cubicBezTo>
                    <a:pt x="22761" y="1"/>
                    <a:pt x="22605" y="1"/>
                    <a:pt x="2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4" name="Google Shape;1904;p61"/>
          <p:cNvSpPr txBox="1">
            <a:spLocks noGrp="1"/>
          </p:cNvSpPr>
          <p:nvPr>
            <p:ph type="title"/>
          </p:nvPr>
        </p:nvSpPr>
        <p:spPr>
          <a:xfrm>
            <a:off x="890705" y="238268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INPUT DATA SQL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85" y="1143000"/>
            <a:ext cx="532463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4" name="Google Shape;1894;p61"/>
          <p:cNvGrpSpPr/>
          <p:nvPr/>
        </p:nvGrpSpPr>
        <p:grpSpPr>
          <a:xfrm>
            <a:off x="1194954" y="788122"/>
            <a:ext cx="6754092" cy="3939742"/>
            <a:chOff x="238125" y="2051100"/>
            <a:chExt cx="3225125" cy="1760900"/>
          </a:xfrm>
        </p:grpSpPr>
        <p:sp>
          <p:nvSpPr>
            <p:cNvPr id="1895" name="Google Shape;1895;p61"/>
            <p:cNvSpPr/>
            <p:nvPr/>
          </p:nvSpPr>
          <p:spPr>
            <a:xfrm>
              <a:off x="238125" y="3668000"/>
              <a:ext cx="3225125" cy="144000"/>
            </a:xfrm>
            <a:custGeom>
              <a:avLst/>
              <a:gdLst/>
              <a:ahLst/>
              <a:cxnLst/>
              <a:rect l="l" t="t" r="r" b="b"/>
              <a:pathLst>
                <a:path w="129005" h="5760" extrusionOk="0">
                  <a:moveTo>
                    <a:pt x="90705" y="1"/>
                  </a:moveTo>
                  <a:cubicBezTo>
                    <a:pt x="89746" y="19"/>
                    <a:pt x="88853" y="37"/>
                    <a:pt x="87895" y="37"/>
                  </a:cubicBezTo>
                  <a:cubicBezTo>
                    <a:pt x="87499" y="37"/>
                    <a:pt x="87091" y="34"/>
                    <a:pt x="86664" y="27"/>
                  </a:cubicBezTo>
                  <a:cubicBezTo>
                    <a:pt x="85556" y="14"/>
                    <a:pt x="84421" y="7"/>
                    <a:pt x="83284" y="7"/>
                  </a:cubicBezTo>
                  <a:cubicBezTo>
                    <a:pt x="82147" y="7"/>
                    <a:pt x="81006" y="14"/>
                    <a:pt x="79885" y="27"/>
                  </a:cubicBezTo>
                  <a:cubicBezTo>
                    <a:pt x="78008" y="53"/>
                    <a:pt x="76026" y="27"/>
                    <a:pt x="74227" y="79"/>
                  </a:cubicBezTo>
                  <a:lnTo>
                    <a:pt x="73263" y="79"/>
                  </a:lnTo>
                  <a:cubicBezTo>
                    <a:pt x="73054" y="70"/>
                    <a:pt x="72840" y="67"/>
                    <a:pt x="72624" y="67"/>
                  </a:cubicBezTo>
                  <a:cubicBezTo>
                    <a:pt x="72194" y="67"/>
                    <a:pt x="71759" y="79"/>
                    <a:pt x="71359" y="79"/>
                  </a:cubicBezTo>
                  <a:cubicBezTo>
                    <a:pt x="70825" y="92"/>
                    <a:pt x="70297" y="98"/>
                    <a:pt x="69788" y="98"/>
                  </a:cubicBezTo>
                  <a:cubicBezTo>
                    <a:pt x="69280" y="98"/>
                    <a:pt x="68791" y="92"/>
                    <a:pt x="68335" y="79"/>
                  </a:cubicBezTo>
                  <a:cubicBezTo>
                    <a:pt x="66979" y="53"/>
                    <a:pt x="65617" y="46"/>
                    <a:pt x="64235" y="46"/>
                  </a:cubicBezTo>
                  <a:cubicBezTo>
                    <a:pt x="62853" y="46"/>
                    <a:pt x="61452" y="53"/>
                    <a:pt x="60018" y="53"/>
                  </a:cubicBezTo>
                  <a:cubicBezTo>
                    <a:pt x="58645" y="53"/>
                    <a:pt x="57295" y="76"/>
                    <a:pt x="55914" y="76"/>
                  </a:cubicBezTo>
                  <a:cubicBezTo>
                    <a:pt x="55224" y="76"/>
                    <a:pt x="54525" y="70"/>
                    <a:pt x="53813" y="53"/>
                  </a:cubicBezTo>
                  <a:cubicBezTo>
                    <a:pt x="53122" y="66"/>
                    <a:pt x="52470" y="72"/>
                    <a:pt x="51835" y="72"/>
                  </a:cubicBezTo>
                  <a:cubicBezTo>
                    <a:pt x="51199" y="72"/>
                    <a:pt x="50580" y="66"/>
                    <a:pt x="49954" y="53"/>
                  </a:cubicBezTo>
                  <a:lnTo>
                    <a:pt x="48285" y="53"/>
                  </a:lnTo>
                  <a:cubicBezTo>
                    <a:pt x="46547" y="53"/>
                    <a:pt x="44809" y="29"/>
                    <a:pt x="43071" y="29"/>
                  </a:cubicBezTo>
                  <a:cubicBezTo>
                    <a:pt x="42202" y="29"/>
                    <a:pt x="41333" y="35"/>
                    <a:pt x="40464" y="53"/>
                  </a:cubicBezTo>
                  <a:lnTo>
                    <a:pt x="37413" y="53"/>
                  </a:lnTo>
                  <a:cubicBezTo>
                    <a:pt x="37022" y="61"/>
                    <a:pt x="36646" y="64"/>
                    <a:pt x="36276" y="64"/>
                  </a:cubicBezTo>
                  <a:cubicBezTo>
                    <a:pt x="35536" y="64"/>
                    <a:pt x="34824" y="53"/>
                    <a:pt x="34076" y="53"/>
                  </a:cubicBezTo>
                  <a:cubicBezTo>
                    <a:pt x="33180" y="42"/>
                    <a:pt x="32292" y="36"/>
                    <a:pt x="31418" y="36"/>
                  </a:cubicBezTo>
                  <a:cubicBezTo>
                    <a:pt x="30181" y="36"/>
                    <a:pt x="28969" y="48"/>
                    <a:pt x="27793" y="79"/>
                  </a:cubicBezTo>
                  <a:lnTo>
                    <a:pt x="26202" y="79"/>
                  </a:lnTo>
                  <a:cubicBezTo>
                    <a:pt x="25681" y="66"/>
                    <a:pt x="25173" y="59"/>
                    <a:pt x="24648" y="59"/>
                  </a:cubicBezTo>
                  <a:cubicBezTo>
                    <a:pt x="24123" y="59"/>
                    <a:pt x="23582" y="66"/>
                    <a:pt x="22996" y="79"/>
                  </a:cubicBezTo>
                  <a:lnTo>
                    <a:pt x="15278" y="79"/>
                  </a:lnTo>
                  <a:cubicBezTo>
                    <a:pt x="12436" y="79"/>
                    <a:pt x="9542" y="79"/>
                    <a:pt x="6727" y="105"/>
                  </a:cubicBezTo>
                  <a:cubicBezTo>
                    <a:pt x="5449" y="131"/>
                    <a:pt x="4693" y="131"/>
                    <a:pt x="4250" y="183"/>
                  </a:cubicBezTo>
                  <a:lnTo>
                    <a:pt x="521" y="626"/>
                  </a:lnTo>
                  <a:lnTo>
                    <a:pt x="469" y="626"/>
                  </a:lnTo>
                  <a:cubicBezTo>
                    <a:pt x="365" y="678"/>
                    <a:pt x="1017" y="704"/>
                    <a:pt x="1877" y="704"/>
                  </a:cubicBezTo>
                  <a:lnTo>
                    <a:pt x="14548" y="678"/>
                  </a:lnTo>
                  <a:lnTo>
                    <a:pt x="17625" y="678"/>
                  </a:lnTo>
                  <a:cubicBezTo>
                    <a:pt x="21562" y="626"/>
                    <a:pt x="25603" y="652"/>
                    <a:pt x="29566" y="626"/>
                  </a:cubicBezTo>
                  <a:lnTo>
                    <a:pt x="35719" y="626"/>
                  </a:lnTo>
                  <a:cubicBezTo>
                    <a:pt x="37387" y="626"/>
                    <a:pt x="39056" y="615"/>
                    <a:pt x="40732" y="615"/>
                  </a:cubicBezTo>
                  <a:cubicBezTo>
                    <a:pt x="41570" y="615"/>
                    <a:pt x="42411" y="618"/>
                    <a:pt x="43254" y="626"/>
                  </a:cubicBezTo>
                  <a:cubicBezTo>
                    <a:pt x="43462" y="635"/>
                    <a:pt x="43679" y="638"/>
                    <a:pt x="43902" y="638"/>
                  </a:cubicBezTo>
                  <a:cubicBezTo>
                    <a:pt x="44349" y="638"/>
                    <a:pt x="44818" y="626"/>
                    <a:pt x="45287" y="626"/>
                  </a:cubicBezTo>
                  <a:cubicBezTo>
                    <a:pt x="46799" y="626"/>
                    <a:pt x="48323" y="615"/>
                    <a:pt x="49843" y="615"/>
                  </a:cubicBezTo>
                  <a:cubicBezTo>
                    <a:pt x="50603" y="615"/>
                    <a:pt x="51362" y="618"/>
                    <a:pt x="52118" y="626"/>
                  </a:cubicBezTo>
                  <a:lnTo>
                    <a:pt x="128379" y="626"/>
                  </a:lnTo>
                  <a:cubicBezTo>
                    <a:pt x="128405" y="626"/>
                    <a:pt x="128405" y="652"/>
                    <a:pt x="128405" y="678"/>
                  </a:cubicBezTo>
                  <a:lnTo>
                    <a:pt x="128405" y="939"/>
                  </a:lnTo>
                  <a:cubicBezTo>
                    <a:pt x="128405" y="1069"/>
                    <a:pt x="128353" y="1200"/>
                    <a:pt x="128353" y="1304"/>
                  </a:cubicBezTo>
                  <a:cubicBezTo>
                    <a:pt x="128327" y="1434"/>
                    <a:pt x="128301" y="1565"/>
                    <a:pt x="128275" y="1669"/>
                  </a:cubicBezTo>
                  <a:cubicBezTo>
                    <a:pt x="128249" y="1799"/>
                    <a:pt x="128222" y="1904"/>
                    <a:pt x="128170" y="2008"/>
                  </a:cubicBezTo>
                  <a:cubicBezTo>
                    <a:pt x="128014" y="2477"/>
                    <a:pt x="127779" y="2895"/>
                    <a:pt x="127492" y="3286"/>
                  </a:cubicBezTo>
                  <a:cubicBezTo>
                    <a:pt x="127180" y="3677"/>
                    <a:pt x="126789" y="4042"/>
                    <a:pt x="126345" y="4302"/>
                  </a:cubicBezTo>
                  <a:cubicBezTo>
                    <a:pt x="125928" y="4563"/>
                    <a:pt x="125485" y="4746"/>
                    <a:pt x="124990" y="4850"/>
                  </a:cubicBezTo>
                  <a:cubicBezTo>
                    <a:pt x="124520" y="4928"/>
                    <a:pt x="124025" y="4954"/>
                    <a:pt x="123530" y="4954"/>
                  </a:cubicBezTo>
                  <a:lnTo>
                    <a:pt x="120479" y="4954"/>
                  </a:lnTo>
                  <a:lnTo>
                    <a:pt x="114404" y="5006"/>
                  </a:lnTo>
                  <a:cubicBezTo>
                    <a:pt x="113752" y="5006"/>
                    <a:pt x="112970" y="5032"/>
                    <a:pt x="112553" y="5032"/>
                  </a:cubicBezTo>
                  <a:cubicBezTo>
                    <a:pt x="111354" y="5085"/>
                    <a:pt x="109894" y="5085"/>
                    <a:pt x="108408" y="5085"/>
                  </a:cubicBezTo>
                  <a:lnTo>
                    <a:pt x="104888" y="5085"/>
                  </a:lnTo>
                  <a:lnTo>
                    <a:pt x="97431" y="5032"/>
                  </a:lnTo>
                  <a:cubicBezTo>
                    <a:pt x="93938" y="5032"/>
                    <a:pt x="90432" y="5021"/>
                    <a:pt x="86923" y="5021"/>
                  </a:cubicBezTo>
                  <a:cubicBezTo>
                    <a:pt x="85169" y="5021"/>
                    <a:pt x="83413" y="5024"/>
                    <a:pt x="81658" y="5032"/>
                  </a:cubicBezTo>
                  <a:lnTo>
                    <a:pt x="79598" y="5032"/>
                  </a:lnTo>
                  <a:cubicBezTo>
                    <a:pt x="78980" y="5025"/>
                    <a:pt x="78368" y="5022"/>
                    <a:pt x="77761" y="5022"/>
                  </a:cubicBezTo>
                  <a:cubicBezTo>
                    <a:pt x="76297" y="5022"/>
                    <a:pt x="74865" y="5040"/>
                    <a:pt x="73445" y="5058"/>
                  </a:cubicBezTo>
                  <a:cubicBezTo>
                    <a:pt x="70108" y="5085"/>
                    <a:pt x="66614" y="5058"/>
                    <a:pt x="63381" y="5137"/>
                  </a:cubicBezTo>
                  <a:lnTo>
                    <a:pt x="62573" y="5137"/>
                  </a:lnTo>
                  <a:cubicBezTo>
                    <a:pt x="62260" y="5111"/>
                    <a:pt x="61947" y="5111"/>
                    <a:pt x="61687" y="5111"/>
                  </a:cubicBezTo>
                  <a:cubicBezTo>
                    <a:pt x="59444" y="5137"/>
                    <a:pt x="56967" y="5111"/>
                    <a:pt x="55064" y="5163"/>
                  </a:cubicBezTo>
                  <a:cubicBezTo>
                    <a:pt x="54595" y="5189"/>
                    <a:pt x="54002" y="5189"/>
                    <a:pt x="53445" y="5189"/>
                  </a:cubicBezTo>
                  <a:cubicBezTo>
                    <a:pt x="52887" y="5189"/>
                    <a:pt x="52366" y="5189"/>
                    <a:pt x="52040" y="5215"/>
                  </a:cubicBezTo>
                  <a:lnTo>
                    <a:pt x="51388" y="5215"/>
                  </a:lnTo>
                  <a:cubicBezTo>
                    <a:pt x="51082" y="5208"/>
                    <a:pt x="50740" y="5207"/>
                    <a:pt x="50383" y="5207"/>
                  </a:cubicBezTo>
                  <a:cubicBezTo>
                    <a:pt x="50027" y="5207"/>
                    <a:pt x="49658" y="5208"/>
                    <a:pt x="49296" y="5208"/>
                  </a:cubicBezTo>
                  <a:cubicBezTo>
                    <a:pt x="48572" y="5208"/>
                    <a:pt x="47881" y="5202"/>
                    <a:pt x="47399" y="5163"/>
                  </a:cubicBezTo>
                  <a:lnTo>
                    <a:pt x="39942" y="5163"/>
                  </a:lnTo>
                  <a:cubicBezTo>
                    <a:pt x="39650" y="5158"/>
                    <a:pt x="39362" y="5155"/>
                    <a:pt x="39075" y="5155"/>
                  </a:cubicBezTo>
                  <a:cubicBezTo>
                    <a:pt x="37930" y="5155"/>
                    <a:pt x="36824" y="5189"/>
                    <a:pt x="35719" y="5189"/>
                  </a:cubicBezTo>
                  <a:cubicBezTo>
                    <a:pt x="34259" y="5189"/>
                    <a:pt x="32877" y="5137"/>
                    <a:pt x="31208" y="5137"/>
                  </a:cubicBezTo>
                  <a:lnTo>
                    <a:pt x="30530" y="5137"/>
                  </a:lnTo>
                  <a:lnTo>
                    <a:pt x="15435" y="5111"/>
                  </a:lnTo>
                  <a:lnTo>
                    <a:pt x="9464" y="5058"/>
                  </a:lnTo>
                  <a:lnTo>
                    <a:pt x="4980" y="5058"/>
                  </a:lnTo>
                  <a:cubicBezTo>
                    <a:pt x="4510" y="5058"/>
                    <a:pt x="4041" y="5006"/>
                    <a:pt x="3598" y="4876"/>
                  </a:cubicBezTo>
                  <a:cubicBezTo>
                    <a:pt x="2555" y="4537"/>
                    <a:pt x="1695" y="3833"/>
                    <a:pt x="1121" y="2921"/>
                  </a:cubicBezTo>
                  <a:cubicBezTo>
                    <a:pt x="808" y="2373"/>
                    <a:pt x="574" y="1799"/>
                    <a:pt x="495" y="1174"/>
                  </a:cubicBezTo>
                  <a:cubicBezTo>
                    <a:pt x="443" y="965"/>
                    <a:pt x="443" y="809"/>
                    <a:pt x="417" y="678"/>
                  </a:cubicBezTo>
                  <a:lnTo>
                    <a:pt x="417" y="600"/>
                  </a:lnTo>
                  <a:cubicBezTo>
                    <a:pt x="417" y="600"/>
                    <a:pt x="417" y="600"/>
                    <a:pt x="391" y="574"/>
                  </a:cubicBezTo>
                  <a:cubicBezTo>
                    <a:pt x="391" y="522"/>
                    <a:pt x="391" y="444"/>
                    <a:pt x="417" y="392"/>
                  </a:cubicBezTo>
                  <a:cubicBezTo>
                    <a:pt x="443" y="339"/>
                    <a:pt x="469" y="287"/>
                    <a:pt x="417" y="235"/>
                  </a:cubicBezTo>
                  <a:cubicBezTo>
                    <a:pt x="408" y="226"/>
                    <a:pt x="382" y="217"/>
                    <a:pt x="346" y="217"/>
                  </a:cubicBezTo>
                  <a:cubicBezTo>
                    <a:pt x="280" y="217"/>
                    <a:pt x="179" y="248"/>
                    <a:pt x="78" y="366"/>
                  </a:cubicBezTo>
                  <a:cubicBezTo>
                    <a:pt x="52" y="418"/>
                    <a:pt x="26" y="470"/>
                    <a:pt x="0" y="522"/>
                  </a:cubicBezTo>
                  <a:cubicBezTo>
                    <a:pt x="0" y="600"/>
                    <a:pt x="0" y="652"/>
                    <a:pt x="0" y="704"/>
                  </a:cubicBezTo>
                  <a:lnTo>
                    <a:pt x="0" y="1043"/>
                  </a:lnTo>
                  <a:cubicBezTo>
                    <a:pt x="52" y="1852"/>
                    <a:pt x="287" y="2634"/>
                    <a:pt x="730" y="3312"/>
                  </a:cubicBezTo>
                  <a:cubicBezTo>
                    <a:pt x="1408" y="4328"/>
                    <a:pt x="2399" y="5085"/>
                    <a:pt x="3572" y="5423"/>
                  </a:cubicBezTo>
                  <a:cubicBezTo>
                    <a:pt x="3859" y="5502"/>
                    <a:pt x="4145" y="5554"/>
                    <a:pt x="4432" y="5606"/>
                  </a:cubicBezTo>
                  <a:lnTo>
                    <a:pt x="4875" y="5632"/>
                  </a:lnTo>
                  <a:lnTo>
                    <a:pt x="5293" y="5632"/>
                  </a:lnTo>
                  <a:lnTo>
                    <a:pt x="6961" y="5658"/>
                  </a:lnTo>
                  <a:lnTo>
                    <a:pt x="20467" y="5736"/>
                  </a:lnTo>
                  <a:lnTo>
                    <a:pt x="35927" y="5736"/>
                  </a:lnTo>
                  <a:cubicBezTo>
                    <a:pt x="38813" y="5736"/>
                    <a:pt x="41698" y="5760"/>
                    <a:pt x="44599" y="5760"/>
                  </a:cubicBezTo>
                  <a:cubicBezTo>
                    <a:pt x="46049" y="5760"/>
                    <a:pt x="47503" y="5754"/>
                    <a:pt x="48963" y="5736"/>
                  </a:cubicBezTo>
                  <a:lnTo>
                    <a:pt x="49980" y="5736"/>
                  </a:lnTo>
                  <a:cubicBezTo>
                    <a:pt x="51119" y="5743"/>
                    <a:pt x="52256" y="5747"/>
                    <a:pt x="53388" y="5747"/>
                  </a:cubicBezTo>
                  <a:cubicBezTo>
                    <a:pt x="56482" y="5747"/>
                    <a:pt x="59543" y="5722"/>
                    <a:pt x="62521" y="5684"/>
                  </a:cubicBezTo>
                  <a:lnTo>
                    <a:pt x="64528" y="5684"/>
                  </a:lnTo>
                  <a:cubicBezTo>
                    <a:pt x="65528" y="5693"/>
                    <a:pt x="66524" y="5696"/>
                    <a:pt x="67519" y="5696"/>
                  </a:cubicBezTo>
                  <a:cubicBezTo>
                    <a:pt x="69508" y="5696"/>
                    <a:pt x="71490" y="5684"/>
                    <a:pt x="73471" y="5684"/>
                  </a:cubicBezTo>
                  <a:lnTo>
                    <a:pt x="86507" y="5684"/>
                  </a:lnTo>
                  <a:lnTo>
                    <a:pt x="97510" y="5658"/>
                  </a:lnTo>
                  <a:lnTo>
                    <a:pt x="114065" y="5658"/>
                  </a:lnTo>
                  <a:lnTo>
                    <a:pt x="120766" y="5632"/>
                  </a:lnTo>
                  <a:lnTo>
                    <a:pt x="124051" y="5606"/>
                  </a:lnTo>
                  <a:cubicBezTo>
                    <a:pt x="125198" y="5606"/>
                    <a:pt x="126293" y="5215"/>
                    <a:pt x="127180" y="4485"/>
                  </a:cubicBezTo>
                  <a:cubicBezTo>
                    <a:pt x="127910" y="3885"/>
                    <a:pt x="128457" y="3103"/>
                    <a:pt x="128770" y="2191"/>
                  </a:cubicBezTo>
                  <a:cubicBezTo>
                    <a:pt x="128874" y="1904"/>
                    <a:pt x="128926" y="1617"/>
                    <a:pt x="128979" y="1330"/>
                  </a:cubicBezTo>
                  <a:cubicBezTo>
                    <a:pt x="129005" y="1174"/>
                    <a:pt x="129005" y="1043"/>
                    <a:pt x="129005" y="887"/>
                  </a:cubicBezTo>
                  <a:lnTo>
                    <a:pt x="129005" y="626"/>
                  </a:lnTo>
                  <a:cubicBezTo>
                    <a:pt x="129005" y="548"/>
                    <a:pt x="128979" y="444"/>
                    <a:pt x="128953" y="392"/>
                  </a:cubicBezTo>
                  <a:cubicBezTo>
                    <a:pt x="128831" y="209"/>
                    <a:pt x="128630" y="178"/>
                    <a:pt x="128458" y="178"/>
                  </a:cubicBezTo>
                  <a:cubicBezTo>
                    <a:pt x="128365" y="178"/>
                    <a:pt x="128280" y="187"/>
                    <a:pt x="128221" y="187"/>
                  </a:cubicBezTo>
                  <a:cubicBezTo>
                    <a:pt x="128201" y="187"/>
                    <a:pt x="128184" y="186"/>
                    <a:pt x="128170" y="183"/>
                  </a:cubicBezTo>
                  <a:cubicBezTo>
                    <a:pt x="128040" y="183"/>
                    <a:pt x="127910" y="183"/>
                    <a:pt x="127779" y="209"/>
                  </a:cubicBezTo>
                  <a:lnTo>
                    <a:pt x="121939" y="209"/>
                  </a:lnTo>
                  <a:lnTo>
                    <a:pt x="116125" y="79"/>
                  </a:lnTo>
                  <a:lnTo>
                    <a:pt x="109033" y="79"/>
                  </a:lnTo>
                  <a:cubicBezTo>
                    <a:pt x="108449" y="57"/>
                    <a:pt x="107875" y="49"/>
                    <a:pt x="107294" y="49"/>
                  </a:cubicBezTo>
                  <a:cubicBezTo>
                    <a:pt x="106500" y="49"/>
                    <a:pt x="105694" y="64"/>
                    <a:pt x="104836" y="79"/>
                  </a:cubicBezTo>
                  <a:cubicBezTo>
                    <a:pt x="103793" y="105"/>
                    <a:pt x="102724" y="124"/>
                    <a:pt x="101681" y="124"/>
                  </a:cubicBezTo>
                  <a:cubicBezTo>
                    <a:pt x="100638" y="124"/>
                    <a:pt x="99621" y="105"/>
                    <a:pt x="98683" y="53"/>
                  </a:cubicBezTo>
                  <a:lnTo>
                    <a:pt x="97770" y="53"/>
                  </a:lnTo>
                  <a:cubicBezTo>
                    <a:pt x="97591" y="33"/>
                    <a:pt x="97412" y="24"/>
                    <a:pt x="97233" y="24"/>
                  </a:cubicBezTo>
                  <a:cubicBezTo>
                    <a:pt x="96942" y="24"/>
                    <a:pt x="96652" y="47"/>
                    <a:pt x="96362" y="79"/>
                  </a:cubicBezTo>
                  <a:cubicBezTo>
                    <a:pt x="96154" y="105"/>
                    <a:pt x="95919" y="131"/>
                    <a:pt x="95711" y="131"/>
                  </a:cubicBezTo>
                  <a:lnTo>
                    <a:pt x="92399" y="131"/>
                  </a:lnTo>
                  <a:cubicBezTo>
                    <a:pt x="91044" y="105"/>
                    <a:pt x="91435" y="105"/>
                    <a:pt x="91774" y="53"/>
                  </a:cubicBezTo>
                  <a:cubicBezTo>
                    <a:pt x="92139" y="27"/>
                    <a:pt x="91565" y="1"/>
                    <a:pt x="90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1"/>
            <p:cNvSpPr/>
            <p:nvPr/>
          </p:nvSpPr>
          <p:spPr>
            <a:xfrm>
              <a:off x="238125" y="3668000"/>
              <a:ext cx="3225125" cy="144000"/>
            </a:xfrm>
            <a:custGeom>
              <a:avLst/>
              <a:gdLst/>
              <a:ahLst/>
              <a:cxnLst/>
              <a:rect l="l" t="t" r="r" b="b"/>
              <a:pathLst>
                <a:path w="129005" h="5760" extrusionOk="0">
                  <a:moveTo>
                    <a:pt x="90705" y="1"/>
                  </a:moveTo>
                  <a:cubicBezTo>
                    <a:pt x="89746" y="19"/>
                    <a:pt x="88853" y="37"/>
                    <a:pt x="87895" y="37"/>
                  </a:cubicBezTo>
                  <a:cubicBezTo>
                    <a:pt x="87499" y="37"/>
                    <a:pt x="87091" y="34"/>
                    <a:pt x="86664" y="27"/>
                  </a:cubicBezTo>
                  <a:cubicBezTo>
                    <a:pt x="85556" y="14"/>
                    <a:pt x="84421" y="7"/>
                    <a:pt x="83284" y="7"/>
                  </a:cubicBezTo>
                  <a:cubicBezTo>
                    <a:pt x="82147" y="7"/>
                    <a:pt x="81006" y="14"/>
                    <a:pt x="79885" y="27"/>
                  </a:cubicBezTo>
                  <a:cubicBezTo>
                    <a:pt x="78008" y="53"/>
                    <a:pt x="76026" y="27"/>
                    <a:pt x="74227" y="79"/>
                  </a:cubicBezTo>
                  <a:lnTo>
                    <a:pt x="73263" y="79"/>
                  </a:lnTo>
                  <a:cubicBezTo>
                    <a:pt x="73054" y="70"/>
                    <a:pt x="72840" y="67"/>
                    <a:pt x="72624" y="67"/>
                  </a:cubicBezTo>
                  <a:cubicBezTo>
                    <a:pt x="72194" y="67"/>
                    <a:pt x="71759" y="79"/>
                    <a:pt x="71359" y="79"/>
                  </a:cubicBezTo>
                  <a:cubicBezTo>
                    <a:pt x="70825" y="92"/>
                    <a:pt x="70297" y="98"/>
                    <a:pt x="69788" y="98"/>
                  </a:cubicBezTo>
                  <a:cubicBezTo>
                    <a:pt x="69280" y="98"/>
                    <a:pt x="68791" y="92"/>
                    <a:pt x="68335" y="79"/>
                  </a:cubicBezTo>
                  <a:cubicBezTo>
                    <a:pt x="66979" y="53"/>
                    <a:pt x="65617" y="46"/>
                    <a:pt x="64235" y="46"/>
                  </a:cubicBezTo>
                  <a:cubicBezTo>
                    <a:pt x="62853" y="46"/>
                    <a:pt x="61452" y="53"/>
                    <a:pt x="60018" y="53"/>
                  </a:cubicBezTo>
                  <a:cubicBezTo>
                    <a:pt x="58645" y="53"/>
                    <a:pt x="57295" y="76"/>
                    <a:pt x="55914" y="76"/>
                  </a:cubicBezTo>
                  <a:cubicBezTo>
                    <a:pt x="55224" y="76"/>
                    <a:pt x="54525" y="70"/>
                    <a:pt x="53813" y="53"/>
                  </a:cubicBezTo>
                  <a:cubicBezTo>
                    <a:pt x="53122" y="66"/>
                    <a:pt x="52470" y="72"/>
                    <a:pt x="51835" y="72"/>
                  </a:cubicBezTo>
                  <a:cubicBezTo>
                    <a:pt x="51199" y="72"/>
                    <a:pt x="50580" y="66"/>
                    <a:pt x="49954" y="53"/>
                  </a:cubicBezTo>
                  <a:lnTo>
                    <a:pt x="48285" y="53"/>
                  </a:lnTo>
                  <a:cubicBezTo>
                    <a:pt x="46547" y="53"/>
                    <a:pt x="44809" y="29"/>
                    <a:pt x="43071" y="29"/>
                  </a:cubicBezTo>
                  <a:cubicBezTo>
                    <a:pt x="42202" y="29"/>
                    <a:pt x="41333" y="35"/>
                    <a:pt x="40464" y="53"/>
                  </a:cubicBezTo>
                  <a:lnTo>
                    <a:pt x="37413" y="53"/>
                  </a:lnTo>
                  <a:cubicBezTo>
                    <a:pt x="37022" y="61"/>
                    <a:pt x="36646" y="64"/>
                    <a:pt x="36276" y="64"/>
                  </a:cubicBezTo>
                  <a:cubicBezTo>
                    <a:pt x="35536" y="64"/>
                    <a:pt x="34824" y="53"/>
                    <a:pt x="34076" y="53"/>
                  </a:cubicBezTo>
                  <a:cubicBezTo>
                    <a:pt x="33180" y="42"/>
                    <a:pt x="32292" y="36"/>
                    <a:pt x="31418" y="36"/>
                  </a:cubicBezTo>
                  <a:cubicBezTo>
                    <a:pt x="30181" y="36"/>
                    <a:pt x="28969" y="48"/>
                    <a:pt x="27793" y="79"/>
                  </a:cubicBezTo>
                  <a:lnTo>
                    <a:pt x="26202" y="79"/>
                  </a:lnTo>
                  <a:cubicBezTo>
                    <a:pt x="25681" y="66"/>
                    <a:pt x="25173" y="59"/>
                    <a:pt x="24648" y="59"/>
                  </a:cubicBezTo>
                  <a:cubicBezTo>
                    <a:pt x="24123" y="59"/>
                    <a:pt x="23582" y="66"/>
                    <a:pt x="22996" y="79"/>
                  </a:cubicBezTo>
                  <a:lnTo>
                    <a:pt x="15278" y="79"/>
                  </a:lnTo>
                  <a:cubicBezTo>
                    <a:pt x="12436" y="79"/>
                    <a:pt x="9542" y="79"/>
                    <a:pt x="6727" y="105"/>
                  </a:cubicBezTo>
                  <a:cubicBezTo>
                    <a:pt x="5449" y="131"/>
                    <a:pt x="4693" y="131"/>
                    <a:pt x="4250" y="183"/>
                  </a:cubicBezTo>
                  <a:lnTo>
                    <a:pt x="521" y="626"/>
                  </a:lnTo>
                  <a:lnTo>
                    <a:pt x="469" y="626"/>
                  </a:lnTo>
                  <a:cubicBezTo>
                    <a:pt x="365" y="678"/>
                    <a:pt x="1017" y="704"/>
                    <a:pt x="1877" y="704"/>
                  </a:cubicBezTo>
                  <a:lnTo>
                    <a:pt x="14548" y="678"/>
                  </a:lnTo>
                  <a:lnTo>
                    <a:pt x="17625" y="678"/>
                  </a:lnTo>
                  <a:cubicBezTo>
                    <a:pt x="21562" y="626"/>
                    <a:pt x="25603" y="652"/>
                    <a:pt x="29566" y="626"/>
                  </a:cubicBezTo>
                  <a:lnTo>
                    <a:pt x="35719" y="626"/>
                  </a:lnTo>
                  <a:cubicBezTo>
                    <a:pt x="37387" y="626"/>
                    <a:pt x="39056" y="615"/>
                    <a:pt x="40732" y="615"/>
                  </a:cubicBezTo>
                  <a:cubicBezTo>
                    <a:pt x="41570" y="615"/>
                    <a:pt x="42411" y="618"/>
                    <a:pt x="43254" y="626"/>
                  </a:cubicBezTo>
                  <a:cubicBezTo>
                    <a:pt x="43462" y="635"/>
                    <a:pt x="43679" y="638"/>
                    <a:pt x="43902" y="638"/>
                  </a:cubicBezTo>
                  <a:cubicBezTo>
                    <a:pt x="44349" y="638"/>
                    <a:pt x="44818" y="626"/>
                    <a:pt x="45287" y="626"/>
                  </a:cubicBezTo>
                  <a:cubicBezTo>
                    <a:pt x="46799" y="626"/>
                    <a:pt x="48323" y="615"/>
                    <a:pt x="49843" y="615"/>
                  </a:cubicBezTo>
                  <a:cubicBezTo>
                    <a:pt x="50603" y="615"/>
                    <a:pt x="51362" y="618"/>
                    <a:pt x="52118" y="626"/>
                  </a:cubicBezTo>
                  <a:lnTo>
                    <a:pt x="128379" y="626"/>
                  </a:lnTo>
                  <a:cubicBezTo>
                    <a:pt x="128405" y="626"/>
                    <a:pt x="128405" y="652"/>
                    <a:pt x="128405" y="678"/>
                  </a:cubicBezTo>
                  <a:lnTo>
                    <a:pt x="128405" y="939"/>
                  </a:lnTo>
                  <a:cubicBezTo>
                    <a:pt x="128405" y="1069"/>
                    <a:pt x="128353" y="1200"/>
                    <a:pt x="128353" y="1304"/>
                  </a:cubicBezTo>
                  <a:cubicBezTo>
                    <a:pt x="128327" y="1434"/>
                    <a:pt x="128301" y="1565"/>
                    <a:pt x="128275" y="1669"/>
                  </a:cubicBezTo>
                  <a:cubicBezTo>
                    <a:pt x="128249" y="1799"/>
                    <a:pt x="128222" y="1904"/>
                    <a:pt x="128170" y="2008"/>
                  </a:cubicBezTo>
                  <a:cubicBezTo>
                    <a:pt x="128014" y="2477"/>
                    <a:pt x="127779" y="2895"/>
                    <a:pt x="127492" y="3286"/>
                  </a:cubicBezTo>
                  <a:cubicBezTo>
                    <a:pt x="127180" y="3677"/>
                    <a:pt x="126789" y="4042"/>
                    <a:pt x="126345" y="4302"/>
                  </a:cubicBezTo>
                  <a:cubicBezTo>
                    <a:pt x="125928" y="4563"/>
                    <a:pt x="125485" y="4746"/>
                    <a:pt x="124990" y="4850"/>
                  </a:cubicBezTo>
                  <a:cubicBezTo>
                    <a:pt x="124520" y="4928"/>
                    <a:pt x="124025" y="4954"/>
                    <a:pt x="123530" y="4954"/>
                  </a:cubicBezTo>
                  <a:lnTo>
                    <a:pt x="120479" y="4954"/>
                  </a:lnTo>
                  <a:lnTo>
                    <a:pt x="114404" y="5006"/>
                  </a:lnTo>
                  <a:cubicBezTo>
                    <a:pt x="113752" y="5006"/>
                    <a:pt x="112970" y="5032"/>
                    <a:pt x="112553" y="5032"/>
                  </a:cubicBezTo>
                  <a:cubicBezTo>
                    <a:pt x="111354" y="5085"/>
                    <a:pt x="109894" y="5085"/>
                    <a:pt x="108408" y="5085"/>
                  </a:cubicBezTo>
                  <a:lnTo>
                    <a:pt x="104888" y="5085"/>
                  </a:lnTo>
                  <a:lnTo>
                    <a:pt x="97431" y="5032"/>
                  </a:lnTo>
                  <a:cubicBezTo>
                    <a:pt x="93938" y="5032"/>
                    <a:pt x="90432" y="5021"/>
                    <a:pt x="86923" y="5021"/>
                  </a:cubicBezTo>
                  <a:cubicBezTo>
                    <a:pt x="85169" y="5021"/>
                    <a:pt x="83413" y="5024"/>
                    <a:pt x="81658" y="5032"/>
                  </a:cubicBezTo>
                  <a:lnTo>
                    <a:pt x="79598" y="5032"/>
                  </a:lnTo>
                  <a:cubicBezTo>
                    <a:pt x="78980" y="5025"/>
                    <a:pt x="78368" y="5022"/>
                    <a:pt x="77761" y="5022"/>
                  </a:cubicBezTo>
                  <a:cubicBezTo>
                    <a:pt x="76297" y="5022"/>
                    <a:pt x="74865" y="5040"/>
                    <a:pt x="73445" y="5058"/>
                  </a:cubicBezTo>
                  <a:cubicBezTo>
                    <a:pt x="70108" y="5085"/>
                    <a:pt x="66614" y="5058"/>
                    <a:pt x="63381" y="5137"/>
                  </a:cubicBezTo>
                  <a:lnTo>
                    <a:pt x="62573" y="5137"/>
                  </a:lnTo>
                  <a:cubicBezTo>
                    <a:pt x="62260" y="5111"/>
                    <a:pt x="61947" y="5111"/>
                    <a:pt x="61687" y="5111"/>
                  </a:cubicBezTo>
                  <a:cubicBezTo>
                    <a:pt x="59444" y="5137"/>
                    <a:pt x="56967" y="5111"/>
                    <a:pt x="55064" y="5163"/>
                  </a:cubicBezTo>
                  <a:cubicBezTo>
                    <a:pt x="54595" y="5189"/>
                    <a:pt x="54002" y="5189"/>
                    <a:pt x="53445" y="5189"/>
                  </a:cubicBezTo>
                  <a:cubicBezTo>
                    <a:pt x="52887" y="5189"/>
                    <a:pt x="52366" y="5189"/>
                    <a:pt x="52040" y="5215"/>
                  </a:cubicBezTo>
                  <a:lnTo>
                    <a:pt x="51388" y="5215"/>
                  </a:lnTo>
                  <a:cubicBezTo>
                    <a:pt x="51082" y="5208"/>
                    <a:pt x="50740" y="5207"/>
                    <a:pt x="50383" y="5207"/>
                  </a:cubicBezTo>
                  <a:cubicBezTo>
                    <a:pt x="50027" y="5207"/>
                    <a:pt x="49658" y="5208"/>
                    <a:pt x="49296" y="5208"/>
                  </a:cubicBezTo>
                  <a:cubicBezTo>
                    <a:pt x="48572" y="5208"/>
                    <a:pt x="47881" y="5202"/>
                    <a:pt x="47399" y="5163"/>
                  </a:cubicBezTo>
                  <a:lnTo>
                    <a:pt x="39942" y="5163"/>
                  </a:lnTo>
                  <a:cubicBezTo>
                    <a:pt x="39650" y="5158"/>
                    <a:pt x="39362" y="5155"/>
                    <a:pt x="39075" y="5155"/>
                  </a:cubicBezTo>
                  <a:cubicBezTo>
                    <a:pt x="37930" y="5155"/>
                    <a:pt x="36824" y="5189"/>
                    <a:pt x="35719" y="5189"/>
                  </a:cubicBezTo>
                  <a:cubicBezTo>
                    <a:pt x="34259" y="5189"/>
                    <a:pt x="32877" y="5137"/>
                    <a:pt x="31208" y="5137"/>
                  </a:cubicBezTo>
                  <a:lnTo>
                    <a:pt x="30530" y="5137"/>
                  </a:lnTo>
                  <a:lnTo>
                    <a:pt x="15435" y="5111"/>
                  </a:lnTo>
                  <a:lnTo>
                    <a:pt x="9464" y="5058"/>
                  </a:lnTo>
                  <a:lnTo>
                    <a:pt x="4980" y="5058"/>
                  </a:lnTo>
                  <a:cubicBezTo>
                    <a:pt x="4510" y="5058"/>
                    <a:pt x="4041" y="5006"/>
                    <a:pt x="3598" y="4876"/>
                  </a:cubicBezTo>
                  <a:cubicBezTo>
                    <a:pt x="2555" y="4537"/>
                    <a:pt x="1695" y="3833"/>
                    <a:pt x="1121" y="2921"/>
                  </a:cubicBezTo>
                  <a:cubicBezTo>
                    <a:pt x="808" y="2373"/>
                    <a:pt x="574" y="1799"/>
                    <a:pt x="495" y="1174"/>
                  </a:cubicBezTo>
                  <a:cubicBezTo>
                    <a:pt x="443" y="965"/>
                    <a:pt x="443" y="809"/>
                    <a:pt x="417" y="678"/>
                  </a:cubicBezTo>
                  <a:lnTo>
                    <a:pt x="417" y="600"/>
                  </a:lnTo>
                  <a:cubicBezTo>
                    <a:pt x="417" y="600"/>
                    <a:pt x="417" y="600"/>
                    <a:pt x="391" y="574"/>
                  </a:cubicBezTo>
                  <a:cubicBezTo>
                    <a:pt x="391" y="522"/>
                    <a:pt x="391" y="444"/>
                    <a:pt x="417" y="392"/>
                  </a:cubicBezTo>
                  <a:cubicBezTo>
                    <a:pt x="443" y="339"/>
                    <a:pt x="469" y="287"/>
                    <a:pt x="417" y="235"/>
                  </a:cubicBezTo>
                  <a:cubicBezTo>
                    <a:pt x="408" y="226"/>
                    <a:pt x="382" y="217"/>
                    <a:pt x="346" y="217"/>
                  </a:cubicBezTo>
                  <a:cubicBezTo>
                    <a:pt x="280" y="217"/>
                    <a:pt x="179" y="248"/>
                    <a:pt x="78" y="366"/>
                  </a:cubicBezTo>
                  <a:cubicBezTo>
                    <a:pt x="52" y="418"/>
                    <a:pt x="26" y="470"/>
                    <a:pt x="0" y="522"/>
                  </a:cubicBezTo>
                  <a:cubicBezTo>
                    <a:pt x="0" y="600"/>
                    <a:pt x="0" y="652"/>
                    <a:pt x="0" y="704"/>
                  </a:cubicBezTo>
                  <a:lnTo>
                    <a:pt x="0" y="1043"/>
                  </a:lnTo>
                  <a:cubicBezTo>
                    <a:pt x="52" y="1852"/>
                    <a:pt x="287" y="2634"/>
                    <a:pt x="730" y="3312"/>
                  </a:cubicBezTo>
                  <a:cubicBezTo>
                    <a:pt x="1408" y="4328"/>
                    <a:pt x="2399" y="5085"/>
                    <a:pt x="3572" y="5423"/>
                  </a:cubicBezTo>
                  <a:cubicBezTo>
                    <a:pt x="3859" y="5502"/>
                    <a:pt x="4145" y="5554"/>
                    <a:pt x="4432" y="5606"/>
                  </a:cubicBezTo>
                  <a:lnTo>
                    <a:pt x="4875" y="5632"/>
                  </a:lnTo>
                  <a:lnTo>
                    <a:pt x="5293" y="5632"/>
                  </a:lnTo>
                  <a:lnTo>
                    <a:pt x="6961" y="5658"/>
                  </a:lnTo>
                  <a:lnTo>
                    <a:pt x="20467" y="5736"/>
                  </a:lnTo>
                  <a:lnTo>
                    <a:pt x="35927" y="5736"/>
                  </a:lnTo>
                  <a:cubicBezTo>
                    <a:pt x="38813" y="5736"/>
                    <a:pt x="41698" y="5760"/>
                    <a:pt x="44599" y="5760"/>
                  </a:cubicBezTo>
                  <a:cubicBezTo>
                    <a:pt x="46049" y="5760"/>
                    <a:pt x="47503" y="5754"/>
                    <a:pt x="48963" y="5736"/>
                  </a:cubicBezTo>
                  <a:lnTo>
                    <a:pt x="49980" y="5736"/>
                  </a:lnTo>
                  <a:cubicBezTo>
                    <a:pt x="51119" y="5743"/>
                    <a:pt x="52256" y="5747"/>
                    <a:pt x="53388" y="5747"/>
                  </a:cubicBezTo>
                  <a:cubicBezTo>
                    <a:pt x="56482" y="5747"/>
                    <a:pt x="59543" y="5722"/>
                    <a:pt x="62521" y="5684"/>
                  </a:cubicBezTo>
                  <a:lnTo>
                    <a:pt x="64528" y="5684"/>
                  </a:lnTo>
                  <a:cubicBezTo>
                    <a:pt x="65528" y="5693"/>
                    <a:pt x="66524" y="5696"/>
                    <a:pt x="67519" y="5696"/>
                  </a:cubicBezTo>
                  <a:cubicBezTo>
                    <a:pt x="69508" y="5696"/>
                    <a:pt x="71490" y="5684"/>
                    <a:pt x="73471" y="5684"/>
                  </a:cubicBezTo>
                  <a:lnTo>
                    <a:pt x="86507" y="5684"/>
                  </a:lnTo>
                  <a:lnTo>
                    <a:pt x="97510" y="5658"/>
                  </a:lnTo>
                  <a:lnTo>
                    <a:pt x="114065" y="5658"/>
                  </a:lnTo>
                  <a:lnTo>
                    <a:pt x="120766" y="5632"/>
                  </a:lnTo>
                  <a:lnTo>
                    <a:pt x="124051" y="5606"/>
                  </a:lnTo>
                  <a:cubicBezTo>
                    <a:pt x="125198" y="5606"/>
                    <a:pt x="126293" y="5215"/>
                    <a:pt x="127180" y="4485"/>
                  </a:cubicBezTo>
                  <a:cubicBezTo>
                    <a:pt x="127910" y="3885"/>
                    <a:pt x="128457" y="3103"/>
                    <a:pt x="128770" y="2191"/>
                  </a:cubicBezTo>
                  <a:cubicBezTo>
                    <a:pt x="128874" y="1904"/>
                    <a:pt x="128926" y="1617"/>
                    <a:pt x="128979" y="1330"/>
                  </a:cubicBezTo>
                  <a:cubicBezTo>
                    <a:pt x="129005" y="1174"/>
                    <a:pt x="129005" y="1043"/>
                    <a:pt x="129005" y="887"/>
                  </a:cubicBezTo>
                  <a:lnTo>
                    <a:pt x="129005" y="626"/>
                  </a:lnTo>
                  <a:cubicBezTo>
                    <a:pt x="129005" y="548"/>
                    <a:pt x="128979" y="444"/>
                    <a:pt x="128953" y="392"/>
                  </a:cubicBezTo>
                  <a:cubicBezTo>
                    <a:pt x="128831" y="209"/>
                    <a:pt x="128630" y="178"/>
                    <a:pt x="128458" y="178"/>
                  </a:cubicBezTo>
                  <a:cubicBezTo>
                    <a:pt x="128365" y="178"/>
                    <a:pt x="128280" y="187"/>
                    <a:pt x="128221" y="187"/>
                  </a:cubicBezTo>
                  <a:cubicBezTo>
                    <a:pt x="128201" y="187"/>
                    <a:pt x="128184" y="186"/>
                    <a:pt x="128170" y="183"/>
                  </a:cubicBezTo>
                  <a:cubicBezTo>
                    <a:pt x="128040" y="183"/>
                    <a:pt x="127910" y="183"/>
                    <a:pt x="127779" y="209"/>
                  </a:cubicBezTo>
                  <a:lnTo>
                    <a:pt x="121939" y="209"/>
                  </a:lnTo>
                  <a:lnTo>
                    <a:pt x="116125" y="79"/>
                  </a:lnTo>
                  <a:lnTo>
                    <a:pt x="109033" y="79"/>
                  </a:lnTo>
                  <a:cubicBezTo>
                    <a:pt x="108449" y="57"/>
                    <a:pt x="107875" y="49"/>
                    <a:pt x="107294" y="49"/>
                  </a:cubicBezTo>
                  <a:cubicBezTo>
                    <a:pt x="106500" y="49"/>
                    <a:pt x="105694" y="64"/>
                    <a:pt x="104836" y="79"/>
                  </a:cubicBezTo>
                  <a:cubicBezTo>
                    <a:pt x="103793" y="105"/>
                    <a:pt x="102724" y="124"/>
                    <a:pt x="101681" y="124"/>
                  </a:cubicBezTo>
                  <a:cubicBezTo>
                    <a:pt x="100638" y="124"/>
                    <a:pt x="99621" y="105"/>
                    <a:pt x="98683" y="53"/>
                  </a:cubicBezTo>
                  <a:lnTo>
                    <a:pt x="97770" y="53"/>
                  </a:lnTo>
                  <a:cubicBezTo>
                    <a:pt x="97591" y="33"/>
                    <a:pt x="97412" y="24"/>
                    <a:pt x="97233" y="24"/>
                  </a:cubicBezTo>
                  <a:cubicBezTo>
                    <a:pt x="96942" y="24"/>
                    <a:pt x="96652" y="47"/>
                    <a:pt x="96362" y="79"/>
                  </a:cubicBezTo>
                  <a:cubicBezTo>
                    <a:pt x="96154" y="105"/>
                    <a:pt x="95919" y="131"/>
                    <a:pt x="95711" y="131"/>
                  </a:cubicBezTo>
                  <a:lnTo>
                    <a:pt x="92399" y="131"/>
                  </a:lnTo>
                  <a:cubicBezTo>
                    <a:pt x="91044" y="105"/>
                    <a:pt x="91435" y="105"/>
                    <a:pt x="91774" y="53"/>
                  </a:cubicBezTo>
                  <a:cubicBezTo>
                    <a:pt x="92139" y="27"/>
                    <a:pt x="91565" y="1"/>
                    <a:pt x="90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1"/>
            <p:cNvSpPr/>
            <p:nvPr/>
          </p:nvSpPr>
          <p:spPr>
            <a:xfrm>
              <a:off x="502100" y="2051100"/>
              <a:ext cx="2691950" cy="1635825"/>
            </a:xfrm>
            <a:custGeom>
              <a:avLst/>
              <a:gdLst/>
              <a:ahLst/>
              <a:cxnLst/>
              <a:rect l="l" t="t" r="r" b="b"/>
              <a:pathLst>
                <a:path w="107678" h="65433" extrusionOk="0">
                  <a:moveTo>
                    <a:pt x="39473" y="592"/>
                  </a:moveTo>
                  <a:cubicBezTo>
                    <a:pt x="41820" y="618"/>
                    <a:pt x="44245" y="618"/>
                    <a:pt x="46643" y="618"/>
                  </a:cubicBezTo>
                  <a:cubicBezTo>
                    <a:pt x="48816" y="618"/>
                    <a:pt x="50988" y="606"/>
                    <a:pt x="53177" y="606"/>
                  </a:cubicBezTo>
                  <a:cubicBezTo>
                    <a:pt x="54271" y="606"/>
                    <a:pt x="55369" y="609"/>
                    <a:pt x="56472" y="618"/>
                  </a:cubicBezTo>
                  <a:lnTo>
                    <a:pt x="59132" y="618"/>
                  </a:lnTo>
                  <a:cubicBezTo>
                    <a:pt x="61113" y="618"/>
                    <a:pt x="63095" y="594"/>
                    <a:pt x="65084" y="594"/>
                  </a:cubicBezTo>
                  <a:cubicBezTo>
                    <a:pt x="66078" y="594"/>
                    <a:pt x="67075" y="600"/>
                    <a:pt x="68074" y="618"/>
                  </a:cubicBezTo>
                  <a:lnTo>
                    <a:pt x="107130" y="618"/>
                  </a:lnTo>
                  <a:lnTo>
                    <a:pt x="107130" y="644"/>
                  </a:lnTo>
                  <a:lnTo>
                    <a:pt x="107130" y="14436"/>
                  </a:lnTo>
                  <a:lnTo>
                    <a:pt x="107130" y="31982"/>
                  </a:lnTo>
                  <a:lnTo>
                    <a:pt x="107130" y="38683"/>
                  </a:lnTo>
                  <a:lnTo>
                    <a:pt x="107130" y="57037"/>
                  </a:lnTo>
                  <a:lnTo>
                    <a:pt x="107130" y="61079"/>
                  </a:lnTo>
                  <a:lnTo>
                    <a:pt x="107130" y="63060"/>
                  </a:lnTo>
                  <a:lnTo>
                    <a:pt x="107130" y="64025"/>
                  </a:lnTo>
                  <a:lnTo>
                    <a:pt x="107130" y="64520"/>
                  </a:lnTo>
                  <a:lnTo>
                    <a:pt x="107130" y="64650"/>
                  </a:lnTo>
                  <a:lnTo>
                    <a:pt x="104862" y="64650"/>
                  </a:lnTo>
                  <a:cubicBezTo>
                    <a:pt x="99413" y="64650"/>
                    <a:pt x="94199" y="64703"/>
                    <a:pt x="88906" y="64729"/>
                  </a:cubicBezTo>
                  <a:cubicBezTo>
                    <a:pt x="88046" y="64729"/>
                    <a:pt x="87003" y="64755"/>
                    <a:pt x="86455" y="64755"/>
                  </a:cubicBezTo>
                  <a:cubicBezTo>
                    <a:pt x="84891" y="64807"/>
                    <a:pt x="82988" y="64807"/>
                    <a:pt x="81032" y="64807"/>
                  </a:cubicBezTo>
                  <a:lnTo>
                    <a:pt x="80276" y="64807"/>
                  </a:lnTo>
                  <a:lnTo>
                    <a:pt x="81163" y="64781"/>
                  </a:lnTo>
                  <a:lnTo>
                    <a:pt x="76444" y="64781"/>
                  </a:lnTo>
                  <a:lnTo>
                    <a:pt x="66693" y="64755"/>
                  </a:lnTo>
                  <a:cubicBezTo>
                    <a:pt x="62121" y="64755"/>
                    <a:pt x="57538" y="64732"/>
                    <a:pt x="52952" y="64732"/>
                  </a:cubicBezTo>
                  <a:cubicBezTo>
                    <a:pt x="50658" y="64732"/>
                    <a:pt x="48364" y="64737"/>
                    <a:pt x="46070" y="64755"/>
                  </a:cubicBezTo>
                  <a:lnTo>
                    <a:pt x="43358" y="64755"/>
                  </a:lnTo>
                  <a:cubicBezTo>
                    <a:pt x="42446" y="64746"/>
                    <a:pt x="41542" y="64743"/>
                    <a:pt x="40645" y="64743"/>
                  </a:cubicBezTo>
                  <a:cubicBezTo>
                    <a:pt x="38850" y="64743"/>
                    <a:pt x="37083" y="64755"/>
                    <a:pt x="35328" y="64755"/>
                  </a:cubicBezTo>
                  <a:cubicBezTo>
                    <a:pt x="31000" y="64807"/>
                    <a:pt x="26411" y="64781"/>
                    <a:pt x="22188" y="64833"/>
                  </a:cubicBezTo>
                  <a:lnTo>
                    <a:pt x="19971" y="64833"/>
                  </a:lnTo>
                  <a:cubicBezTo>
                    <a:pt x="17051" y="64833"/>
                    <a:pt x="13792" y="64833"/>
                    <a:pt x="11315" y="64885"/>
                  </a:cubicBezTo>
                  <a:cubicBezTo>
                    <a:pt x="10703" y="64911"/>
                    <a:pt x="9927" y="64911"/>
                    <a:pt x="9197" y="64911"/>
                  </a:cubicBezTo>
                  <a:cubicBezTo>
                    <a:pt x="8467" y="64911"/>
                    <a:pt x="7783" y="64911"/>
                    <a:pt x="7353" y="64937"/>
                  </a:cubicBezTo>
                  <a:lnTo>
                    <a:pt x="6518" y="64937"/>
                  </a:lnTo>
                  <a:cubicBezTo>
                    <a:pt x="6114" y="64931"/>
                    <a:pt x="5664" y="64929"/>
                    <a:pt x="5197" y="64929"/>
                  </a:cubicBezTo>
                  <a:cubicBezTo>
                    <a:pt x="4731" y="64929"/>
                    <a:pt x="4247" y="64931"/>
                    <a:pt x="3774" y="64931"/>
                  </a:cubicBezTo>
                  <a:cubicBezTo>
                    <a:pt x="2829" y="64931"/>
                    <a:pt x="1930" y="64924"/>
                    <a:pt x="1304" y="64885"/>
                  </a:cubicBezTo>
                  <a:lnTo>
                    <a:pt x="574" y="64885"/>
                  </a:lnTo>
                  <a:lnTo>
                    <a:pt x="574" y="64233"/>
                  </a:lnTo>
                  <a:lnTo>
                    <a:pt x="600" y="56177"/>
                  </a:lnTo>
                  <a:cubicBezTo>
                    <a:pt x="600" y="54248"/>
                    <a:pt x="574" y="52475"/>
                    <a:pt x="574" y="50676"/>
                  </a:cubicBezTo>
                  <a:cubicBezTo>
                    <a:pt x="574" y="48747"/>
                    <a:pt x="626" y="46948"/>
                    <a:pt x="626" y="44784"/>
                  </a:cubicBezTo>
                  <a:lnTo>
                    <a:pt x="626" y="43897"/>
                  </a:lnTo>
                  <a:cubicBezTo>
                    <a:pt x="626" y="37327"/>
                    <a:pt x="652" y="30705"/>
                    <a:pt x="652" y="24161"/>
                  </a:cubicBezTo>
                  <a:cubicBezTo>
                    <a:pt x="678" y="18972"/>
                    <a:pt x="704" y="13758"/>
                    <a:pt x="730" y="8544"/>
                  </a:cubicBezTo>
                  <a:lnTo>
                    <a:pt x="730" y="4085"/>
                  </a:lnTo>
                  <a:cubicBezTo>
                    <a:pt x="730" y="2146"/>
                    <a:pt x="692" y="1026"/>
                    <a:pt x="648" y="628"/>
                  </a:cubicBezTo>
                  <a:lnTo>
                    <a:pt x="648" y="628"/>
                  </a:lnTo>
                  <a:cubicBezTo>
                    <a:pt x="887" y="656"/>
                    <a:pt x="1559" y="670"/>
                    <a:pt x="2399" y="670"/>
                  </a:cubicBezTo>
                  <a:lnTo>
                    <a:pt x="18981" y="618"/>
                  </a:lnTo>
                  <a:lnTo>
                    <a:pt x="22970" y="618"/>
                  </a:lnTo>
                  <a:cubicBezTo>
                    <a:pt x="25551" y="605"/>
                    <a:pt x="28165" y="605"/>
                    <a:pt x="30778" y="605"/>
                  </a:cubicBezTo>
                  <a:cubicBezTo>
                    <a:pt x="33392" y="605"/>
                    <a:pt x="36006" y="605"/>
                    <a:pt x="38587" y="592"/>
                  </a:cubicBezTo>
                  <a:close/>
                  <a:moveTo>
                    <a:pt x="41018" y="1"/>
                  </a:moveTo>
                  <a:cubicBezTo>
                    <a:pt x="39396" y="1"/>
                    <a:pt x="37809" y="14"/>
                    <a:pt x="36266" y="44"/>
                  </a:cubicBezTo>
                  <a:lnTo>
                    <a:pt x="34207" y="44"/>
                  </a:lnTo>
                  <a:cubicBezTo>
                    <a:pt x="33755" y="35"/>
                    <a:pt x="33309" y="32"/>
                    <a:pt x="32858" y="32"/>
                  </a:cubicBezTo>
                  <a:cubicBezTo>
                    <a:pt x="31956" y="32"/>
                    <a:pt x="31035" y="44"/>
                    <a:pt x="30009" y="44"/>
                  </a:cubicBezTo>
                  <a:lnTo>
                    <a:pt x="19945" y="44"/>
                  </a:lnTo>
                  <a:cubicBezTo>
                    <a:pt x="16217" y="44"/>
                    <a:pt x="12437" y="44"/>
                    <a:pt x="8734" y="70"/>
                  </a:cubicBezTo>
                  <a:cubicBezTo>
                    <a:pt x="7092" y="70"/>
                    <a:pt x="6101" y="96"/>
                    <a:pt x="5527" y="148"/>
                  </a:cubicBezTo>
                  <a:lnTo>
                    <a:pt x="652" y="592"/>
                  </a:lnTo>
                  <a:lnTo>
                    <a:pt x="644" y="592"/>
                  </a:lnTo>
                  <a:cubicBezTo>
                    <a:pt x="638" y="543"/>
                    <a:pt x="632" y="509"/>
                    <a:pt x="626" y="487"/>
                  </a:cubicBezTo>
                  <a:cubicBezTo>
                    <a:pt x="574" y="435"/>
                    <a:pt x="522" y="331"/>
                    <a:pt x="522" y="331"/>
                  </a:cubicBezTo>
                  <a:cubicBezTo>
                    <a:pt x="522" y="331"/>
                    <a:pt x="496" y="331"/>
                    <a:pt x="496" y="279"/>
                  </a:cubicBezTo>
                  <a:cubicBezTo>
                    <a:pt x="522" y="201"/>
                    <a:pt x="574" y="148"/>
                    <a:pt x="443" y="122"/>
                  </a:cubicBezTo>
                  <a:cubicBezTo>
                    <a:pt x="365" y="122"/>
                    <a:pt x="313" y="174"/>
                    <a:pt x="287" y="227"/>
                  </a:cubicBezTo>
                  <a:cubicBezTo>
                    <a:pt x="261" y="253"/>
                    <a:pt x="261" y="305"/>
                    <a:pt x="261" y="331"/>
                  </a:cubicBezTo>
                  <a:lnTo>
                    <a:pt x="261" y="383"/>
                  </a:lnTo>
                  <a:lnTo>
                    <a:pt x="261" y="487"/>
                  </a:lnTo>
                  <a:cubicBezTo>
                    <a:pt x="235" y="670"/>
                    <a:pt x="209" y="904"/>
                    <a:pt x="209" y="1243"/>
                  </a:cubicBezTo>
                  <a:cubicBezTo>
                    <a:pt x="209" y="1895"/>
                    <a:pt x="209" y="2886"/>
                    <a:pt x="183" y="4163"/>
                  </a:cubicBezTo>
                  <a:cubicBezTo>
                    <a:pt x="183" y="7214"/>
                    <a:pt x="157" y="10108"/>
                    <a:pt x="131" y="12976"/>
                  </a:cubicBezTo>
                  <a:cubicBezTo>
                    <a:pt x="78" y="18764"/>
                    <a:pt x="52" y="24786"/>
                    <a:pt x="26" y="30653"/>
                  </a:cubicBezTo>
                  <a:lnTo>
                    <a:pt x="26" y="31539"/>
                  </a:lnTo>
                  <a:lnTo>
                    <a:pt x="26" y="43219"/>
                  </a:lnTo>
                  <a:lnTo>
                    <a:pt x="26" y="50858"/>
                  </a:lnTo>
                  <a:cubicBezTo>
                    <a:pt x="0" y="55708"/>
                    <a:pt x="0" y="60531"/>
                    <a:pt x="0" y="65433"/>
                  </a:cubicBezTo>
                  <a:lnTo>
                    <a:pt x="4667" y="65433"/>
                  </a:lnTo>
                  <a:cubicBezTo>
                    <a:pt x="10247" y="65433"/>
                    <a:pt x="15722" y="65433"/>
                    <a:pt x="21066" y="65354"/>
                  </a:cubicBezTo>
                  <a:lnTo>
                    <a:pt x="23700" y="65354"/>
                  </a:lnTo>
                  <a:cubicBezTo>
                    <a:pt x="25003" y="65363"/>
                    <a:pt x="26304" y="65366"/>
                    <a:pt x="27603" y="65366"/>
                  </a:cubicBezTo>
                  <a:cubicBezTo>
                    <a:pt x="30200" y="65366"/>
                    <a:pt x="32790" y="65354"/>
                    <a:pt x="35380" y="65354"/>
                  </a:cubicBezTo>
                  <a:lnTo>
                    <a:pt x="52405" y="65354"/>
                  </a:lnTo>
                  <a:lnTo>
                    <a:pt x="66797" y="65328"/>
                  </a:lnTo>
                  <a:lnTo>
                    <a:pt x="88385" y="65328"/>
                  </a:lnTo>
                  <a:cubicBezTo>
                    <a:pt x="94251" y="65328"/>
                    <a:pt x="100091" y="65328"/>
                    <a:pt x="105670" y="65250"/>
                  </a:cubicBezTo>
                  <a:lnTo>
                    <a:pt x="107652" y="65250"/>
                  </a:lnTo>
                  <a:lnTo>
                    <a:pt x="107652" y="63295"/>
                  </a:lnTo>
                  <a:cubicBezTo>
                    <a:pt x="107652" y="61756"/>
                    <a:pt x="107652" y="60218"/>
                    <a:pt x="107600" y="59749"/>
                  </a:cubicBezTo>
                  <a:lnTo>
                    <a:pt x="107600" y="58628"/>
                  </a:lnTo>
                  <a:cubicBezTo>
                    <a:pt x="107600" y="56438"/>
                    <a:pt x="107600" y="54274"/>
                    <a:pt x="107600" y="52110"/>
                  </a:cubicBezTo>
                  <a:lnTo>
                    <a:pt x="107600" y="44523"/>
                  </a:lnTo>
                  <a:lnTo>
                    <a:pt x="107600" y="37353"/>
                  </a:lnTo>
                  <a:cubicBezTo>
                    <a:pt x="107574" y="36623"/>
                    <a:pt x="107600" y="35606"/>
                    <a:pt x="107600" y="35215"/>
                  </a:cubicBezTo>
                  <a:cubicBezTo>
                    <a:pt x="107652" y="33442"/>
                    <a:pt x="107626" y="31695"/>
                    <a:pt x="107600" y="29740"/>
                  </a:cubicBezTo>
                  <a:cubicBezTo>
                    <a:pt x="107574" y="27003"/>
                    <a:pt x="107521" y="24135"/>
                    <a:pt x="107626" y="21710"/>
                  </a:cubicBezTo>
                  <a:cubicBezTo>
                    <a:pt x="107652" y="21449"/>
                    <a:pt x="107652" y="20902"/>
                    <a:pt x="107652" y="20511"/>
                  </a:cubicBezTo>
                  <a:cubicBezTo>
                    <a:pt x="107678" y="19885"/>
                    <a:pt x="107678" y="19285"/>
                    <a:pt x="107600" y="18659"/>
                  </a:cubicBezTo>
                  <a:cubicBezTo>
                    <a:pt x="107574" y="18529"/>
                    <a:pt x="107548" y="18164"/>
                    <a:pt x="107548" y="17825"/>
                  </a:cubicBezTo>
                  <a:lnTo>
                    <a:pt x="107548" y="13471"/>
                  </a:lnTo>
                  <a:cubicBezTo>
                    <a:pt x="107561" y="12531"/>
                    <a:pt x="107575" y="12236"/>
                    <a:pt x="107589" y="12236"/>
                  </a:cubicBezTo>
                  <a:cubicBezTo>
                    <a:pt x="107601" y="12236"/>
                    <a:pt x="107613" y="12468"/>
                    <a:pt x="107626" y="12689"/>
                  </a:cubicBezTo>
                  <a:cubicBezTo>
                    <a:pt x="107631" y="12777"/>
                    <a:pt x="107636" y="12818"/>
                    <a:pt x="107641" y="12818"/>
                  </a:cubicBezTo>
                  <a:cubicBezTo>
                    <a:pt x="107661" y="12818"/>
                    <a:pt x="107678" y="12158"/>
                    <a:pt x="107678" y="11281"/>
                  </a:cubicBezTo>
                  <a:cubicBezTo>
                    <a:pt x="107678" y="9508"/>
                    <a:pt x="107626" y="7918"/>
                    <a:pt x="107652" y="5988"/>
                  </a:cubicBezTo>
                  <a:cubicBezTo>
                    <a:pt x="107678" y="4528"/>
                    <a:pt x="107678" y="3042"/>
                    <a:pt x="107678" y="1582"/>
                  </a:cubicBezTo>
                  <a:lnTo>
                    <a:pt x="107678" y="357"/>
                  </a:lnTo>
                  <a:cubicBezTo>
                    <a:pt x="107678" y="305"/>
                    <a:pt x="107652" y="253"/>
                    <a:pt x="107626" y="174"/>
                  </a:cubicBezTo>
                  <a:cubicBezTo>
                    <a:pt x="107626" y="122"/>
                    <a:pt x="107574" y="70"/>
                    <a:pt x="107521" y="44"/>
                  </a:cubicBezTo>
                  <a:cubicBezTo>
                    <a:pt x="107429" y="26"/>
                    <a:pt x="107337" y="7"/>
                    <a:pt x="107245" y="7"/>
                  </a:cubicBezTo>
                  <a:cubicBezTo>
                    <a:pt x="107207" y="7"/>
                    <a:pt x="107169" y="10"/>
                    <a:pt x="107130" y="18"/>
                  </a:cubicBezTo>
                  <a:lnTo>
                    <a:pt x="104315" y="18"/>
                  </a:lnTo>
                  <a:cubicBezTo>
                    <a:pt x="101890" y="18"/>
                    <a:pt x="99283" y="18"/>
                    <a:pt x="96962" y="70"/>
                  </a:cubicBezTo>
                  <a:lnTo>
                    <a:pt x="95711" y="70"/>
                  </a:lnTo>
                  <a:cubicBezTo>
                    <a:pt x="95433" y="61"/>
                    <a:pt x="95152" y="59"/>
                    <a:pt x="94871" y="59"/>
                  </a:cubicBezTo>
                  <a:cubicBezTo>
                    <a:pt x="94309" y="59"/>
                    <a:pt x="93747" y="70"/>
                    <a:pt x="93208" y="70"/>
                  </a:cubicBezTo>
                  <a:cubicBezTo>
                    <a:pt x="92747" y="79"/>
                    <a:pt x="92287" y="82"/>
                    <a:pt x="91834" y="82"/>
                  </a:cubicBezTo>
                  <a:cubicBezTo>
                    <a:pt x="90928" y="82"/>
                    <a:pt x="90053" y="70"/>
                    <a:pt x="89271" y="70"/>
                  </a:cubicBezTo>
                  <a:cubicBezTo>
                    <a:pt x="87144" y="23"/>
                    <a:pt x="84997" y="14"/>
                    <a:pt x="82815" y="14"/>
                  </a:cubicBezTo>
                  <a:cubicBezTo>
                    <a:pt x="81361" y="14"/>
                    <a:pt x="79890" y="18"/>
                    <a:pt x="78399" y="18"/>
                  </a:cubicBezTo>
                  <a:cubicBezTo>
                    <a:pt x="76546" y="36"/>
                    <a:pt x="74718" y="66"/>
                    <a:pt x="72847" y="66"/>
                  </a:cubicBezTo>
                  <a:cubicBezTo>
                    <a:pt x="72006" y="66"/>
                    <a:pt x="71156" y="60"/>
                    <a:pt x="70291" y="44"/>
                  </a:cubicBezTo>
                  <a:cubicBezTo>
                    <a:pt x="69764" y="52"/>
                    <a:pt x="69252" y="55"/>
                    <a:pt x="68752" y="55"/>
                  </a:cubicBezTo>
                  <a:cubicBezTo>
                    <a:pt x="67545" y="55"/>
                    <a:pt x="66402" y="36"/>
                    <a:pt x="65259" y="18"/>
                  </a:cubicBezTo>
                  <a:lnTo>
                    <a:pt x="63069" y="18"/>
                  </a:lnTo>
                  <a:cubicBezTo>
                    <a:pt x="60792" y="18"/>
                    <a:pt x="58515" y="6"/>
                    <a:pt x="56245" y="6"/>
                  </a:cubicBezTo>
                  <a:cubicBezTo>
                    <a:pt x="55111" y="6"/>
                    <a:pt x="53978" y="9"/>
                    <a:pt x="52848" y="18"/>
                  </a:cubicBezTo>
                  <a:lnTo>
                    <a:pt x="48859" y="18"/>
                  </a:lnTo>
                  <a:cubicBezTo>
                    <a:pt x="48347" y="27"/>
                    <a:pt x="47851" y="30"/>
                    <a:pt x="47365" y="30"/>
                  </a:cubicBezTo>
                  <a:cubicBezTo>
                    <a:pt x="46394" y="30"/>
                    <a:pt x="45461" y="18"/>
                    <a:pt x="44505" y="18"/>
                  </a:cubicBezTo>
                  <a:cubicBezTo>
                    <a:pt x="43328" y="7"/>
                    <a:pt x="42164" y="1"/>
                    <a:pt x="41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1"/>
            <p:cNvSpPr/>
            <p:nvPr/>
          </p:nvSpPr>
          <p:spPr>
            <a:xfrm>
              <a:off x="502100" y="2051100"/>
              <a:ext cx="2691950" cy="1635825"/>
            </a:xfrm>
            <a:custGeom>
              <a:avLst/>
              <a:gdLst/>
              <a:ahLst/>
              <a:cxnLst/>
              <a:rect l="l" t="t" r="r" b="b"/>
              <a:pathLst>
                <a:path w="107678" h="65433" extrusionOk="0">
                  <a:moveTo>
                    <a:pt x="39473" y="592"/>
                  </a:moveTo>
                  <a:cubicBezTo>
                    <a:pt x="41820" y="618"/>
                    <a:pt x="44245" y="618"/>
                    <a:pt x="46643" y="618"/>
                  </a:cubicBezTo>
                  <a:cubicBezTo>
                    <a:pt x="48816" y="618"/>
                    <a:pt x="50988" y="606"/>
                    <a:pt x="53177" y="606"/>
                  </a:cubicBezTo>
                  <a:cubicBezTo>
                    <a:pt x="54271" y="606"/>
                    <a:pt x="55369" y="609"/>
                    <a:pt x="56472" y="618"/>
                  </a:cubicBezTo>
                  <a:lnTo>
                    <a:pt x="59132" y="618"/>
                  </a:lnTo>
                  <a:cubicBezTo>
                    <a:pt x="61113" y="618"/>
                    <a:pt x="63095" y="594"/>
                    <a:pt x="65084" y="594"/>
                  </a:cubicBezTo>
                  <a:cubicBezTo>
                    <a:pt x="66078" y="594"/>
                    <a:pt x="67075" y="600"/>
                    <a:pt x="68074" y="618"/>
                  </a:cubicBezTo>
                  <a:lnTo>
                    <a:pt x="107130" y="618"/>
                  </a:lnTo>
                  <a:lnTo>
                    <a:pt x="107130" y="644"/>
                  </a:lnTo>
                  <a:lnTo>
                    <a:pt x="107130" y="14436"/>
                  </a:lnTo>
                  <a:lnTo>
                    <a:pt x="107130" y="31982"/>
                  </a:lnTo>
                  <a:lnTo>
                    <a:pt x="107130" y="38683"/>
                  </a:lnTo>
                  <a:lnTo>
                    <a:pt x="107130" y="57037"/>
                  </a:lnTo>
                  <a:lnTo>
                    <a:pt x="107130" y="61079"/>
                  </a:lnTo>
                  <a:lnTo>
                    <a:pt x="107130" y="63060"/>
                  </a:lnTo>
                  <a:lnTo>
                    <a:pt x="107130" y="64025"/>
                  </a:lnTo>
                  <a:lnTo>
                    <a:pt x="107130" y="64520"/>
                  </a:lnTo>
                  <a:lnTo>
                    <a:pt x="107130" y="64650"/>
                  </a:lnTo>
                  <a:lnTo>
                    <a:pt x="104862" y="64650"/>
                  </a:lnTo>
                  <a:cubicBezTo>
                    <a:pt x="99413" y="64650"/>
                    <a:pt x="94199" y="64703"/>
                    <a:pt x="88906" y="64729"/>
                  </a:cubicBezTo>
                  <a:cubicBezTo>
                    <a:pt x="88046" y="64729"/>
                    <a:pt x="87003" y="64755"/>
                    <a:pt x="86455" y="64755"/>
                  </a:cubicBezTo>
                  <a:cubicBezTo>
                    <a:pt x="84891" y="64807"/>
                    <a:pt x="82988" y="64807"/>
                    <a:pt x="81032" y="64807"/>
                  </a:cubicBezTo>
                  <a:lnTo>
                    <a:pt x="80276" y="64807"/>
                  </a:lnTo>
                  <a:lnTo>
                    <a:pt x="81163" y="64781"/>
                  </a:lnTo>
                  <a:lnTo>
                    <a:pt x="76444" y="64781"/>
                  </a:lnTo>
                  <a:lnTo>
                    <a:pt x="66693" y="64755"/>
                  </a:lnTo>
                  <a:cubicBezTo>
                    <a:pt x="62121" y="64755"/>
                    <a:pt x="57538" y="64732"/>
                    <a:pt x="52952" y="64732"/>
                  </a:cubicBezTo>
                  <a:cubicBezTo>
                    <a:pt x="50658" y="64732"/>
                    <a:pt x="48364" y="64737"/>
                    <a:pt x="46070" y="64755"/>
                  </a:cubicBezTo>
                  <a:lnTo>
                    <a:pt x="43358" y="64755"/>
                  </a:lnTo>
                  <a:cubicBezTo>
                    <a:pt x="42446" y="64746"/>
                    <a:pt x="41542" y="64743"/>
                    <a:pt x="40645" y="64743"/>
                  </a:cubicBezTo>
                  <a:cubicBezTo>
                    <a:pt x="38850" y="64743"/>
                    <a:pt x="37083" y="64755"/>
                    <a:pt x="35328" y="64755"/>
                  </a:cubicBezTo>
                  <a:cubicBezTo>
                    <a:pt x="31000" y="64807"/>
                    <a:pt x="26411" y="64781"/>
                    <a:pt x="22188" y="64833"/>
                  </a:cubicBezTo>
                  <a:lnTo>
                    <a:pt x="19971" y="64833"/>
                  </a:lnTo>
                  <a:cubicBezTo>
                    <a:pt x="17051" y="64833"/>
                    <a:pt x="13792" y="64833"/>
                    <a:pt x="11315" y="64885"/>
                  </a:cubicBezTo>
                  <a:cubicBezTo>
                    <a:pt x="10703" y="64911"/>
                    <a:pt x="9927" y="64911"/>
                    <a:pt x="9197" y="64911"/>
                  </a:cubicBezTo>
                  <a:cubicBezTo>
                    <a:pt x="8467" y="64911"/>
                    <a:pt x="7783" y="64911"/>
                    <a:pt x="7353" y="64937"/>
                  </a:cubicBezTo>
                  <a:lnTo>
                    <a:pt x="6518" y="64937"/>
                  </a:lnTo>
                  <a:cubicBezTo>
                    <a:pt x="6114" y="64931"/>
                    <a:pt x="5664" y="64929"/>
                    <a:pt x="5197" y="64929"/>
                  </a:cubicBezTo>
                  <a:cubicBezTo>
                    <a:pt x="4731" y="64929"/>
                    <a:pt x="4247" y="64931"/>
                    <a:pt x="3774" y="64931"/>
                  </a:cubicBezTo>
                  <a:cubicBezTo>
                    <a:pt x="2829" y="64931"/>
                    <a:pt x="1930" y="64924"/>
                    <a:pt x="1304" y="64885"/>
                  </a:cubicBezTo>
                  <a:lnTo>
                    <a:pt x="574" y="64885"/>
                  </a:lnTo>
                  <a:lnTo>
                    <a:pt x="574" y="64233"/>
                  </a:lnTo>
                  <a:lnTo>
                    <a:pt x="600" y="56177"/>
                  </a:lnTo>
                  <a:cubicBezTo>
                    <a:pt x="600" y="54248"/>
                    <a:pt x="574" y="52475"/>
                    <a:pt x="574" y="50676"/>
                  </a:cubicBezTo>
                  <a:cubicBezTo>
                    <a:pt x="574" y="48747"/>
                    <a:pt x="626" y="46948"/>
                    <a:pt x="626" y="44784"/>
                  </a:cubicBezTo>
                  <a:lnTo>
                    <a:pt x="626" y="43897"/>
                  </a:lnTo>
                  <a:cubicBezTo>
                    <a:pt x="626" y="37327"/>
                    <a:pt x="652" y="30705"/>
                    <a:pt x="652" y="24161"/>
                  </a:cubicBezTo>
                  <a:cubicBezTo>
                    <a:pt x="678" y="18972"/>
                    <a:pt x="704" y="13758"/>
                    <a:pt x="730" y="8544"/>
                  </a:cubicBezTo>
                  <a:lnTo>
                    <a:pt x="730" y="4085"/>
                  </a:lnTo>
                  <a:cubicBezTo>
                    <a:pt x="730" y="2146"/>
                    <a:pt x="692" y="1026"/>
                    <a:pt x="648" y="628"/>
                  </a:cubicBezTo>
                  <a:lnTo>
                    <a:pt x="648" y="628"/>
                  </a:lnTo>
                  <a:cubicBezTo>
                    <a:pt x="887" y="656"/>
                    <a:pt x="1559" y="670"/>
                    <a:pt x="2399" y="670"/>
                  </a:cubicBezTo>
                  <a:lnTo>
                    <a:pt x="18981" y="618"/>
                  </a:lnTo>
                  <a:lnTo>
                    <a:pt x="22970" y="618"/>
                  </a:lnTo>
                  <a:cubicBezTo>
                    <a:pt x="25551" y="605"/>
                    <a:pt x="28165" y="605"/>
                    <a:pt x="30778" y="605"/>
                  </a:cubicBezTo>
                  <a:cubicBezTo>
                    <a:pt x="33392" y="605"/>
                    <a:pt x="36006" y="605"/>
                    <a:pt x="38587" y="592"/>
                  </a:cubicBezTo>
                  <a:close/>
                  <a:moveTo>
                    <a:pt x="41018" y="1"/>
                  </a:moveTo>
                  <a:cubicBezTo>
                    <a:pt x="39396" y="1"/>
                    <a:pt x="37809" y="14"/>
                    <a:pt x="36266" y="44"/>
                  </a:cubicBezTo>
                  <a:lnTo>
                    <a:pt x="34207" y="44"/>
                  </a:lnTo>
                  <a:cubicBezTo>
                    <a:pt x="33755" y="35"/>
                    <a:pt x="33309" y="32"/>
                    <a:pt x="32858" y="32"/>
                  </a:cubicBezTo>
                  <a:cubicBezTo>
                    <a:pt x="31956" y="32"/>
                    <a:pt x="31035" y="44"/>
                    <a:pt x="30009" y="44"/>
                  </a:cubicBezTo>
                  <a:lnTo>
                    <a:pt x="19945" y="44"/>
                  </a:lnTo>
                  <a:cubicBezTo>
                    <a:pt x="16217" y="44"/>
                    <a:pt x="12437" y="44"/>
                    <a:pt x="8734" y="70"/>
                  </a:cubicBezTo>
                  <a:cubicBezTo>
                    <a:pt x="7092" y="70"/>
                    <a:pt x="6101" y="96"/>
                    <a:pt x="5527" y="148"/>
                  </a:cubicBezTo>
                  <a:lnTo>
                    <a:pt x="652" y="592"/>
                  </a:lnTo>
                  <a:lnTo>
                    <a:pt x="644" y="592"/>
                  </a:lnTo>
                  <a:cubicBezTo>
                    <a:pt x="638" y="543"/>
                    <a:pt x="632" y="509"/>
                    <a:pt x="626" y="487"/>
                  </a:cubicBezTo>
                  <a:cubicBezTo>
                    <a:pt x="574" y="435"/>
                    <a:pt x="522" y="331"/>
                    <a:pt x="522" y="331"/>
                  </a:cubicBezTo>
                  <a:cubicBezTo>
                    <a:pt x="522" y="331"/>
                    <a:pt x="496" y="331"/>
                    <a:pt x="496" y="279"/>
                  </a:cubicBezTo>
                  <a:cubicBezTo>
                    <a:pt x="522" y="201"/>
                    <a:pt x="574" y="148"/>
                    <a:pt x="443" y="122"/>
                  </a:cubicBezTo>
                  <a:cubicBezTo>
                    <a:pt x="365" y="122"/>
                    <a:pt x="313" y="174"/>
                    <a:pt x="287" y="227"/>
                  </a:cubicBezTo>
                  <a:cubicBezTo>
                    <a:pt x="261" y="253"/>
                    <a:pt x="261" y="305"/>
                    <a:pt x="261" y="331"/>
                  </a:cubicBezTo>
                  <a:lnTo>
                    <a:pt x="261" y="383"/>
                  </a:lnTo>
                  <a:lnTo>
                    <a:pt x="261" y="487"/>
                  </a:lnTo>
                  <a:cubicBezTo>
                    <a:pt x="235" y="670"/>
                    <a:pt x="209" y="904"/>
                    <a:pt x="209" y="1243"/>
                  </a:cubicBezTo>
                  <a:cubicBezTo>
                    <a:pt x="209" y="1895"/>
                    <a:pt x="209" y="2886"/>
                    <a:pt x="183" y="4163"/>
                  </a:cubicBezTo>
                  <a:cubicBezTo>
                    <a:pt x="183" y="7214"/>
                    <a:pt x="157" y="10108"/>
                    <a:pt x="131" y="12976"/>
                  </a:cubicBezTo>
                  <a:cubicBezTo>
                    <a:pt x="78" y="18764"/>
                    <a:pt x="52" y="24786"/>
                    <a:pt x="26" y="30653"/>
                  </a:cubicBezTo>
                  <a:lnTo>
                    <a:pt x="26" y="31539"/>
                  </a:lnTo>
                  <a:lnTo>
                    <a:pt x="26" y="43219"/>
                  </a:lnTo>
                  <a:lnTo>
                    <a:pt x="26" y="50858"/>
                  </a:lnTo>
                  <a:cubicBezTo>
                    <a:pt x="0" y="55708"/>
                    <a:pt x="0" y="60531"/>
                    <a:pt x="0" y="65433"/>
                  </a:cubicBezTo>
                  <a:lnTo>
                    <a:pt x="4667" y="65433"/>
                  </a:lnTo>
                  <a:cubicBezTo>
                    <a:pt x="10247" y="65433"/>
                    <a:pt x="15722" y="65433"/>
                    <a:pt x="21066" y="65354"/>
                  </a:cubicBezTo>
                  <a:lnTo>
                    <a:pt x="23700" y="65354"/>
                  </a:lnTo>
                  <a:cubicBezTo>
                    <a:pt x="25003" y="65363"/>
                    <a:pt x="26304" y="65366"/>
                    <a:pt x="27603" y="65366"/>
                  </a:cubicBezTo>
                  <a:cubicBezTo>
                    <a:pt x="30200" y="65366"/>
                    <a:pt x="32790" y="65354"/>
                    <a:pt x="35380" y="65354"/>
                  </a:cubicBezTo>
                  <a:lnTo>
                    <a:pt x="52405" y="65354"/>
                  </a:lnTo>
                  <a:lnTo>
                    <a:pt x="66797" y="65328"/>
                  </a:lnTo>
                  <a:lnTo>
                    <a:pt x="88385" y="65328"/>
                  </a:lnTo>
                  <a:cubicBezTo>
                    <a:pt x="94251" y="65328"/>
                    <a:pt x="100091" y="65328"/>
                    <a:pt x="105670" y="65250"/>
                  </a:cubicBezTo>
                  <a:lnTo>
                    <a:pt x="107652" y="65250"/>
                  </a:lnTo>
                  <a:lnTo>
                    <a:pt x="107652" y="63295"/>
                  </a:lnTo>
                  <a:cubicBezTo>
                    <a:pt x="107652" y="61756"/>
                    <a:pt x="107652" y="60218"/>
                    <a:pt x="107600" y="59749"/>
                  </a:cubicBezTo>
                  <a:lnTo>
                    <a:pt x="107600" y="58628"/>
                  </a:lnTo>
                  <a:cubicBezTo>
                    <a:pt x="107600" y="56438"/>
                    <a:pt x="107600" y="54274"/>
                    <a:pt x="107600" y="52110"/>
                  </a:cubicBezTo>
                  <a:lnTo>
                    <a:pt x="107600" y="44523"/>
                  </a:lnTo>
                  <a:lnTo>
                    <a:pt x="107600" y="37353"/>
                  </a:lnTo>
                  <a:cubicBezTo>
                    <a:pt x="107574" y="36623"/>
                    <a:pt x="107600" y="35606"/>
                    <a:pt x="107600" y="35215"/>
                  </a:cubicBezTo>
                  <a:cubicBezTo>
                    <a:pt x="107652" y="33442"/>
                    <a:pt x="107626" y="31695"/>
                    <a:pt x="107600" y="29740"/>
                  </a:cubicBezTo>
                  <a:cubicBezTo>
                    <a:pt x="107574" y="27003"/>
                    <a:pt x="107521" y="24135"/>
                    <a:pt x="107626" y="21710"/>
                  </a:cubicBezTo>
                  <a:cubicBezTo>
                    <a:pt x="107652" y="21449"/>
                    <a:pt x="107652" y="20902"/>
                    <a:pt x="107652" y="20511"/>
                  </a:cubicBezTo>
                  <a:cubicBezTo>
                    <a:pt x="107678" y="19885"/>
                    <a:pt x="107678" y="19285"/>
                    <a:pt x="107600" y="18659"/>
                  </a:cubicBezTo>
                  <a:cubicBezTo>
                    <a:pt x="107574" y="18529"/>
                    <a:pt x="107548" y="18164"/>
                    <a:pt x="107548" y="17825"/>
                  </a:cubicBezTo>
                  <a:lnTo>
                    <a:pt x="107548" y="13471"/>
                  </a:lnTo>
                  <a:cubicBezTo>
                    <a:pt x="107561" y="12531"/>
                    <a:pt x="107575" y="12236"/>
                    <a:pt x="107589" y="12236"/>
                  </a:cubicBezTo>
                  <a:cubicBezTo>
                    <a:pt x="107601" y="12236"/>
                    <a:pt x="107613" y="12468"/>
                    <a:pt x="107626" y="12689"/>
                  </a:cubicBezTo>
                  <a:cubicBezTo>
                    <a:pt x="107631" y="12777"/>
                    <a:pt x="107636" y="12818"/>
                    <a:pt x="107641" y="12818"/>
                  </a:cubicBezTo>
                  <a:cubicBezTo>
                    <a:pt x="107661" y="12818"/>
                    <a:pt x="107678" y="12158"/>
                    <a:pt x="107678" y="11281"/>
                  </a:cubicBezTo>
                  <a:cubicBezTo>
                    <a:pt x="107678" y="9508"/>
                    <a:pt x="107626" y="7918"/>
                    <a:pt x="107652" y="5988"/>
                  </a:cubicBezTo>
                  <a:cubicBezTo>
                    <a:pt x="107678" y="4528"/>
                    <a:pt x="107678" y="3042"/>
                    <a:pt x="107678" y="1582"/>
                  </a:cubicBezTo>
                  <a:lnTo>
                    <a:pt x="107678" y="357"/>
                  </a:lnTo>
                  <a:cubicBezTo>
                    <a:pt x="107678" y="305"/>
                    <a:pt x="107652" y="253"/>
                    <a:pt x="107626" y="174"/>
                  </a:cubicBezTo>
                  <a:cubicBezTo>
                    <a:pt x="107626" y="122"/>
                    <a:pt x="107574" y="70"/>
                    <a:pt x="107521" y="44"/>
                  </a:cubicBezTo>
                  <a:cubicBezTo>
                    <a:pt x="107429" y="26"/>
                    <a:pt x="107337" y="7"/>
                    <a:pt x="107245" y="7"/>
                  </a:cubicBezTo>
                  <a:cubicBezTo>
                    <a:pt x="107207" y="7"/>
                    <a:pt x="107169" y="10"/>
                    <a:pt x="107130" y="18"/>
                  </a:cubicBezTo>
                  <a:lnTo>
                    <a:pt x="104315" y="18"/>
                  </a:lnTo>
                  <a:cubicBezTo>
                    <a:pt x="101890" y="18"/>
                    <a:pt x="99283" y="18"/>
                    <a:pt x="96962" y="70"/>
                  </a:cubicBezTo>
                  <a:lnTo>
                    <a:pt x="95711" y="70"/>
                  </a:lnTo>
                  <a:cubicBezTo>
                    <a:pt x="95433" y="61"/>
                    <a:pt x="95152" y="59"/>
                    <a:pt x="94871" y="59"/>
                  </a:cubicBezTo>
                  <a:cubicBezTo>
                    <a:pt x="94309" y="59"/>
                    <a:pt x="93747" y="70"/>
                    <a:pt x="93208" y="70"/>
                  </a:cubicBezTo>
                  <a:cubicBezTo>
                    <a:pt x="92747" y="79"/>
                    <a:pt x="92287" y="82"/>
                    <a:pt x="91834" y="82"/>
                  </a:cubicBezTo>
                  <a:cubicBezTo>
                    <a:pt x="90928" y="82"/>
                    <a:pt x="90053" y="70"/>
                    <a:pt x="89271" y="70"/>
                  </a:cubicBezTo>
                  <a:cubicBezTo>
                    <a:pt x="87144" y="23"/>
                    <a:pt x="84997" y="14"/>
                    <a:pt x="82815" y="14"/>
                  </a:cubicBezTo>
                  <a:cubicBezTo>
                    <a:pt x="81361" y="14"/>
                    <a:pt x="79890" y="18"/>
                    <a:pt x="78399" y="18"/>
                  </a:cubicBezTo>
                  <a:cubicBezTo>
                    <a:pt x="76546" y="36"/>
                    <a:pt x="74718" y="66"/>
                    <a:pt x="72847" y="66"/>
                  </a:cubicBezTo>
                  <a:cubicBezTo>
                    <a:pt x="72006" y="66"/>
                    <a:pt x="71156" y="60"/>
                    <a:pt x="70291" y="44"/>
                  </a:cubicBezTo>
                  <a:cubicBezTo>
                    <a:pt x="69764" y="52"/>
                    <a:pt x="69252" y="55"/>
                    <a:pt x="68752" y="55"/>
                  </a:cubicBezTo>
                  <a:cubicBezTo>
                    <a:pt x="67545" y="55"/>
                    <a:pt x="66402" y="36"/>
                    <a:pt x="65259" y="18"/>
                  </a:cubicBezTo>
                  <a:lnTo>
                    <a:pt x="63069" y="18"/>
                  </a:lnTo>
                  <a:cubicBezTo>
                    <a:pt x="60792" y="18"/>
                    <a:pt x="58515" y="6"/>
                    <a:pt x="56245" y="6"/>
                  </a:cubicBezTo>
                  <a:cubicBezTo>
                    <a:pt x="55111" y="6"/>
                    <a:pt x="53978" y="9"/>
                    <a:pt x="52848" y="18"/>
                  </a:cubicBezTo>
                  <a:lnTo>
                    <a:pt x="48859" y="18"/>
                  </a:lnTo>
                  <a:cubicBezTo>
                    <a:pt x="48347" y="27"/>
                    <a:pt x="47851" y="30"/>
                    <a:pt x="47365" y="30"/>
                  </a:cubicBezTo>
                  <a:cubicBezTo>
                    <a:pt x="46394" y="30"/>
                    <a:pt x="45461" y="18"/>
                    <a:pt x="44505" y="18"/>
                  </a:cubicBezTo>
                  <a:cubicBezTo>
                    <a:pt x="43328" y="7"/>
                    <a:pt x="42164" y="1"/>
                    <a:pt x="41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1"/>
            <p:cNvSpPr/>
            <p:nvPr/>
          </p:nvSpPr>
          <p:spPr>
            <a:xfrm>
              <a:off x="1454375" y="3669950"/>
              <a:ext cx="790000" cy="67450"/>
            </a:xfrm>
            <a:custGeom>
              <a:avLst/>
              <a:gdLst/>
              <a:ahLst/>
              <a:cxnLst/>
              <a:rect l="l" t="t" r="r" b="b"/>
              <a:pathLst>
                <a:path w="31600" h="2698" extrusionOk="0">
                  <a:moveTo>
                    <a:pt x="7509" y="607"/>
                  </a:moveTo>
                  <a:cubicBezTo>
                    <a:pt x="7535" y="607"/>
                    <a:pt x="7561" y="613"/>
                    <a:pt x="7587" y="626"/>
                  </a:cubicBezTo>
                  <a:lnTo>
                    <a:pt x="8943" y="626"/>
                  </a:lnTo>
                  <a:cubicBezTo>
                    <a:pt x="9343" y="626"/>
                    <a:pt x="9754" y="615"/>
                    <a:pt x="10170" y="615"/>
                  </a:cubicBezTo>
                  <a:cubicBezTo>
                    <a:pt x="10377" y="615"/>
                    <a:pt x="10586" y="618"/>
                    <a:pt x="10794" y="626"/>
                  </a:cubicBezTo>
                  <a:lnTo>
                    <a:pt x="11290" y="626"/>
                  </a:lnTo>
                  <a:cubicBezTo>
                    <a:pt x="11655" y="626"/>
                    <a:pt x="12031" y="615"/>
                    <a:pt x="12404" y="615"/>
                  </a:cubicBezTo>
                  <a:cubicBezTo>
                    <a:pt x="12590" y="615"/>
                    <a:pt x="12776" y="618"/>
                    <a:pt x="12958" y="626"/>
                  </a:cubicBezTo>
                  <a:lnTo>
                    <a:pt x="30974" y="626"/>
                  </a:lnTo>
                  <a:cubicBezTo>
                    <a:pt x="31000" y="653"/>
                    <a:pt x="31000" y="653"/>
                    <a:pt x="30974" y="679"/>
                  </a:cubicBezTo>
                  <a:cubicBezTo>
                    <a:pt x="31000" y="705"/>
                    <a:pt x="31000" y="731"/>
                    <a:pt x="30974" y="757"/>
                  </a:cubicBezTo>
                  <a:lnTo>
                    <a:pt x="30948" y="913"/>
                  </a:lnTo>
                  <a:cubicBezTo>
                    <a:pt x="30896" y="1018"/>
                    <a:pt x="30844" y="1096"/>
                    <a:pt x="30818" y="1200"/>
                  </a:cubicBezTo>
                  <a:cubicBezTo>
                    <a:pt x="30766" y="1304"/>
                    <a:pt x="30687" y="1383"/>
                    <a:pt x="30583" y="1461"/>
                  </a:cubicBezTo>
                  <a:cubicBezTo>
                    <a:pt x="30296" y="1774"/>
                    <a:pt x="29879" y="1956"/>
                    <a:pt x="29436" y="1956"/>
                  </a:cubicBezTo>
                  <a:lnTo>
                    <a:pt x="27950" y="2008"/>
                  </a:lnTo>
                  <a:cubicBezTo>
                    <a:pt x="27819" y="2008"/>
                    <a:pt x="27663" y="2034"/>
                    <a:pt x="27507" y="2034"/>
                  </a:cubicBezTo>
                  <a:cubicBezTo>
                    <a:pt x="27258" y="2073"/>
                    <a:pt x="27010" y="2097"/>
                    <a:pt x="26762" y="2097"/>
                  </a:cubicBezTo>
                  <a:cubicBezTo>
                    <a:pt x="26671" y="2097"/>
                    <a:pt x="26581" y="2093"/>
                    <a:pt x="26490" y="2086"/>
                  </a:cubicBezTo>
                  <a:lnTo>
                    <a:pt x="25629" y="2086"/>
                  </a:lnTo>
                  <a:lnTo>
                    <a:pt x="23804" y="2034"/>
                  </a:lnTo>
                  <a:cubicBezTo>
                    <a:pt x="22935" y="2034"/>
                    <a:pt x="22078" y="2023"/>
                    <a:pt x="21216" y="2023"/>
                  </a:cubicBezTo>
                  <a:cubicBezTo>
                    <a:pt x="20786" y="2023"/>
                    <a:pt x="20354" y="2026"/>
                    <a:pt x="19920" y="2034"/>
                  </a:cubicBezTo>
                  <a:lnTo>
                    <a:pt x="19424" y="2034"/>
                  </a:lnTo>
                  <a:cubicBezTo>
                    <a:pt x="19264" y="2027"/>
                    <a:pt x="19110" y="2024"/>
                    <a:pt x="18961" y="2024"/>
                  </a:cubicBezTo>
                  <a:cubicBezTo>
                    <a:pt x="18600" y="2024"/>
                    <a:pt x="18262" y="2042"/>
                    <a:pt x="17912" y="2060"/>
                  </a:cubicBezTo>
                  <a:cubicBezTo>
                    <a:pt x="17078" y="2086"/>
                    <a:pt x="16217" y="2060"/>
                    <a:pt x="15435" y="2139"/>
                  </a:cubicBezTo>
                  <a:cubicBezTo>
                    <a:pt x="15357" y="2113"/>
                    <a:pt x="15305" y="2113"/>
                    <a:pt x="15227" y="2113"/>
                  </a:cubicBezTo>
                  <a:cubicBezTo>
                    <a:pt x="15174" y="2086"/>
                    <a:pt x="15096" y="2086"/>
                    <a:pt x="15018" y="2086"/>
                  </a:cubicBezTo>
                  <a:cubicBezTo>
                    <a:pt x="14471" y="2113"/>
                    <a:pt x="13845" y="2086"/>
                    <a:pt x="13375" y="2165"/>
                  </a:cubicBezTo>
                  <a:cubicBezTo>
                    <a:pt x="13141" y="2165"/>
                    <a:pt x="12880" y="2165"/>
                    <a:pt x="12645" y="2217"/>
                  </a:cubicBezTo>
                  <a:lnTo>
                    <a:pt x="12489" y="2217"/>
                  </a:lnTo>
                  <a:cubicBezTo>
                    <a:pt x="12150" y="2217"/>
                    <a:pt x="11837" y="2191"/>
                    <a:pt x="11498" y="2165"/>
                  </a:cubicBezTo>
                  <a:cubicBezTo>
                    <a:pt x="11394" y="2139"/>
                    <a:pt x="11290" y="2139"/>
                    <a:pt x="11185" y="2139"/>
                  </a:cubicBezTo>
                  <a:lnTo>
                    <a:pt x="9673" y="2113"/>
                  </a:lnTo>
                  <a:cubicBezTo>
                    <a:pt x="9308" y="2113"/>
                    <a:pt x="8995" y="2139"/>
                    <a:pt x="8630" y="2139"/>
                  </a:cubicBezTo>
                  <a:cubicBezTo>
                    <a:pt x="8578" y="2142"/>
                    <a:pt x="8527" y="2144"/>
                    <a:pt x="8475" y="2144"/>
                  </a:cubicBezTo>
                  <a:cubicBezTo>
                    <a:pt x="8167" y="2144"/>
                    <a:pt x="7871" y="2086"/>
                    <a:pt x="7535" y="2086"/>
                  </a:cubicBezTo>
                  <a:lnTo>
                    <a:pt x="7353" y="2086"/>
                  </a:lnTo>
                  <a:cubicBezTo>
                    <a:pt x="6127" y="2086"/>
                    <a:pt x="4876" y="2086"/>
                    <a:pt x="3651" y="2060"/>
                  </a:cubicBezTo>
                  <a:cubicBezTo>
                    <a:pt x="3181" y="2060"/>
                    <a:pt x="2660" y="2060"/>
                    <a:pt x="2217" y="2034"/>
                  </a:cubicBezTo>
                  <a:cubicBezTo>
                    <a:pt x="1773" y="1982"/>
                    <a:pt x="1382" y="1800"/>
                    <a:pt x="1096" y="1487"/>
                  </a:cubicBezTo>
                  <a:cubicBezTo>
                    <a:pt x="913" y="1330"/>
                    <a:pt x="809" y="1122"/>
                    <a:pt x="704" y="887"/>
                  </a:cubicBezTo>
                  <a:cubicBezTo>
                    <a:pt x="675" y="809"/>
                    <a:pt x="651" y="740"/>
                    <a:pt x="633" y="679"/>
                  </a:cubicBezTo>
                  <a:lnTo>
                    <a:pt x="633" y="679"/>
                  </a:lnTo>
                  <a:lnTo>
                    <a:pt x="3755" y="653"/>
                  </a:lnTo>
                  <a:lnTo>
                    <a:pt x="4485" y="653"/>
                  </a:lnTo>
                  <a:cubicBezTo>
                    <a:pt x="4980" y="639"/>
                    <a:pt x="5469" y="639"/>
                    <a:pt x="5958" y="639"/>
                  </a:cubicBezTo>
                  <a:cubicBezTo>
                    <a:pt x="6447" y="639"/>
                    <a:pt x="6936" y="639"/>
                    <a:pt x="7431" y="626"/>
                  </a:cubicBezTo>
                  <a:cubicBezTo>
                    <a:pt x="7457" y="613"/>
                    <a:pt x="7483" y="607"/>
                    <a:pt x="7509" y="607"/>
                  </a:cubicBezTo>
                  <a:close/>
                  <a:moveTo>
                    <a:pt x="22396" y="1"/>
                  </a:moveTo>
                  <a:cubicBezTo>
                    <a:pt x="22175" y="19"/>
                    <a:pt x="21954" y="38"/>
                    <a:pt x="21724" y="38"/>
                  </a:cubicBezTo>
                  <a:cubicBezTo>
                    <a:pt x="21628" y="38"/>
                    <a:pt x="21531" y="34"/>
                    <a:pt x="21432" y="27"/>
                  </a:cubicBezTo>
                  <a:cubicBezTo>
                    <a:pt x="21158" y="14"/>
                    <a:pt x="20878" y="7"/>
                    <a:pt x="20597" y="7"/>
                  </a:cubicBezTo>
                  <a:cubicBezTo>
                    <a:pt x="20317" y="7"/>
                    <a:pt x="20037" y="14"/>
                    <a:pt x="19763" y="27"/>
                  </a:cubicBezTo>
                  <a:cubicBezTo>
                    <a:pt x="19294" y="53"/>
                    <a:pt x="18825" y="27"/>
                    <a:pt x="18381" y="79"/>
                  </a:cubicBezTo>
                  <a:lnTo>
                    <a:pt x="18147" y="79"/>
                  </a:lnTo>
                  <a:cubicBezTo>
                    <a:pt x="18068" y="66"/>
                    <a:pt x="17990" y="59"/>
                    <a:pt x="17912" y="59"/>
                  </a:cubicBezTo>
                  <a:cubicBezTo>
                    <a:pt x="17834" y="59"/>
                    <a:pt x="17756" y="66"/>
                    <a:pt x="17677" y="79"/>
                  </a:cubicBezTo>
                  <a:lnTo>
                    <a:pt x="16921" y="79"/>
                  </a:lnTo>
                  <a:cubicBezTo>
                    <a:pt x="16425" y="41"/>
                    <a:pt x="15929" y="17"/>
                    <a:pt x="15433" y="17"/>
                  </a:cubicBezTo>
                  <a:cubicBezTo>
                    <a:pt x="15251" y="17"/>
                    <a:pt x="15069" y="20"/>
                    <a:pt x="14888" y="27"/>
                  </a:cubicBezTo>
                  <a:cubicBezTo>
                    <a:pt x="14546" y="45"/>
                    <a:pt x="14204" y="75"/>
                    <a:pt x="13854" y="75"/>
                  </a:cubicBezTo>
                  <a:cubicBezTo>
                    <a:pt x="13696" y="75"/>
                    <a:pt x="13537" y="69"/>
                    <a:pt x="13375" y="53"/>
                  </a:cubicBezTo>
                  <a:cubicBezTo>
                    <a:pt x="13246" y="64"/>
                    <a:pt x="13112" y="70"/>
                    <a:pt x="12977" y="70"/>
                  </a:cubicBezTo>
                  <a:cubicBezTo>
                    <a:pt x="12786" y="70"/>
                    <a:pt x="12594" y="57"/>
                    <a:pt x="12411" y="27"/>
                  </a:cubicBezTo>
                  <a:lnTo>
                    <a:pt x="12020" y="27"/>
                  </a:lnTo>
                  <a:cubicBezTo>
                    <a:pt x="11585" y="27"/>
                    <a:pt x="11162" y="15"/>
                    <a:pt x="10735" y="15"/>
                  </a:cubicBezTo>
                  <a:cubicBezTo>
                    <a:pt x="10522" y="15"/>
                    <a:pt x="10308" y="18"/>
                    <a:pt x="10090" y="27"/>
                  </a:cubicBezTo>
                  <a:lnTo>
                    <a:pt x="9334" y="27"/>
                  </a:lnTo>
                  <a:cubicBezTo>
                    <a:pt x="9204" y="40"/>
                    <a:pt x="9067" y="46"/>
                    <a:pt x="8930" y="46"/>
                  </a:cubicBezTo>
                  <a:cubicBezTo>
                    <a:pt x="8793" y="46"/>
                    <a:pt x="8656" y="40"/>
                    <a:pt x="8526" y="27"/>
                  </a:cubicBezTo>
                  <a:cubicBezTo>
                    <a:pt x="8373" y="19"/>
                    <a:pt x="8221" y="16"/>
                    <a:pt x="8069" y="16"/>
                  </a:cubicBezTo>
                  <a:cubicBezTo>
                    <a:pt x="7701" y="16"/>
                    <a:pt x="7338" y="34"/>
                    <a:pt x="6988" y="53"/>
                  </a:cubicBezTo>
                  <a:cubicBezTo>
                    <a:pt x="6923" y="66"/>
                    <a:pt x="6857" y="72"/>
                    <a:pt x="6792" y="72"/>
                  </a:cubicBezTo>
                  <a:cubicBezTo>
                    <a:pt x="6727" y="72"/>
                    <a:pt x="6662" y="66"/>
                    <a:pt x="6597" y="53"/>
                  </a:cubicBezTo>
                  <a:cubicBezTo>
                    <a:pt x="6466" y="40"/>
                    <a:pt x="6336" y="33"/>
                    <a:pt x="6206" y="33"/>
                  </a:cubicBezTo>
                  <a:cubicBezTo>
                    <a:pt x="6075" y="33"/>
                    <a:pt x="5945" y="40"/>
                    <a:pt x="5815" y="53"/>
                  </a:cubicBezTo>
                  <a:lnTo>
                    <a:pt x="3911" y="53"/>
                  </a:lnTo>
                  <a:cubicBezTo>
                    <a:pt x="3233" y="53"/>
                    <a:pt x="2503" y="53"/>
                    <a:pt x="1826" y="79"/>
                  </a:cubicBezTo>
                  <a:cubicBezTo>
                    <a:pt x="1617" y="79"/>
                    <a:pt x="1408" y="105"/>
                    <a:pt x="1226" y="157"/>
                  </a:cubicBezTo>
                  <a:lnTo>
                    <a:pt x="572" y="466"/>
                  </a:lnTo>
                  <a:lnTo>
                    <a:pt x="572" y="466"/>
                  </a:lnTo>
                  <a:cubicBezTo>
                    <a:pt x="550" y="393"/>
                    <a:pt x="530" y="351"/>
                    <a:pt x="496" y="340"/>
                  </a:cubicBezTo>
                  <a:cubicBezTo>
                    <a:pt x="420" y="301"/>
                    <a:pt x="343" y="277"/>
                    <a:pt x="257" y="277"/>
                  </a:cubicBezTo>
                  <a:cubicBezTo>
                    <a:pt x="225" y="277"/>
                    <a:pt x="192" y="281"/>
                    <a:pt x="157" y="288"/>
                  </a:cubicBezTo>
                  <a:cubicBezTo>
                    <a:pt x="105" y="288"/>
                    <a:pt x="1" y="574"/>
                    <a:pt x="209" y="1122"/>
                  </a:cubicBezTo>
                  <a:cubicBezTo>
                    <a:pt x="444" y="1695"/>
                    <a:pt x="887" y="2165"/>
                    <a:pt x="1487" y="2425"/>
                  </a:cubicBezTo>
                  <a:cubicBezTo>
                    <a:pt x="1773" y="2530"/>
                    <a:pt x="2086" y="2608"/>
                    <a:pt x="2399" y="2608"/>
                  </a:cubicBezTo>
                  <a:lnTo>
                    <a:pt x="3233" y="2634"/>
                  </a:lnTo>
                  <a:lnTo>
                    <a:pt x="4876" y="2686"/>
                  </a:lnTo>
                  <a:lnTo>
                    <a:pt x="8683" y="2686"/>
                  </a:lnTo>
                  <a:cubicBezTo>
                    <a:pt x="9395" y="2686"/>
                    <a:pt x="10108" y="2698"/>
                    <a:pt x="10820" y="2698"/>
                  </a:cubicBezTo>
                  <a:cubicBezTo>
                    <a:pt x="11177" y="2698"/>
                    <a:pt x="11533" y="2695"/>
                    <a:pt x="11889" y="2686"/>
                  </a:cubicBezTo>
                  <a:lnTo>
                    <a:pt x="12124" y="2686"/>
                  </a:lnTo>
                  <a:cubicBezTo>
                    <a:pt x="13167" y="2686"/>
                    <a:pt x="14210" y="2686"/>
                    <a:pt x="15201" y="2608"/>
                  </a:cubicBezTo>
                  <a:lnTo>
                    <a:pt x="15696" y="2608"/>
                  </a:lnTo>
                  <a:cubicBezTo>
                    <a:pt x="15948" y="2617"/>
                    <a:pt x="16194" y="2620"/>
                    <a:pt x="16438" y="2620"/>
                  </a:cubicBezTo>
                  <a:cubicBezTo>
                    <a:pt x="16924" y="2620"/>
                    <a:pt x="17399" y="2608"/>
                    <a:pt x="17886" y="2608"/>
                  </a:cubicBezTo>
                  <a:lnTo>
                    <a:pt x="21093" y="2608"/>
                  </a:lnTo>
                  <a:cubicBezTo>
                    <a:pt x="22005" y="2582"/>
                    <a:pt x="22892" y="2582"/>
                    <a:pt x="23804" y="2582"/>
                  </a:cubicBezTo>
                  <a:lnTo>
                    <a:pt x="29514" y="2582"/>
                  </a:lnTo>
                  <a:cubicBezTo>
                    <a:pt x="30114" y="2530"/>
                    <a:pt x="30687" y="2243"/>
                    <a:pt x="31078" y="1748"/>
                  </a:cubicBezTo>
                  <a:cubicBezTo>
                    <a:pt x="31235" y="1565"/>
                    <a:pt x="31365" y="1356"/>
                    <a:pt x="31443" y="1122"/>
                  </a:cubicBezTo>
                  <a:cubicBezTo>
                    <a:pt x="31470" y="1044"/>
                    <a:pt x="31522" y="991"/>
                    <a:pt x="31548" y="887"/>
                  </a:cubicBezTo>
                  <a:cubicBezTo>
                    <a:pt x="31548" y="809"/>
                    <a:pt x="31600" y="705"/>
                    <a:pt x="31600" y="626"/>
                  </a:cubicBezTo>
                  <a:cubicBezTo>
                    <a:pt x="31600" y="470"/>
                    <a:pt x="31574" y="314"/>
                    <a:pt x="31574" y="314"/>
                  </a:cubicBezTo>
                  <a:cubicBezTo>
                    <a:pt x="31550" y="314"/>
                    <a:pt x="31590" y="124"/>
                    <a:pt x="31503" y="124"/>
                  </a:cubicBezTo>
                  <a:cubicBezTo>
                    <a:pt x="31494" y="124"/>
                    <a:pt x="31483" y="126"/>
                    <a:pt x="31470" y="131"/>
                  </a:cubicBezTo>
                  <a:lnTo>
                    <a:pt x="30114" y="131"/>
                  </a:lnTo>
                  <a:lnTo>
                    <a:pt x="28654" y="105"/>
                  </a:lnTo>
                  <a:lnTo>
                    <a:pt x="27298" y="105"/>
                  </a:lnTo>
                  <a:cubicBezTo>
                    <a:pt x="27168" y="105"/>
                    <a:pt x="27037" y="79"/>
                    <a:pt x="26907" y="79"/>
                  </a:cubicBezTo>
                  <a:cubicBezTo>
                    <a:pt x="26737" y="53"/>
                    <a:pt x="26561" y="40"/>
                    <a:pt x="26385" y="40"/>
                  </a:cubicBezTo>
                  <a:cubicBezTo>
                    <a:pt x="26209" y="40"/>
                    <a:pt x="26033" y="53"/>
                    <a:pt x="25864" y="79"/>
                  </a:cubicBezTo>
                  <a:cubicBezTo>
                    <a:pt x="25641" y="102"/>
                    <a:pt x="25419" y="115"/>
                    <a:pt x="25194" y="115"/>
                  </a:cubicBezTo>
                  <a:cubicBezTo>
                    <a:pt x="24918" y="115"/>
                    <a:pt x="24639" y="96"/>
                    <a:pt x="24352" y="53"/>
                  </a:cubicBezTo>
                  <a:cubicBezTo>
                    <a:pt x="24326" y="27"/>
                    <a:pt x="24221" y="27"/>
                    <a:pt x="24143" y="27"/>
                  </a:cubicBezTo>
                  <a:cubicBezTo>
                    <a:pt x="23909" y="27"/>
                    <a:pt x="23883" y="27"/>
                    <a:pt x="23778" y="79"/>
                  </a:cubicBezTo>
                  <a:cubicBezTo>
                    <a:pt x="23752" y="105"/>
                    <a:pt x="23700" y="105"/>
                    <a:pt x="23648" y="131"/>
                  </a:cubicBezTo>
                  <a:lnTo>
                    <a:pt x="22814" y="131"/>
                  </a:lnTo>
                  <a:cubicBezTo>
                    <a:pt x="22475" y="105"/>
                    <a:pt x="22579" y="105"/>
                    <a:pt x="22657" y="53"/>
                  </a:cubicBezTo>
                  <a:cubicBezTo>
                    <a:pt x="22761" y="1"/>
                    <a:pt x="22605" y="1"/>
                    <a:pt x="2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1"/>
            <p:cNvSpPr/>
            <p:nvPr/>
          </p:nvSpPr>
          <p:spPr>
            <a:xfrm>
              <a:off x="1454375" y="3669950"/>
              <a:ext cx="790000" cy="67450"/>
            </a:xfrm>
            <a:custGeom>
              <a:avLst/>
              <a:gdLst/>
              <a:ahLst/>
              <a:cxnLst/>
              <a:rect l="l" t="t" r="r" b="b"/>
              <a:pathLst>
                <a:path w="31600" h="2698" extrusionOk="0">
                  <a:moveTo>
                    <a:pt x="7509" y="607"/>
                  </a:moveTo>
                  <a:cubicBezTo>
                    <a:pt x="7535" y="607"/>
                    <a:pt x="7561" y="613"/>
                    <a:pt x="7587" y="626"/>
                  </a:cubicBezTo>
                  <a:lnTo>
                    <a:pt x="8943" y="626"/>
                  </a:lnTo>
                  <a:cubicBezTo>
                    <a:pt x="9343" y="626"/>
                    <a:pt x="9754" y="615"/>
                    <a:pt x="10170" y="615"/>
                  </a:cubicBezTo>
                  <a:cubicBezTo>
                    <a:pt x="10377" y="615"/>
                    <a:pt x="10586" y="618"/>
                    <a:pt x="10794" y="626"/>
                  </a:cubicBezTo>
                  <a:lnTo>
                    <a:pt x="11290" y="626"/>
                  </a:lnTo>
                  <a:cubicBezTo>
                    <a:pt x="11655" y="626"/>
                    <a:pt x="12031" y="615"/>
                    <a:pt x="12404" y="615"/>
                  </a:cubicBezTo>
                  <a:cubicBezTo>
                    <a:pt x="12590" y="615"/>
                    <a:pt x="12776" y="618"/>
                    <a:pt x="12958" y="626"/>
                  </a:cubicBezTo>
                  <a:lnTo>
                    <a:pt x="30974" y="626"/>
                  </a:lnTo>
                  <a:cubicBezTo>
                    <a:pt x="31000" y="653"/>
                    <a:pt x="31000" y="653"/>
                    <a:pt x="30974" y="679"/>
                  </a:cubicBezTo>
                  <a:cubicBezTo>
                    <a:pt x="31000" y="705"/>
                    <a:pt x="31000" y="731"/>
                    <a:pt x="30974" y="757"/>
                  </a:cubicBezTo>
                  <a:lnTo>
                    <a:pt x="30948" y="913"/>
                  </a:lnTo>
                  <a:cubicBezTo>
                    <a:pt x="30896" y="1018"/>
                    <a:pt x="30844" y="1096"/>
                    <a:pt x="30818" y="1200"/>
                  </a:cubicBezTo>
                  <a:cubicBezTo>
                    <a:pt x="30766" y="1304"/>
                    <a:pt x="30687" y="1383"/>
                    <a:pt x="30583" y="1461"/>
                  </a:cubicBezTo>
                  <a:cubicBezTo>
                    <a:pt x="30296" y="1774"/>
                    <a:pt x="29879" y="1956"/>
                    <a:pt x="29436" y="1956"/>
                  </a:cubicBezTo>
                  <a:lnTo>
                    <a:pt x="27950" y="2008"/>
                  </a:lnTo>
                  <a:cubicBezTo>
                    <a:pt x="27819" y="2008"/>
                    <a:pt x="27663" y="2034"/>
                    <a:pt x="27507" y="2034"/>
                  </a:cubicBezTo>
                  <a:cubicBezTo>
                    <a:pt x="27258" y="2073"/>
                    <a:pt x="27010" y="2097"/>
                    <a:pt x="26762" y="2097"/>
                  </a:cubicBezTo>
                  <a:cubicBezTo>
                    <a:pt x="26671" y="2097"/>
                    <a:pt x="26581" y="2093"/>
                    <a:pt x="26490" y="2086"/>
                  </a:cubicBezTo>
                  <a:lnTo>
                    <a:pt x="25629" y="2086"/>
                  </a:lnTo>
                  <a:lnTo>
                    <a:pt x="23804" y="2034"/>
                  </a:lnTo>
                  <a:cubicBezTo>
                    <a:pt x="22935" y="2034"/>
                    <a:pt x="22078" y="2023"/>
                    <a:pt x="21216" y="2023"/>
                  </a:cubicBezTo>
                  <a:cubicBezTo>
                    <a:pt x="20786" y="2023"/>
                    <a:pt x="20354" y="2026"/>
                    <a:pt x="19920" y="2034"/>
                  </a:cubicBezTo>
                  <a:lnTo>
                    <a:pt x="19424" y="2034"/>
                  </a:lnTo>
                  <a:cubicBezTo>
                    <a:pt x="19264" y="2027"/>
                    <a:pt x="19110" y="2024"/>
                    <a:pt x="18961" y="2024"/>
                  </a:cubicBezTo>
                  <a:cubicBezTo>
                    <a:pt x="18600" y="2024"/>
                    <a:pt x="18262" y="2042"/>
                    <a:pt x="17912" y="2060"/>
                  </a:cubicBezTo>
                  <a:cubicBezTo>
                    <a:pt x="17078" y="2086"/>
                    <a:pt x="16217" y="2060"/>
                    <a:pt x="15435" y="2139"/>
                  </a:cubicBezTo>
                  <a:cubicBezTo>
                    <a:pt x="15357" y="2113"/>
                    <a:pt x="15305" y="2113"/>
                    <a:pt x="15227" y="2113"/>
                  </a:cubicBezTo>
                  <a:cubicBezTo>
                    <a:pt x="15174" y="2086"/>
                    <a:pt x="15096" y="2086"/>
                    <a:pt x="15018" y="2086"/>
                  </a:cubicBezTo>
                  <a:cubicBezTo>
                    <a:pt x="14471" y="2113"/>
                    <a:pt x="13845" y="2086"/>
                    <a:pt x="13375" y="2165"/>
                  </a:cubicBezTo>
                  <a:cubicBezTo>
                    <a:pt x="13141" y="2165"/>
                    <a:pt x="12880" y="2165"/>
                    <a:pt x="12645" y="2217"/>
                  </a:cubicBezTo>
                  <a:lnTo>
                    <a:pt x="12489" y="2217"/>
                  </a:lnTo>
                  <a:cubicBezTo>
                    <a:pt x="12150" y="2217"/>
                    <a:pt x="11837" y="2191"/>
                    <a:pt x="11498" y="2165"/>
                  </a:cubicBezTo>
                  <a:cubicBezTo>
                    <a:pt x="11394" y="2139"/>
                    <a:pt x="11290" y="2139"/>
                    <a:pt x="11185" y="2139"/>
                  </a:cubicBezTo>
                  <a:lnTo>
                    <a:pt x="9673" y="2113"/>
                  </a:lnTo>
                  <a:cubicBezTo>
                    <a:pt x="9308" y="2113"/>
                    <a:pt x="8995" y="2139"/>
                    <a:pt x="8630" y="2139"/>
                  </a:cubicBezTo>
                  <a:cubicBezTo>
                    <a:pt x="8578" y="2142"/>
                    <a:pt x="8527" y="2144"/>
                    <a:pt x="8475" y="2144"/>
                  </a:cubicBezTo>
                  <a:cubicBezTo>
                    <a:pt x="8167" y="2144"/>
                    <a:pt x="7871" y="2086"/>
                    <a:pt x="7535" y="2086"/>
                  </a:cubicBezTo>
                  <a:lnTo>
                    <a:pt x="7353" y="2086"/>
                  </a:lnTo>
                  <a:cubicBezTo>
                    <a:pt x="6127" y="2086"/>
                    <a:pt x="4876" y="2086"/>
                    <a:pt x="3651" y="2060"/>
                  </a:cubicBezTo>
                  <a:cubicBezTo>
                    <a:pt x="3181" y="2060"/>
                    <a:pt x="2660" y="2060"/>
                    <a:pt x="2217" y="2034"/>
                  </a:cubicBezTo>
                  <a:cubicBezTo>
                    <a:pt x="1773" y="1982"/>
                    <a:pt x="1382" y="1800"/>
                    <a:pt x="1096" y="1487"/>
                  </a:cubicBezTo>
                  <a:cubicBezTo>
                    <a:pt x="913" y="1330"/>
                    <a:pt x="809" y="1122"/>
                    <a:pt x="704" y="887"/>
                  </a:cubicBezTo>
                  <a:cubicBezTo>
                    <a:pt x="675" y="809"/>
                    <a:pt x="651" y="740"/>
                    <a:pt x="633" y="679"/>
                  </a:cubicBezTo>
                  <a:lnTo>
                    <a:pt x="633" y="679"/>
                  </a:lnTo>
                  <a:lnTo>
                    <a:pt x="3755" y="653"/>
                  </a:lnTo>
                  <a:lnTo>
                    <a:pt x="4485" y="653"/>
                  </a:lnTo>
                  <a:cubicBezTo>
                    <a:pt x="4980" y="639"/>
                    <a:pt x="5469" y="639"/>
                    <a:pt x="5958" y="639"/>
                  </a:cubicBezTo>
                  <a:cubicBezTo>
                    <a:pt x="6447" y="639"/>
                    <a:pt x="6936" y="639"/>
                    <a:pt x="7431" y="626"/>
                  </a:cubicBezTo>
                  <a:cubicBezTo>
                    <a:pt x="7457" y="613"/>
                    <a:pt x="7483" y="607"/>
                    <a:pt x="7509" y="607"/>
                  </a:cubicBezTo>
                  <a:close/>
                  <a:moveTo>
                    <a:pt x="22396" y="1"/>
                  </a:moveTo>
                  <a:cubicBezTo>
                    <a:pt x="22175" y="19"/>
                    <a:pt x="21954" y="38"/>
                    <a:pt x="21724" y="38"/>
                  </a:cubicBezTo>
                  <a:cubicBezTo>
                    <a:pt x="21628" y="38"/>
                    <a:pt x="21531" y="34"/>
                    <a:pt x="21432" y="27"/>
                  </a:cubicBezTo>
                  <a:cubicBezTo>
                    <a:pt x="21158" y="14"/>
                    <a:pt x="20878" y="7"/>
                    <a:pt x="20597" y="7"/>
                  </a:cubicBezTo>
                  <a:cubicBezTo>
                    <a:pt x="20317" y="7"/>
                    <a:pt x="20037" y="14"/>
                    <a:pt x="19763" y="27"/>
                  </a:cubicBezTo>
                  <a:cubicBezTo>
                    <a:pt x="19294" y="53"/>
                    <a:pt x="18825" y="27"/>
                    <a:pt x="18381" y="79"/>
                  </a:cubicBezTo>
                  <a:lnTo>
                    <a:pt x="18147" y="79"/>
                  </a:lnTo>
                  <a:cubicBezTo>
                    <a:pt x="18068" y="66"/>
                    <a:pt x="17990" y="59"/>
                    <a:pt x="17912" y="59"/>
                  </a:cubicBezTo>
                  <a:cubicBezTo>
                    <a:pt x="17834" y="59"/>
                    <a:pt x="17756" y="66"/>
                    <a:pt x="17677" y="79"/>
                  </a:cubicBezTo>
                  <a:lnTo>
                    <a:pt x="16921" y="79"/>
                  </a:lnTo>
                  <a:cubicBezTo>
                    <a:pt x="16425" y="41"/>
                    <a:pt x="15929" y="17"/>
                    <a:pt x="15433" y="17"/>
                  </a:cubicBezTo>
                  <a:cubicBezTo>
                    <a:pt x="15251" y="17"/>
                    <a:pt x="15069" y="20"/>
                    <a:pt x="14888" y="27"/>
                  </a:cubicBezTo>
                  <a:cubicBezTo>
                    <a:pt x="14546" y="45"/>
                    <a:pt x="14204" y="75"/>
                    <a:pt x="13854" y="75"/>
                  </a:cubicBezTo>
                  <a:cubicBezTo>
                    <a:pt x="13696" y="75"/>
                    <a:pt x="13537" y="69"/>
                    <a:pt x="13375" y="53"/>
                  </a:cubicBezTo>
                  <a:cubicBezTo>
                    <a:pt x="13246" y="64"/>
                    <a:pt x="13112" y="70"/>
                    <a:pt x="12977" y="70"/>
                  </a:cubicBezTo>
                  <a:cubicBezTo>
                    <a:pt x="12786" y="70"/>
                    <a:pt x="12594" y="57"/>
                    <a:pt x="12411" y="27"/>
                  </a:cubicBezTo>
                  <a:lnTo>
                    <a:pt x="12020" y="27"/>
                  </a:lnTo>
                  <a:cubicBezTo>
                    <a:pt x="11585" y="27"/>
                    <a:pt x="11162" y="15"/>
                    <a:pt x="10735" y="15"/>
                  </a:cubicBezTo>
                  <a:cubicBezTo>
                    <a:pt x="10522" y="15"/>
                    <a:pt x="10308" y="18"/>
                    <a:pt x="10090" y="27"/>
                  </a:cubicBezTo>
                  <a:lnTo>
                    <a:pt x="9334" y="27"/>
                  </a:lnTo>
                  <a:cubicBezTo>
                    <a:pt x="9204" y="40"/>
                    <a:pt x="9067" y="46"/>
                    <a:pt x="8930" y="46"/>
                  </a:cubicBezTo>
                  <a:cubicBezTo>
                    <a:pt x="8793" y="46"/>
                    <a:pt x="8656" y="40"/>
                    <a:pt x="8526" y="27"/>
                  </a:cubicBezTo>
                  <a:cubicBezTo>
                    <a:pt x="8373" y="19"/>
                    <a:pt x="8221" y="16"/>
                    <a:pt x="8069" y="16"/>
                  </a:cubicBezTo>
                  <a:cubicBezTo>
                    <a:pt x="7701" y="16"/>
                    <a:pt x="7338" y="34"/>
                    <a:pt x="6988" y="53"/>
                  </a:cubicBezTo>
                  <a:cubicBezTo>
                    <a:pt x="6923" y="66"/>
                    <a:pt x="6857" y="72"/>
                    <a:pt x="6792" y="72"/>
                  </a:cubicBezTo>
                  <a:cubicBezTo>
                    <a:pt x="6727" y="72"/>
                    <a:pt x="6662" y="66"/>
                    <a:pt x="6597" y="53"/>
                  </a:cubicBezTo>
                  <a:cubicBezTo>
                    <a:pt x="6466" y="40"/>
                    <a:pt x="6336" y="33"/>
                    <a:pt x="6206" y="33"/>
                  </a:cubicBezTo>
                  <a:cubicBezTo>
                    <a:pt x="6075" y="33"/>
                    <a:pt x="5945" y="40"/>
                    <a:pt x="5815" y="53"/>
                  </a:cubicBezTo>
                  <a:lnTo>
                    <a:pt x="3911" y="53"/>
                  </a:lnTo>
                  <a:cubicBezTo>
                    <a:pt x="3233" y="53"/>
                    <a:pt x="2503" y="53"/>
                    <a:pt x="1826" y="79"/>
                  </a:cubicBezTo>
                  <a:cubicBezTo>
                    <a:pt x="1617" y="79"/>
                    <a:pt x="1408" y="105"/>
                    <a:pt x="1226" y="157"/>
                  </a:cubicBezTo>
                  <a:lnTo>
                    <a:pt x="572" y="466"/>
                  </a:lnTo>
                  <a:lnTo>
                    <a:pt x="572" y="466"/>
                  </a:lnTo>
                  <a:cubicBezTo>
                    <a:pt x="550" y="393"/>
                    <a:pt x="530" y="351"/>
                    <a:pt x="496" y="340"/>
                  </a:cubicBezTo>
                  <a:cubicBezTo>
                    <a:pt x="420" y="301"/>
                    <a:pt x="343" y="277"/>
                    <a:pt x="257" y="277"/>
                  </a:cubicBezTo>
                  <a:cubicBezTo>
                    <a:pt x="225" y="277"/>
                    <a:pt x="192" y="281"/>
                    <a:pt x="157" y="288"/>
                  </a:cubicBezTo>
                  <a:cubicBezTo>
                    <a:pt x="105" y="288"/>
                    <a:pt x="1" y="574"/>
                    <a:pt x="209" y="1122"/>
                  </a:cubicBezTo>
                  <a:cubicBezTo>
                    <a:pt x="444" y="1695"/>
                    <a:pt x="887" y="2165"/>
                    <a:pt x="1487" y="2425"/>
                  </a:cubicBezTo>
                  <a:cubicBezTo>
                    <a:pt x="1773" y="2530"/>
                    <a:pt x="2086" y="2608"/>
                    <a:pt x="2399" y="2608"/>
                  </a:cubicBezTo>
                  <a:lnTo>
                    <a:pt x="3233" y="2634"/>
                  </a:lnTo>
                  <a:lnTo>
                    <a:pt x="4876" y="2686"/>
                  </a:lnTo>
                  <a:lnTo>
                    <a:pt x="8683" y="2686"/>
                  </a:lnTo>
                  <a:cubicBezTo>
                    <a:pt x="9395" y="2686"/>
                    <a:pt x="10108" y="2698"/>
                    <a:pt x="10820" y="2698"/>
                  </a:cubicBezTo>
                  <a:cubicBezTo>
                    <a:pt x="11177" y="2698"/>
                    <a:pt x="11533" y="2695"/>
                    <a:pt x="11889" y="2686"/>
                  </a:cubicBezTo>
                  <a:lnTo>
                    <a:pt x="12124" y="2686"/>
                  </a:lnTo>
                  <a:cubicBezTo>
                    <a:pt x="13167" y="2686"/>
                    <a:pt x="14210" y="2686"/>
                    <a:pt x="15201" y="2608"/>
                  </a:cubicBezTo>
                  <a:lnTo>
                    <a:pt x="15696" y="2608"/>
                  </a:lnTo>
                  <a:cubicBezTo>
                    <a:pt x="15948" y="2617"/>
                    <a:pt x="16194" y="2620"/>
                    <a:pt x="16438" y="2620"/>
                  </a:cubicBezTo>
                  <a:cubicBezTo>
                    <a:pt x="16924" y="2620"/>
                    <a:pt x="17399" y="2608"/>
                    <a:pt x="17886" y="2608"/>
                  </a:cubicBezTo>
                  <a:lnTo>
                    <a:pt x="21093" y="2608"/>
                  </a:lnTo>
                  <a:cubicBezTo>
                    <a:pt x="22005" y="2582"/>
                    <a:pt x="22892" y="2582"/>
                    <a:pt x="23804" y="2582"/>
                  </a:cubicBezTo>
                  <a:lnTo>
                    <a:pt x="29514" y="2582"/>
                  </a:lnTo>
                  <a:cubicBezTo>
                    <a:pt x="30114" y="2530"/>
                    <a:pt x="30687" y="2243"/>
                    <a:pt x="31078" y="1748"/>
                  </a:cubicBezTo>
                  <a:cubicBezTo>
                    <a:pt x="31235" y="1565"/>
                    <a:pt x="31365" y="1356"/>
                    <a:pt x="31443" y="1122"/>
                  </a:cubicBezTo>
                  <a:cubicBezTo>
                    <a:pt x="31470" y="1044"/>
                    <a:pt x="31522" y="991"/>
                    <a:pt x="31548" y="887"/>
                  </a:cubicBezTo>
                  <a:cubicBezTo>
                    <a:pt x="31548" y="809"/>
                    <a:pt x="31600" y="705"/>
                    <a:pt x="31600" y="626"/>
                  </a:cubicBezTo>
                  <a:cubicBezTo>
                    <a:pt x="31600" y="470"/>
                    <a:pt x="31574" y="314"/>
                    <a:pt x="31574" y="314"/>
                  </a:cubicBezTo>
                  <a:cubicBezTo>
                    <a:pt x="31550" y="314"/>
                    <a:pt x="31590" y="124"/>
                    <a:pt x="31503" y="124"/>
                  </a:cubicBezTo>
                  <a:cubicBezTo>
                    <a:pt x="31494" y="124"/>
                    <a:pt x="31483" y="126"/>
                    <a:pt x="31470" y="131"/>
                  </a:cubicBezTo>
                  <a:lnTo>
                    <a:pt x="30114" y="131"/>
                  </a:lnTo>
                  <a:lnTo>
                    <a:pt x="28654" y="105"/>
                  </a:lnTo>
                  <a:lnTo>
                    <a:pt x="27298" y="105"/>
                  </a:lnTo>
                  <a:cubicBezTo>
                    <a:pt x="27168" y="105"/>
                    <a:pt x="27037" y="79"/>
                    <a:pt x="26907" y="79"/>
                  </a:cubicBezTo>
                  <a:cubicBezTo>
                    <a:pt x="26737" y="53"/>
                    <a:pt x="26561" y="40"/>
                    <a:pt x="26385" y="40"/>
                  </a:cubicBezTo>
                  <a:cubicBezTo>
                    <a:pt x="26209" y="40"/>
                    <a:pt x="26033" y="53"/>
                    <a:pt x="25864" y="79"/>
                  </a:cubicBezTo>
                  <a:cubicBezTo>
                    <a:pt x="25641" y="102"/>
                    <a:pt x="25419" y="115"/>
                    <a:pt x="25194" y="115"/>
                  </a:cubicBezTo>
                  <a:cubicBezTo>
                    <a:pt x="24918" y="115"/>
                    <a:pt x="24639" y="96"/>
                    <a:pt x="24352" y="53"/>
                  </a:cubicBezTo>
                  <a:cubicBezTo>
                    <a:pt x="24326" y="27"/>
                    <a:pt x="24221" y="27"/>
                    <a:pt x="24143" y="27"/>
                  </a:cubicBezTo>
                  <a:cubicBezTo>
                    <a:pt x="23909" y="27"/>
                    <a:pt x="23883" y="27"/>
                    <a:pt x="23778" y="79"/>
                  </a:cubicBezTo>
                  <a:cubicBezTo>
                    <a:pt x="23752" y="105"/>
                    <a:pt x="23700" y="105"/>
                    <a:pt x="23648" y="131"/>
                  </a:cubicBezTo>
                  <a:lnTo>
                    <a:pt x="22814" y="131"/>
                  </a:lnTo>
                  <a:cubicBezTo>
                    <a:pt x="22475" y="105"/>
                    <a:pt x="22579" y="105"/>
                    <a:pt x="22657" y="53"/>
                  </a:cubicBezTo>
                  <a:cubicBezTo>
                    <a:pt x="22761" y="1"/>
                    <a:pt x="22605" y="1"/>
                    <a:pt x="2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4" name="Google Shape;1904;p61"/>
          <p:cNvSpPr txBox="1">
            <a:spLocks noGrp="1"/>
          </p:cNvSpPr>
          <p:nvPr>
            <p:ph type="title"/>
          </p:nvPr>
        </p:nvSpPr>
        <p:spPr>
          <a:xfrm>
            <a:off x="890705" y="238268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INPUT SUCCESS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85" y="1153391"/>
            <a:ext cx="5333030" cy="28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4" name="Google Shape;1894;p61"/>
          <p:cNvGrpSpPr/>
          <p:nvPr/>
        </p:nvGrpSpPr>
        <p:grpSpPr>
          <a:xfrm>
            <a:off x="1194954" y="788122"/>
            <a:ext cx="6754092" cy="3939742"/>
            <a:chOff x="238125" y="2051100"/>
            <a:chExt cx="3225125" cy="1760900"/>
          </a:xfrm>
        </p:grpSpPr>
        <p:sp>
          <p:nvSpPr>
            <p:cNvPr id="1895" name="Google Shape;1895;p61"/>
            <p:cNvSpPr/>
            <p:nvPr/>
          </p:nvSpPr>
          <p:spPr>
            <a:xfrm>
              <a:off x="238125" y="3668000"/>
              <a:ext cx="3225125" cy="144000"/>
            </a:xfrm>
            <a:custGeom>
              <a:avLst/>
              <a:gdLst/>
              <a:ahLst/>
              <a:cxnLst/>
              <a:rect l="l" t="t" r="r" b="b"/>
              <a:pathLst>
                <a:path w="129005" h="5760" extrusionOk="0">
                  <a:moveTo>
                    <a:pt x="90705" y="1"/>
                  </a:moveTo>
                  <a:cubicBezTo>
                    <a:pt x="89746" y="19"/>
                    <a:pt x="88853" y="37"/>
                    <a:pt x="87895" y="37"/>
                  </a:cubicBezTo>
                  <a:cubicBezTo>
                    <a:pt x="87499" y="37"/>
                    <a:pt x="87091" y="34"/>
                    <a:pt x="86664" y="27"/>
                  </a:cubicBezTo>
                  <a:cubicBezTo>
                    <a:pt x="85556" y="14"/>
                    <a:pt x="84421" y="7"/>
                    <a:pt x="83284" y="7"/>
                  </a:cubicBezTo>
                  <a:cubicBezTo>
                    <a:pt x="82147" y="7"/>
                    <a:pt x="81006" y="14"/>
                    <a:pt x="79885" y="27"/>
                  </a:cubicBezTo>
                  <a:cubicBezTo>
                    <a:pt x="78008" y="53"/>
                    <a:pt x="76026" y="27"/>
                    <a:pt x="74227" y="79"/>
                  </a:cubicBezTo>
                  <a:lnTo>
                    <a:pt x="73263" y="79"/>
                  </a:lnTo>
                  <a:cubicBezTo>
                    <a:pt x="73054" y="70"/>
                    <a:pt x="72840" y="67"/>
                    <a:pt x="72624" y="67"/>
                  </a:cubicBezTo>
                  <a:cubicBezTo>
                    <a:pt x="72194" y="67"/>
                    <a:pt x="71759" y="79"/>
                    <a:pt x="71359" y="79"/>
                  </a:cubicBezTo>
                  <a:cubicBezTo>
                    <a:pt x="70825" y="92"/>
                    <a:pt x="70297" y="98"/>
                    <a:pt x="69788" y="98"/>
                  </a:cubicBezTo>
                  <a:cubicBezTo>
                    <a:pt x="69280" y="98"/>
                    <a:pt x="68791" y="92"/>
                    <a:pt x="68335" y="79"/>
                  </a:cubicBezTo>
                  <a:cubicBezTo>
                    <a:pt x="66979" y="53"/>
                    <a:pt x="65617" y="46"/>
                    <a:pt x="64235" y="46"/>
                  </a:cubicBezTo>
                  <a:cubicBezTo>
                    <a:pt x="62853" y="46"/>
                    <a:pt x="61452" y="53"/>
                    <a:pt x="60018" y="53"/>
                  </a:cubicBezTo>
                  <a:cubicBezTo>
                    <a:pt x="58645" y="53"/>
                    <a:pt x="57295" y="76"/>
                    <a:pt x="55914" y="76"/>
                  </a:cubicBezTo>
                  <a:cubicBezTo>
                    <a:pt x="55224" y="76"/>
                    <a:pt x="54525" y="70"/>
                    <a:pt x="53813" y="53"/>
                  </a:cubicBezTo>
                  <a:cubicBezTo>
                    <a:pt x="53122" y="66"/>
                    <a:pt x="52470" y="72"/>
                    <a:pt x="51835" y="72"/>
                  </a:cubicBezTo>
                  <a:cubicBezTo>
                    <a:pt x="51199" y="72"/>
                    <a:pt x="50580" y="66"/>
                    <a:pt x="49954" y="53"/>
                  </a:cubicBezTo>
                  <a:lnTo>
                    <a:pt x="48285" y="53"/>
                  </a:lnTo>
                  <a:cubicBezTo>
                    <a:pt x="46547" y="53"/>
                    <a:pt x="44809" y="29"/>
                    <a:pt x="43071" y="29"/>
                  </a:cubicBezTo>
                  <a:cubicBezTo>
                    <a:pt x="42202" y="29"/>
                    <a:pt x="41333" y="35"/>
                    <a:pt x="40464" y="53"/>
                  </a:cubicBezTo>
                  <a:lnTo>
                    <a:pt x="37413" y="53"/>
                  </a:lnTo>
                  <a:cubicBezTo>
                    <a:pt x="37022" y="61"/>
                    <a:pt x="36646" y="64"/>
                    <a:pt x="36276" y="64"/>
                  </a:cubicBezTo>
                  <a:cubicBezTo>
                    <a:pt x="35536" y="64"/>
                    <a:pt x="34824" y="53"/>
                    <a:pt x="34076" y="53"/>
                  </a:cubicBezTo>
                  <a:cubicBezTo>
                    <a:pt x="33180" y="42"/>
                    <a:pt x="32292" y="36"/>
                    <a:pt x="31418" y="36"/>
                  </a:cubicBezTo>
                  <a:cubicBezTo>
                    <a:pt x="30181" y="36"/>
                    <a:pt x="28969" y="48"/>
                    <a:pt x="27793" y="79"/>
                  </a:cubicBezTo>
                  <a:lnTo>
                    <a:pt x="26202" y="79"/>
                  </a:lnTo>
                  <a:cubicBezTo>
                    <a:pt x="25681" y="66"/>
                    <a:pt x="25173" y="59"/>
                    <a:pt x="24648" y="59"/>
                  </a:cubicBezTo>
                  <a:cubicBezTo>
                    <a:pt x="24123" y="59"/>
                    <a:pt x="23582" y="66"/>
                    <a:pt x="22996" y="79"/>
                  </a:cubicBezTo>
                  <a:lnTo>
                    <a:pt x="15278" y="79"/>
                  </a:lnTo>
                  <a:cubicBezTo>
                    <a:pt x="12436" y="79"/>
                    <a:pt x="9542" y="79"/>
                    <a:pt x="6727" y="105"/>
                  </a:cubicBezTo>
                  <a:cubicBezTo>
                    <a:pt x="5449" y="131"/>
                    <a:pt x="4693" y="131"/>
                    <a:pt x="4250" y="183"/>
                  </a:cubicBezTo>
                  <a:lnTo>
                    <a:pt x="521" y="626"/>
                  </a:lnTo>
                  <a:lnTo>
                    <a:pt x="469" y="626"/>
                  </a:lnTo>
                  <a:cubicBezTo>
                    <a:pt x="365" y="678"/>
                    <a:pt x="1017" y="704"/>
                    <a:pt x="1877" y="704"/>
                  </a:cubicBezTo>
                  <a:lnTo>
                    <a:pt x="14548" y="678"/>
                  </a:lnTo>
                  <a:lnTo>
                    <a:pt x="17625" y="678"/>
                  </a:lnTo>
                  <a:cubicBezTo>
                    <a:pt x="21562" y="626"/>
                    <a:pt x="25603" y="652"/>
                    <a:pt x="29566" y="626"/>
                  </a:cubicBezTo>
                  <a:lnTo>
                    <a:pt x="35719" y="626"/>
                  </a:lnTo>
                  <a:cubicBezTo>
                    <a:pt x="37387" y="626"/>
                    <a:pt x="39056" y="615"/>
                    <a:pt x="40732" y="615"/>
                  </a:cubicBezTo>
                  <a:cubicBezTo>
                    <a:pt x="41570" y="615"/>
                    <a:pt x="42411" y="618"/>
                    <a:pt x="43254" y="626"/>
                  </a:cubicBezTo>
                  <a:cubicBezTo>
                    <a:pt x="43462" y="635"/>
                    <a:pt x="43679" y="638"/>
                    <a:pt x="43902" y="638"/>
                  </a:cubicBezTo>
                  <a:cubicBezTo>
                    <a:pt x="44349" y="638"/>
                    <a:pt x="44818" y="626"/>
                    <a:pt x="45287" y="626"/>
                  </a:cubicBezTo>
                  <a:cubicBezTo>
                    <a:pt x="46799" y="626"/>
                    <a:pt x="48323" y="615"/>
                    <a:pt x="49843" y="615"/>
                  </a:cubicBezTo>
                  <a:cubicBezTo>
                    <a:pt x="50603" y="615"/>
                    <a:pt x="51362" y="618"/>
                    <a:pt x="52118" y="626"/>
                  </a:cubicBezTo>
                  <a:lnTo>
                    <a:pt x="128379" y="626"/>
                  </a:lnTo>
                  <a:cubicBezTo>
                    <a:pt x="128405" y="626"/>
                    <a:pt x="128405" y="652"/>
                    <a:pt x="128405" y="678"/>
                  </a:cubicBezTo>
                  <a:lnTo>
                    <a:pt x="128405" y="939"/>
                  </a:lnTo>
                  <a:cubicBezTo>
                    <a:pt x="128405" y="1069"/>
                    <a:pt x="128353" y="1200"/>
                    <a:pt x="128353" y="1304"/>
                  </a:cubicBezTo>
                  <a:cubicBezTo>
                    <a:pt x="128327" y="1434"/>
                    <a:pt x="128301" y="1565"/>
                    <a:pt x="128275" y="1669"/>
                  </a:cubicBezTo>
                  <a:cubicBezTo>
                    <a:pt x="128249" y="1799"/>
                    <a:pt x="128222" y="1904"/>
                    <a:pt x="128170" y="2008"/>
                  </a:cubicBezTo>
                  <a:cubicBezTo>
                    <a:pt x="128014" y="2477"/>
                    <a:pt x="127779" y="2895"/>
                    <a:pt x="127492" y="3286"/>
                  </a:cubicBezTo>
                  <a:cubicBezTo>
                    <a:pt x="127180" y="3677"/>
                    <a:pt x="126789" y="4042"/>
                    <a:pt x="126345" y="4302"/>
                  </a:cubicBezTo>
                  <a:cubicBezTo>
                    <a:pt x="125928" y="4563"/>
                    <a:pt x="125485" y="4746"/>
                    <a:pt x="124990" y="4850"/>
                  </a:cubicBezTo>
                  <a:cubicBezTo>
                    <a:pt x="124520" y="4928"/>
                    <a:pt x="124025" y="4954"/>
                    <a:pt x="123530" y="4954"/>
                  </a:cubicBezTo>
                  <a:lnTo>
                    <a:pt x="120479" y="4954"/>
                  </a:lnTo>
                  <a:lnTo>
                    <a:pt x="114404" y="5006"/>
                  </a:lnTo>
                  <a:cubicBezTo>
                    <a:pt x="113752" y="5006"/>
                    <a:pt x="112970" y="5032"/>
                    <a:pt x="112553" y="5032"/>
                  </a:cubicBezTo>
                  <a:cubicBezTo>
                    <a:pt x="111354" y="5085"/>
                    <a:pt x="109894" y="5085"/>
                    <a:pt x="108408" y="5085"/>
                  </a:cubicBezTo>
                  <a:lnTo>
                    <a:pt x="104888" y="5085"/>
                  </a:lnTo>
                  <a:lnTo>
                    <a:pt x="97431" y="5032"/>
                  </a:lnTo>
                  <a:cubicBezTo>
                    <a:pt x="93938" y="5032"/>
                    <a:pt x="90432" y="5021"/>
                    <a:pt x="86923" y="5021"/>
                  </a:cubicBezTo>
                  <a:cubicBezTo>
                    <a:pt x="85169" y="5021"/>
                    <a:pt x="83413" y="5024"/>
                    <a:pt x="81658" y="5032"/>
                  </a:cubicBezTo>
                  <a:lnTo>
                    <a:pt x="79598" y="5032"/>
                  </a:lnTo>
                  <a:cubicBezTo>
                    <a:pt x="78980" y="5025"/>
                    <a:pt x="78368" y="5022"/>
                    <a:pt x="77761" y="5022"/>
                  </a:cubicBezTo>
                  <a:cubicBezTo>
                    <a:pt x="76297" y="5022"/>
                    <a:pt x="74865" y="5040"/>
                    <a:pt x="73445" y="5058"/>
                  </a:cubicBezTo>
                  <a:cubicBezTo>
                    <a:pt x="70108" y="5085"/>
                    <a:pt x="66614" y="5058"/>
                    <a:pt x="63381" y="5137"/>
                  </a:cubicBezTo>
                  <a:lnTo>
                    <a:pt x="62573" y="5137"/>
                  </a:lnTo>
                  <a:cubicBezTo>
                    <a:pt x="62260" y="5111"/>
                    <a:pt x="61947" y="5111"/>
                    <a:pt x="61687" y="5111"/>
                  </a:cubicBezTo>
                  <a:cubicBezTo>
                    <a:pt x="59444" y="5137"/>
                    <a:pt x="56967" y="5111"/>
                    <a:pt x="55064" y="5163"/>
                  </a:cubicBezTo>
                  <a:cubicBezTo>
                    <a:pt x="54595" y="5189"/>
                    <a:pt x="54002" y="5189"/>
                    <a:pt x="53445" y="5189"/>
                  </a:cubicBezTo>
                  <a:cubicBezTo>
                    <a:pt x="52887" y="5189"/>
                    <a:pt x="52366" y="5189"/>
                    <a:pt x="52040" y="5215"/>
                  </a:cubicBezTo>
                  <a:lnTo>
                    <a:pt x="51388" y="5215"/>
                  </a:lnTo>
                  <a:cubicBezTo>
                    <a:pt x="51082" y="5208"/>
                    <a:pt x="50740" y="5207"/>
                    <a:pt x="50383" y="5207"/>
                  </a:cubicBezTo>
                  <a:cubicBezTo>
                    <a:pt x="50027" y="5207"/>
                    <a:pt x="49658" y="5208"/>
                    <a:pt x="49296" y="5208"/>
                  </a:cubicBezTo>
                  <a:cubicBezTo>
                    <a:pt x="48572" y="5208"/>
                    <a:pt x="47881" y="5202"/>
                    <a:pt x="47399" y="5163"/>
                  </a:cubicBezTo>
                  <a:lnTo>
                    <a:pt x="39942" y="5163"/>
                  </a:lnTo>
                  <a:cubicBezTo>
                    <a:pt x="39650" y="5158"/>
                    <a:pt x="39362" y="5155"/>
                    <a:pt x="39075" y="5155"/>
                  </a:cubicBezTo>
                  <a:cubicBezTo>
                    <a:pt x="37930" y="5155"/>
                    <a:pt x="36824" y="5189"/>
                    <a:pt x="35719" y="5189"/>
                  </a:cubicBezTo>
                  <a:cubicBezTo>
                    <a:pt x="34259" y="5189"/>
                    <a:pt x="32877" y="5137"/>
                    <a:pt x="31208" y="5137"/>
                  </a:cubicBezTo>
                  <a:lnTo>
                    <a:pt x="30530" y="5137"/>
                  </a:lnTo>
                  <a:lnTo>
                    <a:pt x="15435" y="5111"/>
                  </a:lnTo>
                  <a:lnTo>
                    <a:pt x="9464" y="5058"/>
                  </a:lnTo>
                  <a:lnTo>
                    <a:pt x="4980" y="5058"/>
                  </a:lnTo>
                  <a:cubicBezTo>
                    <a:pt x="4510" y="5058"/>
                    <a:pt x="4041" y="5006"/>
                    <a:pt x="3598" y="4876"/>
                  </a:cubicBezTo>
                  <a:cubicBezTo>
                    <a:pt x="2555" y="4537"/>
                    <a:pt x="1695" y="3833"/>
                    <a:pt x="1121" y="2921"/>
                  </a:cubicBezTo>
                  <a:cubicBezTo>
                    <a:pt x="808" y="2373"/>
                    <a:pt x="574" y="1799"/>
                    <a:pt x="495" y="1174"/>
                  </a:cubicBezTo>
                  <a:cubicBezTo>
                    <a:pt x="443" y="965"/>
                    <a:pt x="443" y="809"/>
                    <a:pt x="417" y="678"/>
                  </a:cubicBezTo>
                  <a:lnTo>
                    <a:pt x="417" y="600"/>
                  </a:lnTo>
                  <a:cubicBezTo>
                    <a:pt x="417" y="600"/>
                    <a:pt x="417" y="600"/>
                    <a:pt x="391" y="574"/>
                  </a:cubicBezTo>
                  <a:cubicBezTo>
                    <a:pt x="391" y="522"/>
                    <a:pt x="391" y="444"/>
                    <a:pt x="417" y="392"/>
                  </a:cubicBezTo>
                  <a:cubicBezTo>
                    <a:pt x="443" y="339"/>
                    <a:pt x="469" y="287"/>
                    <a:pt x="417" y="235"/>
                  </a:cubicBezTo>
                  <a:cubicBezTo>
                    <a:pt x="408" y="226"/>
                    <a:pt x="382" y="217"/>
                    <a:pt x="346" y="217"/>
                  </a:cubicBezTo>
                  <a:cubicBezTo>
                    <a:pt x="280" y="217"/>
                    <a:pt x="179" y="248"/>
                    <a:pt x="78" y="366"/>
                  </a:cubicBezTo>
                  <a:cubicBezTo>
                    <a:pt x="52" y="418"/>
                    <a:pt x="26" y="470"/>
                    <a:pt x="0" y="522"/>
                  </a:cubicBezTo>
                  <a:cubicBezTo>
                    <a:pt x="0" y="600"/>
                    <a:pt x="0" y="652"/>
                    <a:pt x="0" y="704"/>
                  </a:cubicBezTo>
                  <a:lnTo>
                    <a:pt x="0" y="1043"/>
                  </a:lnTo>
                  <a:cubicBezTo>
                    <a:pt x="52" y="1852"/>
                    <a:pt x="287" y="2634"/>
                    <a:pt x="730" y="3312"/>
                  </a:cubicBezTo>
                  <a:cubicBezTo>
                    <a:pt x="1408" y="4328"/>
                    <a:pt x="2399" y="5085"/>
                    <a:pt x="3572" y="5423"/>
                  </a:cubicBezTo>
                  <a:cubicBezTo>
                    <a:pt x="3859" y="5502"/>
                    <a:pt x="4145" y="5554"/>
                    <a:pt x="4432" y="5606"/>
                  </a:cubicBezTo>
                  <a:lnTo>
                    <a:pt x="4875" y="5632"/>
                  </a:lnTo>
                  <a:lnTo>
                    <a:pt x="5293" y="5632"/>
                  </a:lnTo>
                  <a:lnTo>
                    <a:pt x="6961" y="5658"/>
                  </a:lnTo>
                  <a:lnTo>
                    <a:pt x="20467" y="5736"/>
                  </a:lnTo>
                  <a:lnTo>
                    <a:pt x="35927" y="5736"/>
                  </a:lnTo>
                  <a:cubicBezTo>
                    <a:pt x="38813" y="5736"/>
                    <a:pt x="41698" y="5760"/>
                    <a:pt x="44599" y="5760"/>
                  </a:cubicBezTo>
                  <a:cubicBezTo>
                    <a:pt x="46049" y="5760"/>
                    <a:pt x="47503" y="5754"/>
                    <a:pt x="48963" y="5736"/>
                  </a:cubicBezTo>
                  <a:lnTo>
                    <a:pt x="49980" y="5736"/>
                  </a:lnTo>
                  <a:cubicBezTo>
                    <a:pt x="51119" y="5743"/>
                    <a:pt x="52256" y="5747"/>
                    <a:pt x="53388" y="5747"/>
                  </a:cubicBezTo>
                  <a:cubicBezTo>
                    <a:pt x="56482" y="5747"/>
                    <a:pt x="59543" y="5722"/>
                    <a:pt x="62521" y="5684"/>
                  </a:cubicBezTo>
                  <a:lnTo>
                    <a:pt x="64528" y="5684"/>
                  </a:lnTo>
                  <a:cubicBezTo>
                    <a:pt x="65528" y="5693"/>
                    <a:pt x="66524" y="5696"/>
                    <a:pt x="67519" y="5696"/>
                  </a:cubicBezTo>
                  <a:cubicBezTo>
                    <a:pt x="69508" y="5696"/>
                    <a:pt x="71490" y="5684"/>
                    <a:pt x="73471" y="5684"/>
                  </a:cubicBezTo>
                  <a:lnTo>
                    <a:pt x="86507" y="5684"/>
                  </a:lnTo>
                  <a:lnTo>
                    <a:pt x="97510" y="5658"/>
                  </a:lnTo>
                  <a:lnTo>
                    <a:pt x="114065" y="5658"/>
                  </a:lnTo>
                  <a:lnTo>
                    <a:pt x="120766" y="5632"/>
                  </a:lnTo>
                  <a:lnTo>
                    <a:pt x="124051" y="5606"/>
                  </a:lnTo>
                  <a:cubicBezTo>
                    <a:pt x="125198" y="5606"/>
                    <a:pt x="126293" y="5215"/>
                    <a:pt x="127180" y="4485"/>
                  </a:cubicBezTo>
                  <a:cubicBezTo>
                    <a:pt x="127910" y="3885"/>
                    <a:pt x="128457" y="3103"/>
                    <a:pt x="128770" y="2191"/>
                  </a:cubicBezTo>
                  <a:cubicBezTo>
                    <a:pt x="128874" y="1904"/>
                    <a:pt x="128926" y="1617"/>
                    <a:pt x="128979" y="1330"/>
                  </a:cubicBezTo>
                  <a:cubicBezTo>
                    <a:pt x="129005" y="1174"/>
                    <a:pt x="129005" y="1043"/>
                    <a:pt x="129005" y="887"/>
                  </a:cubicBezTo>
                  <a:lnTo>
                    <a:pt x="129005" y="626"/>
                  </a:lnTo>
                  <a:cubicBezTo>
                    <a:pt x="129005" y="548"/>
                    <a:pt x="128979" y="444"/>
                    <a:pt x="128953" y="392"/>
                  </a:cubicBezTo>
                  <a:cubicBezTo>
                    <a:pt x="128831" y="209"/>
                    <a:pt x="128630" y="178"/>
                    <a:pt x="128458" y="178"/>
                  </a:cubicBezTo>
                  <a:cubicBezTo>
                    <a:pt x="128365" y="178"/>
                    <a:pt x="128280" y="187"/>
                    <a:pt x="128221" y="187"/>
                  </a:cubicBezTo>
                  <a:cubicBezTo>
                    <a:pt x="128201" y="187"/>
                    <a:pt x="128184" y="186"/>
                    <a:pt x="128170" y="183"/>
                  </a:cubicBezTo>
                  <a:cubicBezTo>
                    <a:pt x="128040" y="183"/>
                    <a:pt x="127910" y="183"/>
                    <a:pt x="127779" y="209"/>
                  </a:cubicBezTo>
                  <a:lnTo>
                    <a:pt x="121939" y="209"/>
                  </a:lnTo>
                  <a:lnTo>
                    <a:pt x="116125" y="79"/>
                  </a:lnTo>
                  <a:lnTo>
                    <a:pt x="109033" y="79"/>
                  </a:lnTo>
                  <a:cubicBezTo>
                    <a:pt x="108449" y="57"/>
                    <a:pt x="107875" y="49"/>
                    <a:pt x="107294" y="49"/>
                  </a:cubicBezTo>
                  <a:cubicBezTo>
                    <a:pt x="106500" y="49"/>
                    <a:pt x="105694" y="64"/>
                    <a:pt x="104836" y="79"/>
                  </a:cubicBezTo>
                  <a:cubicBezTo>
                    <a:pt x="103793" y="105"/>
                    <a:pt x="102724" y="124"/>
                    <a:pt x="101681" y="124"/>
                  </a:cubicBezTo>
                  <a:cubicBezTo>
                    <a:pt x="100638" y="124"/>
                    <a:pt x="99621" y="105"/>
                    <a:pt x="98683" y="53"/>
                  </a:cubicBezTo>
                  <a:lnTo>
                    <a:pt x="97770" y="53"/>
                  </a:lnTo>
                  <a:cubicBezTo>
                    <a:pt x="97591" y="33"/>
                    <a:pt x="97412" y="24"/>
                    <a:pt x="97233" y="24"/>
                  </a:cubicBezTo>
                  <a:cubicBezTo>
                    <a:pt x="96942" y="24"/>
                    <a:pt x="96652" y="47"/>
                    <a:pt x="96362" y="79"/>
                  </a:cubicBezTo>
                  <a:cubicBezTo>
                    <a:pt x="96154" y="105"/>
                    <a:pt x="95919" y="131"/>
                    <a:pt x="95711" y="131"/>
                  </a:cubicBezTo>
                  <a:lnTo>
                    <a:pt x="92399" y="131"/>
                  </a:lnTo>
                  <a:cubicBezTo>
                    <a:pt x="91044" y="105"/>
                    <a:pt x="91435" y="105"/>
                    <a:pt x="91774" y="53"/>
                  </a:cubicBezTo>
                  <a:cubicBezTo>
                    <a:pt x="92139" y="27"/>
                    <a:pt x="91565" y="1"/>
                    <a:pt x="90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1"/>
            <p:cNvSpPr/>
            <p:nvPr/>
          </p:nvSpPr>
          <p:spPr>
            <a:xfrm>
              <a:off x="238125" y="3668000"/>
              <a:ext cx="3225125" cy="144000"/>
            </a:xfrm>
            <a:custGeom>
              <a:avLst/>
              <a:gdLst/>
              <a:ahLst/>
              <a:cxnLst/>
              <a:rect l="l" t="t" r="r" b="b"/>
              <a:pathLst>
                <a:path w="129005" h="5760" extrusionOk="0">
                  <a:moveTo>
                    <a:pt x="90705" y="1"/>
                  </a:moveTo>
                  <a:cubicBezTo>
                    <a:pt x="89746" y="19"/>
                    <a:pt x="88853" y="37"/>
                    <a:pt x="87895" y="37"/>
                  </a:cubicBezTo>
                  <a:cubicBezTo>
                    <a:pt x="87499" y="37"/>
                    <a:pt x="87091" y="34"/>
                    <a:pt x="86664" y="27"/>
                  </a:cubicBezTo>
                  <a:cubicBezTo>
                    <a:pt x="85556" y="14"/>
                    <a:pt x="84421" y="7"/>
                    <a:pt x="83284" y="7"/>
                  </a:cubicBezTo>
                  <a:cubicBezTo>
                    <a:pt x="82147" y="7"/>
                    <a:pt x="81006" y="14"/>
                    <a:pt x="79885" y="27"/>
                  </a:cubicBezTo>
                  <a:cubicBezTo>
                    <a:pt x="78008" y="53"/>
                    <a:pt x="76026" y="27"/>
                    <a:pt x="74227" y="79"/>
                  </a:cubicBezTo>
                  <a:lnTo>
                    <a:pt x="73263" y="79"/>
                  </a:lnTo>
                  <a:cubicBezTo>
                    <a:pt x="73054" y="70"/>
                    <a:pt x="72840" y="67"/>
                    <a:pt x="72624" y="67"/>
                  </a:cubicBezTo>
                  <a:cubicBezTo>
                    <a:pt x="72194" y="67"/>
                    <a:pt x="71759" y="79"/>
                    <a:pt x="71359" y="79"/>
                  </a:cubicBezTo>
                  <a:cubicBezTo>
                    <a:pt x="70825" y="92"/>
                    <a:pt x="70297" y="98"/>
                    <a:pt x="69788" y="98"/>
                  </a:cubicBezTo>
                  <a:cubicBezTo>
                    <a:pt x="69280" y="98"/>
                    <a:pt x="68791" y="92"/>
                    <a:pt x="68335" y="79"/>
                  </a:cubicBezTo>
                  <a:cubicBezTo>
                    <a:pt x="66979" y="53"/>
                    <a:pt x="65617" y="46"/>
                    <a:pt x="64235" y="46"/>
                  </a:cubicBezTo>
                  <a:cubicBezTo>
                    <a:pt x="62853" y="46"/>
                    <a:pt x="61452" y="53"/>
                    <a:pt x="60018" y="53"/>
                  </a:cubicBezTo>
                  <a:cubicBezTo>
                    <a:pt x="58645" y="53"/>
                    <a:pt x="57295" y="76"/>
                    <a:pt x="55914" y="76"/>
                  </a:cubicBezTo>
                  <a:cubicBezTo>
                    <a:pt x="55224" y="76"/>
                    <a:pt x="54525" y="70"/>
                    <a:pt x="53813" y="53"/>
                  </a:cubicBezTo>
                  <a:cubicBezTo>
                    <a:pt x="53122" y="66"/>
                    <a:pt x="52470" y="72"/>
                    <a:pt x="51835" y="72"/>
                  </a:cubicBezTo>
                  <a:cubicBezTo>
                    <a:pt x="51199" y="72"/>
                    <a:pt x="50580" y="66"/>
                    <a:pt x="49954" y="53"/>
                  </a:cubicBezTo>
                  <a:lnTo>
                    <a:pt x="48285" y="53"/>
                  </a:lnTo>
                  <a:cubicBezTo>
                    <a:pt x="46547" y="53"/>
                    <a:pt x="44809" y="29"/>
                    <a:pt x="43071" y="29"/>
                  </a:cubicBezTo>
                  <a:cubicBezTo>
                    <a:pt x="42202" y="29"/>
                    <a:pt x="41333" y="35"/>
                    <a:pt x="40464" y="53"/>
                  </a:cubicBezTo>
                  <a:lnTo>
                    <a:pt x="37413" y="53"/>
                  </a:lnTo>
                  <a:cubicBezTo>
                    <a:pt x="37022" y="61"/>
                    <a:pt x="36646" y="64"/>
                    <a:pt x="36276" y="64"/>
                  </a:cubicBezTo>
                  <a:cubicBezTo>
                    <a:pt x="35536" y="64"/>
                    <a:pt x="34824" y="53"/>
                    <a:pt x="34076" y="53"/>
                  </a:cubicBezTo>
                  <a:cubicBezTo>
                    <a:pt x="33180" y="42"/>
                    <a:pt x="32292" y="36"/>
                    <a:pt x="31418" y="36"/>
                  </a:cubicBezTo>
                  <a:cubicBezTo>
                    <a:pt x="30181" y="36"/>
                    <a:pt x="28969" y="48"/>
                    <a:pt x="27793" y="79"/>
                  </a:cubicBezTo>
                  <a:lnTo>
                    <a:pt x="26202" y="79"/>
                  </a:lnTo>
                  <a:cubicBezTo>
                    <a:pt x="25681" y="66"/>
                    <a:pt x="25173" y="59"/>
                    <a:pt x="24648" y="59"/>
                  </a:cubicBezTo>
                  <a:cubicBezTo>
                    <a:pt x="24123" y="59"/>
                    <a:pt x="23582" y="66"/>
                    <a:pt x="22996" y="79"/>
                  </a:cubicBezTo>
                  <a:lnTo>
                    <a:pt x="15278" y="79"/>
                  </a:lnTo>
                  <a:cubicBezTo>
                    <a:pt x="12436" y="79"/>
                    <a:pt x="9542" y="79"/>
                    <a:pt x="6727" y="105"/>
                  </a:cubicBezTo>
                  <a:cubicBezTo>
                    <a:pt x="5449" y="131"/>
                    <a:pt x="4693" y="131"/>
                    <a:pt x="4250" y="183"/>
                  </a:cubicBezTo>
                  <a:lnTo>
                    <a:pt x="521" y="626"/>
                  </a:lnTo>
                  <a:lnTo>
                    <a:pt x="469" y="626"/>
                  </a:lnTo>
                  <a:cubicBezTo>
                    <a:pt x="365" y="678"/>
                    <a:pt x="1017" y="704"/>
                    <a:pt x="1877" y="704"/>
                  </a:cubicBezTo>
                  <a:lnTo>
                    <a:pt x="14548" y="678"/>
                  </a:lnTo>
                  <a:lnTo>
                    <a:pt x="17625" y="678"/>
                  </a:lnTo>
                  <a:cubicBezTo>
                    <a:pt x="21562" y="626"/>
                    <a:pt x="25603" y="652"/>
                    <a:pt x="29566" y="626"/>
                  </a:cubicBezTo>
                  <a:lnTo>
                    <a:pt x="35719" y="626"/>
                  </a:lnTo>
                  <a:cubicBezTo>
                    <a:pt x="37387" y="626"/>
                    <a:pt x="39056" y="615"/>
                    <a:pt x="40732" y="615"/>
                  </a:cubicBezTo>
                  <a:cubicBezTo>
                    <a:pt x="41570" y="615"/>
                    <a:pt x="42411" y="618"/>
                    <a:pt x="43254" y="626"/>
                  </a:cubicBezTo>
                  <a:cubicBezTo>
                    <a:pt x="43462" y="635"/>
                    <a:pt x="43679" y="638"/>
                    <a:pt x="43902" y="638"/>
                  </a:cubicBezTo>
                  <a:cubicBezTo>
                    <a:pt x="44349" y="638"/>
                    <a:pt x="44818" y="626"/>
                    <a:pt x="45287" y="626"/>
                  </a:cubicBezTo>
                  <a:cubicBezTo>
                    <a:pt x="46799" y="626"/>
                    <a:pt x="48323" y="615"/>
                    <a:pt x="49843" y="615"/>
                  </a:cubicBezTo>
                  <a:cubicBezTo>
                    <a:pt x="50603" y="615"/>
                    <a:pt x="51362" y="618"/>
                    <a:pt x="52118" y="626"/>
                  </a:cubicBezTo>
                  <a:lnTo>
                    <a:pt x="128379" y="626"/>
                  </a:lnTo>
                  <a:cubicBezTo>
                    <a:pt x="128405" y="626"/>
                    <a:pt x="128405" y="652"/>
                    <a:pt x="128405" y="678"/>
                  </a:cubicBezTo>
                  <a:lnTo>
                    <a:pt x="128405" y="939"/>
                  </a:lnTo>
                  <a:cubicBezTo>
                    <a:pt x="128405" y="1069"/>
                    <a:pt x="128353" y="1200"/>
                    <a:pt x="128353" y="1304"/>
                  </a:cubicBezTo>
                  <a:cubicBezTo>
                    <a:pt x="128327" y="1434"/>
                    <a:pt x="128301" y="1565"/>
                    <a:pt x="128275" y="1669"/>
                  </a:cubicBezTo>
                  <a:cubicBezTo>
                    <a:pt x="128249" y="1799"/>
                    <a:pt x="128222" y="1904"/>
                    <a:pt x="128170" y="2008"/>
                  </a:cubicBezTo>
                  <a:cubicBezTo>
                    <a:pt x="128014" y="2477"/>
                    <a:pt x="127779" y="2895"/>
                    <a:pt x="127492" y="3286"/>
                  </a:cubicBezTo>
                  <a:cubicBezTo>
                    <a:pt x="127180" y="3677"/>
                    <a:pt x="126789" y="4042"/>
                    <a:pt x="126345" y="4302"/>
                  </a:cubicBezTo>
                  <a:cubicBezTo>
                    <a:pt x="125928" y="4563"/>
                    <a:pt x="125485" y="4746"/>
                    <a:pt x="124990" y="4850"/>
                  </a:cubicBezTo>
                  <a:cubicBezTo>
                    <a:pt x="124520" y="4928"/>
                    <a:pt x="124025" y="4954"/>
                    <a:pt x="123530" y="4954"/>
                  </a:cubicBezTo>
                  <a:lnTo>
                    <a:pt x="120479" y="4954"/>
                  </a:lnTo>
                  <a:lnTo>
                    <a:pt x="114404" y="5006"/>
                  </a:lnTo>
                  <a:cubicBezTo>
                    <a:pt x="113752" y="5006"/>
                    <a:pt x="112970" y="5032"/>
                    <a:pt x="112553" y="5032"/>
                  </a:cubicBezTo>
                  <a:cubicBezTo>
                    <a:pt x="111354" y="5085"/>
                    <a:pt x="109894" y="5085"/>
                    <a:pt x="108408" y="5085"/>
                  </a:cubicBezTo>
                  <a:lnTo>
                    <a:pt x="104888" y="5085"/>
                  </a:lnTo>
                  <a:lnTo>
                    <a:pt x="97431" y="5032"/>
                  </a:lnTo>
                  <a:cubicBezTo>
                    <a:pt x="93938" y="5032"/>
                    <a:pt x="90432" y="5021"/>
                    <a:pt x="86923" y="5021"/>
                  </a:cubicBezTo>
                  <a:cubicBezTo>
                    <a:pt x="85169" y="5021"/>
                    <a:pt x="83413" y="5024"/>
                    <a:pt x="81658" y="5032"/>
                  </a:cubicBezTo>
                  <a:lnTo>
                    <a:pt x="79598" y="5032"/>
                  </a:lnTo>
                  <a:cubicBezTo>
                    <a:pt x="78980" y="5025"/>
                    <a:pt x="78368" y="5022"/>
                    <a:pt x="77761" y="5022"/>
                  </a:cubicBezTo>
                  <a:cubicBezTo>
                    <a:pt x="76297" y="5022"/>
                    <a:pt x="74865" y="5040"/>
                    <a:pt x="73445" y="5058"/>
                  </a:cubicBezTo>
                  <a:cubicBezTo>
                    <a:pt x="70108" y="5085"/>
                    <a:pt x="66614" y="5058"/>
                    <a:pt x="63381" y="5137"/>
                  </a:cubicBezTo>
                  <a:lnTo>
                    <a:pt x="62573" y="5137"/>
                  </a:lnTo>
                  <a:cubicBezTo>
                    <a:pt x="62260" y="5111"/>
                    <a:pt x="61947" y="5111"/>
                    <a:pt x="61687" y="5111"/>
                  </a:cubicBezTo>
                  <a:cubicBezTo>
                    <a:pt x="59444" y="5137"/>
                    <a:pt x="56967" y="5111"/>
                    <a:pt x="55064" y="5163"/>
                  </a:cubicBezTo>
                  <a:cubicBezTo>
                    <a:pt x="54595" y="5189"/>
                    <a:pt x="54002" y="5189"/>
                    <a:pt x="53445" y="5189"/>
                  </a:cubicBezTo>
                  <a:cubicBezTo>
                    <a:pt x="52887" y="5189"/>
                    <a:pt x="52366" y="5189"/>
                    <a:pt x="52040" y="5215"/>
                  </a:cubicBezTo>
                  <a:lnTo>
                    <a:pt x="51388" y="5215"/>
                  </a:lnTo>
                  <a:cubicBezTo>
                    <a:pt x="51082" y="5208"/>
                    <a:pt x="50740" y="5207"/>
                    <a:pt x="50383" y="5207"/>
                  </a:cubicBezTo>
                  <a:cubicBezTo>
                    <a:pt x="50027" y="5207"/>
                    <a:pt x="49658" y="5208"/>
                    <a:pt x="49296" y="5208"/>
                  </a:cubicBezTo>
                  <a:cubicBezTo>
                    <a:pt x="48572" y="5208"/>
                    <a:pt x="47881" y="5202"/>
                    <a:pt x="47399" y="5163"/>
                  </a:cubicBezTo>
                  <a:lnTo>
                    <a:pt x="39942" y="5163"/>
                  </a:lnTo>
                  <a:cubicBezTo>
                    <a:pt x="39650" y="5158"/>
                    <a:pt x="39362" y="5155"/>
                    <a:pt x="39075" y="5155"/>
                  </a:cubicBezTo>
                  <a:cubicBezTo>
                    <a:pt x="37930" y="5155"/>
                    <a:pt x="36824" y="5189"/>
                    <a:pt x="35719" y="5189"/>
                  </a:cubicBezTo>
                  <a:cubicBezTo>
                    <a:pt x="34259" y="5189"/>
                    <a:pt x="32877" y="5137"/>
                    <a:pt x="31208" y="5137"/>
                  </a:cubicBezTo>
                  <a:lnTo>
                    <a:pt x="30530" y="5137"/>
                  </a:lnTo>
                  <a:lnTo>
                    <a:pt x="15435" y="5111"/>
                  </a:lnTo>
                  <a:lnTo>
                    <a:pt x="9464" y="5058"/>
                  </a:lnTo>
                  <a:lnTo>
                    <a:pt x="4980" y="5058"/>
                  </a:lnTo>
                  <a:cubicBezTo>
                    <a:pt x="4510" y="5058"/>
                    <a:pt x="4041" y="5006"/>
                    <a:pt x="3598" y="4876"/>
                  </a:cubicBezTo>
                  <a:cubicBezTo>
                    <a:pt x="2555" y="4537"/>
                    <a:pt x="1695" y="3833"/>
                    <a:pt x="1121" y="2921"/>
                  </a:cubicBezTo>
                  <a:cubicBezTo>
                    <a:pt x="808" y="2373"/>
                    <a:pt x="574" y="1799"/>
                    <a:pt x="495" y="1174"/>
                  </a:cubicBezTo>
                  <a:cubicBezTo>
                    <a:pt x="443" y="965"/>
                    <a:pt x="443" y="809"/>
                    <a:pt x="417" y="678"/>
                  </a:cubicBezTo>
                  <a:lnTo>
                    <a:pt x="417" y="600"/>
                  </a:lnTo>
                  <a:cubicBezTo>
                    <a:pt x="417" y="600"/>
                    <a:pt x="417" y="600"/>
                    <a:pt x="391" y="574"/>
                  </a:cubicBezTo>
                  <a:cubicBezTo>
                    <a:pt x="391" y="522"/>
                    <a:pt x="391" y="444"/>
                    <a:pt x="417" y="392"/>
                  </a:cubicBezTo>
                  <a:cubicBezTo>
                    <a:pt x="443" y="339"/>
                    <a:pt x="469" y="287"/>
                    <a:pt x="417" y="235"/>
                  </a:cubicBezTo>
                  <a:cubicBezTo>
                    <a:pt x="408" y="226"/>
                    <a:pt x="382" y="217"/>
                    <a:pt x="346" y="217"/>
                  </a:cubicBezTo>
                  <a:cubicBezTo>
                    <a:pt x="280" y="217"/>
                    <a:pt x="179" y="248"/>
                    <a:pt x="78" y="366"/>
                  </a:cubicBezTo>
                  <a:cubicBezTo>
                    <a:pt x="52" y="418"/>
                    <a:pt x="26" y="470"/>
                    <a:pt x="0" y="522"/>
                  </a:cubicBezTo>
                  <a:cubicBezTo>
                    <a:pt x="0" y="600"/>
                    <a:pt x="0" y="652"/>
                    <a:pt x="0" y="704"/>
                  </a:cubicBezTo>
                  <a:lnTo>
                    <a:pt x="0" y="1043"/>
                  </a:lnTo>
                  <a:cubicBezTo>
                    <a:pt x="52" y="1852"/>
                    <a:pt x="287" y="2634"/>
                    <a:pt x="730" y="3312"/>
                  </a:cubicBezTo>
                  <a:cubicBezTo>
                    <a:pt x="1408" y="4328"/>
                    <a:pt x="2399" y="5085"/>
                    <a:pt x="3572" y="5423"/>
                  </a:cubicBezTo>
                  <a:cubicBezTo>
                    <a:pt x="3859" y="5502"/>
                    <a:pt x="4145" y="5554"/>
                    <a:pt x="4432" y="5606"/>
                  </a:cubicBezTo>
                  <a:lnTo>
                    <a:pt x="4875" y="5632"/>
                  </a:lnTo>
                  <a:lnTo>
                    <a:pt x="5293" y="5632"/>
                  </a:lnTo>
                  <a:lnTo>
                    <a:pt x="6961" y="5658"/>
                  </a:lnTo>
                  <a:lnTo>
                    <a:pt x="20467" y="5736"/>
                  </a:lnTo>
                  <a:lnTo>
                    <a:pt x="35927" y="5736"/>
                  </a:lnTo>
                  <a:cubicBezTo>
                    <a:pt x="38813" y="5736"/>
                    <a:pt x="41698" y="5760"/>
                    <a:pt x="44599" y="5760"/>
                  </a:cubicBezTo>
                  <a:cubicBezTo>
                    <a:pt x="46049" y="5760"/>
                    <a:pt x="47503" y="5754"/>
                    <a:pt x="48963" y="5736"/>
                  </a:cubicBezTo>
                  <a:lnTo>
                    <a:pt x="49980" y="5736"/>
                  </a:lnTo>
                  <a:cubicBezTo>
                    <a:pt x="51119" y="5743"/>
                    <a:pt x="52256" y="5747"/>
                    <a:pt x="53388" y="5747"/>
                  </a:cubicBezTo>
                  <a:cubicBezTo>
                    <a:pt x="56482" y="5747"/>
                    <a:pt x="59543" y="5722"/>
                    <a:pt x="62521" y="5684"/>
                  </a:cubicBezTo>
                  <a:lnTo>
                    <a:pt x="64528" y="5684"/>
                  </a:lnTo>
                  <a:cubicBezTo>
                    <a:pt x="65528" y="5693"/>
                    <a:pt x="66524" y="5696"/>
                    <a:pt x="67519" y="5696"/>
                  </a:cubicBezTo>
                  <a:cubicBezTo>
                    <a:pt x="69508" y="5696"/>
                    <a:pt x="71490" y="5684"/>
                    <a:pt x="73471" y="5684"/>
                  </a:cubicBezTo>
                  <a:lnTo>
                    <a:pt x="86507" y="5684"/>
                  </a:lnTo>
                  <a:lnTo>
                    <a:pt x="97510" y="5658"/>
                  </a:lnTo>
                  <a:lnTo>
                    <a:pt x="114065" y="5658"/>
                  </a:lnTo>
                  <a:lnTo>
                    <a:pt x="120766" y="5632"/>
                  </a:lnTo>
                  <a:lnTo>
                    <a:pt x="124051" y="5606"/>
                  </a:lnTo>
                  <a:cubicBezTo>
                    <a:pt x="125198" y="5606"/>
                    <a:pt x="126293" y="5215"/>
                    <a:pt x="127180" y="4485"/>
                  </a:cubicBezTo>
                  <a:cubicBezTo>
                    <a:pt x="127910" y="3885"/>
                    <a:pt x="128457" y="3103"/>
                    <a:pt x="128770" y="2191"/>
                  </a:cubicBezTo>
                  <a:cubicBezTo>
                    <a:pt x="128874" y="1904"/>
                    <a:pt x="128926" y="1617"/>
                    <a:pt x="128979" y="1330"/>
                  </a:cubicBezTo>
                  <a:cubicBezTo>
                    <a:pt x="129005" y="1174"/>
                    <a:pt x="129005" y="1043"/>
                    <a:pt x="129005" y="887"/>
                  </a:cubicBezTo>
                  <a:lnTo>
                    <a:pt x="129005" y="626"/>
                  </a:lnTo>
                  <a:cubicBezTo>
                    <a:pt x="129005" y="548"/>
                    <a:pt x="128979" y="444"/>
                    <a:pt x="128953" y="392"/>
                  </a:cubicBezTo>
                  <a:cubicBezTo>
                    <a:pt x="128831" y="209"/>
                    <a:pt x="128630" y="178"/>
                    <a:pt x="128458" y="178"/>
                  </a:cubicBezTo>
                  <a:cubicBezTo>
                    <a:pt x="128365" y="178"/>
                    <a:pt x="128280" y="187"/>
                    <a:pt x="128221" y="187"/>
                  </a:cubicBezTo>
                  <a:cubicBezTo>
                    <a:pt x="128201" y="187"/>
                    <a:pt x="128184" y="186"/>
                    <a:pt x="128170" y="183"/>
                  </a:cubicBezTo>
                  <a:cubicBezTo>
                    <a:pt x="128040" y="183"/>
                    <a:pt x="127910" y="183"/>
                    <a:pt x="127779" y="209"/>
                  </a:cubicBezTo>
                  <a:lnTo>
                    <a:pt x="121939" y="209"/>
                  </a:lnTo>
                  <a:lnTo>
                    <a:pt x="116125" y="79"/>
                  </a:lnTo>
                  <a:lnTo>
                    <a:pt x="109033" y="79"/>
                  </a:lnTo>
                  <a:cubicBezTo>
                    <a:pt x="108449" y="57"/>
                    <a:pt x="107875" y="49"/>
                    <a:pt x="107294" y="49"/>
                  </a:cubicBezTo>
                  <a:cubicBezTo>
                    <a:pt x="106500" y="49"/>
                    <a:pt x="105694" y="64"/>
                    <a:pt x="104836" y="79"/>
                  </a:cubicBezTo>
                  <a:cubicBezTo>
                    <a:pt x="103793" y="105"/>
                    <a:pt x="102724" y="124"/>
                    <a:pt x="101681" y="124"/>
                  </a:cubicBezTo>
                  <a:cubicBezTo>
                    <a:pt x="100638" y="124"/>
                    <a:pt x="99621" y="105"/>
                    <a:pt x="98683" y="53"/>
                  </a:cubicBezTo>
                  <a:lnTo>
                    <a:pt x="97770" y="53"/>
                  </a:lnTo>
                  <a:cubicBezTo>
                    <a:pt x="97591" y="33"/>
                    <a:pt x="97412" y="24"/>
                    <a:pt x="97233" y="24"/>
                  </a:cubicBezTo>
                  <a:cubicBezTo>
                    <a:pt x="96942" y="24"/>
                    <a:pt x="96652" y="47"/>
                    <a:pt x="96362" y="79"/>
                  </a:cubicBezTo>
                  <a:cubicBezTo>
                    <a:pt x="96154" y="105"/>
                    <a:pt x="95919" y="131"/>
                    <a:pt x="95711" y="131"/>
                  </a:cubicBezTo>
                  <a:lnTo>
                    <a:pt x="92399" y="131"/>
                  </a:lnTo>
                  <a:cubicBezTo>
                    <a:pt x="91044" y="105"/>
                    <a:pt x="91435" y="105"/>
                    <a:pt x="91774" y="53"/>
                  </a:cubicBezTo>
                  <a:cubicBezTo>
                    <a:pt x="92139" y="27"/>
                    <a:pt x="91565" y="1"/>
                    <a:pt x="90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1"/>
            <p:cNvSpPr/>
            <p:nvPr/>
          </p:nvSpPr>
          <p:spPr>
            <a:xfrm>
              <a:off x="502100" y="2051100"/>
              <a:ext cx="2691950" cy="1635825"/>
            </a:xfrm>
            <a:custGeom>
              <a:avLst/>
              <a:gdLst/>
              <a:ahLst/>
              <a:cxnLst/>
              <a:rect l="l" t="t" r="r" b="b"/>
              <a:pathLst>
                <a:path w="107678" h="65433" extrusionOk="0">
                  <a:moveTo>
                    <a:pt x="39473" y="592"/>
                  </a:moveTo>
                  <a:cubicBezTo>
                    <a:pt x="41820" y="618"/>
                    <a:pt x="44245" y="618"/>
                    <a:pt x="46643" y="618"/>
                  </a:cubicBezTo>
                  <a:cubicBezTo>
                    <a:pt x="48816" y="618"/>
                    <a:pt x="50988" y="606"/>
                    <a:pt x="53177" y="606"/>
                  </a:cubicBezTo>
                  <a:cubicBezTo>
                    <a:pt x="54271" y="606"/>
                    <a:pt x="55369" y="609"/>
                    <a:pt x="56472" y="618"/>
                  </a:cubicBezTo>
                  <a:lnTo>
                    <a:pt x="59132" y="618"/>
                  </a:lnTo>
                  <a:cubicBezTo>
                    <a:pt x="61113" y="618"/>
                    <a:pt x="63095" y="594"/>
                    <a:pt x="65084" y="594"/>
                  </a:cubicBezTo>
                  <a:cubicBezTo>
                    <a:pt x="66078" y="594"/>
                    <a:pt x="67075" y="600"/>
                    <a:pt x="68074" y="618"/>
                  </a:cubicBezTo>
                  <a:lnTo>
                    <a:pt x="107130" y="618"/>
                  </a:lnTo>
                  <a:lnTo>
                    <a:pt x="107130" y="644"/>
                  </a:lnTo>
                  <a:lnTo>
                    <a:pt x="107130" y="14436"/>
                  </a:lnTo>
                  <a:lnTo>
                    <a:pt x="107130" y="31982"/>
                  </a:lnTo>
                  <a:lnTo>
                    <a:pt x="107130" y="38683"/>
                  </a:lnTo>
                  <a:lnTo>
                    <a:pt x="107130" y="57037"/>
                  </a:lnTo>
                  <a:lnTo>
                    <a:pt x="107130" y="61079"/>
                  </a:lnTo>
                  <a:lnTo>
                    <a:pt x="107130" y="63060"/>
                  </a:lnTo>
                  <a:lnTo>
                    <a:pt x="107130" y="64025"/>
                  </a:lnTo>
                  <a:lnTo>
                    <a:pt x="107130" y="64520"/>
                  </a:lnTo>
                  <a:lnTo>
                    <a:pt x="107130" y="64650"/>
                  </a:lnTo>
                  <a:lnTo>
                    <a:pt x="104862" y="64650"/>
                  </a:lnTo>
                  <a:cubicBezTo>
                    <a:pt x="99413" y="64650"/>
                    <a:pt x="94199" y="64703"/>
                    <a:pt x="88906" y="64729"/>
                  </a:cubicBezTo>
                  <a:cubicBezTo>
                    <a:pt x="88046" y="64729"/>
                    <a:pt x="87003" y="64755"/>
                    <a:pt x="86455" y="64755"/>
                  </a:cubicBezTo>
                  <a:cubicBezTo>
                    <a:pt x="84891" y="64807"/>
                    <a:pt x="82988" y="64807"/>
                    <a:pt x="81032" y="64807"/>
                  </a:cubicBezTo>
                  <a:lnTo>
                    <a:pt x="80276" y="64807"/>
                  </a:lnTo>
                  <a:lnTo>
                    <a:pt x="81163" y="64781"/>
                  </a:lnTo>
                  <a:lnTo>
                    <a:pt x="76444" y="64781"/>
                  </a:lnTo>
                  <a:lnTo>
                    <a:pt x="66693" y="64755"/>
                  </a:lnTo>
                  <a:cubicBezTo>
                    <a:pt x="62121" y="64755"/>
                    <a:pt x="57538" y="64732"/>
                    <a:pt x="52952" y="64732"/>
                  </a:cubicBezTo>
                  <a:cubicBezTo>
                    <a:pt x="50658" y="64732"/>
                    <a:pt x="48364" y="64737"/>
                    <a:pt x="46070" y="64755"/>
                  </a:cubicBezTo>
                  <a:lnTo>
                    <a:pt x="43358" y="64755"/>
                  </a:lnTo>
                  <a:cubicBezTo>
                    <a:pt x="42446" y="64746"/>
                    <a:pt x="41542" y="64743"/>
                    <a:pt x="40645" y="64743"/>
                  </a:cubicBezTo>
                  <a:cubicBezTo>
                    <a:pt x="38850" y="64743"/>
                    <a:pt x="37083" y="64755"/>
                    <a:pt x="35328" y="64755"/>
                  </a:cubicBezTo>
                  <a:cubicBezTo>
                    <a:pt x="31000" y="64807"/>
                    <a:pt x="26411" y="64781"/>
                    <a:pt x="22188" y="64833"/>
                  </a:cubicBezTo>
                  <a:lnTo>
                    <a:pt x="19971" y="64833"/>
                  </a:lnTo>
                  <a:cubicBezTo>
                    <a:pt x="17051" y="64833"/>
                    <a:pt x="13792" y="64833"/>
                    <a:pt x="11315" y="64885"/>
                  </a:cubicBezTo>
                  <a:cubicBezTo>
                    <a:pt x="10703" y="64911"/>
                    <a:pt x="9927" y="64911"/>
                    <a:pt x="9197" y="64911"/>
                  </a:cubicBezTo>
                  <a:cubicBezTo>
                    <a:pt x="8467" y="64911"/>
                    <a:pt x="7783" y="64911"/>
                    <a:pt x="7353" y="64937"/>
                  </a:cubicBezTo>
                  <a:lnTo>
                    <a:pt x="6518" y="64937"/>
                  </a:lnTo>
                  <a:cubicBezTo>
                    <a:pt x="6114" y="64931"/>
                    <a:pt x="5664" y="64929"/>
                    <a:pt x="5197" y="64929"/>
                  </a:cubicBezTo>
                  <a:cubicBezTo>
                    <a:pt x="4731" y="64929"/>
                    <a:pt x="4247" y="64931"/>
                    <a:pt x="3774" y="64931"/>
                  </a:cubicBezTo>
                  <a:cubicBezTo>
                    <a:pt x="2829" y="64931"/>
                    <a:pt x="1930" y="64924"/>
                    <a:pt x="1304" y="64885"/>
                  </a:cubicBezTo>
                  <a:lnTo>
                    <a:pt x="574" y="64885"/>
                  </a:lnTo>
                  <a:lnTo>
                    <a:pt x="574" y="64233"/>
                  </a:lnTo>
                  <a:lnTo>
                    <a:pt x="600" y="56177"/>
                  </a:lnTo>
                  <a:cubicBezTo>
                    <a:pt x="600" y="54248"/>
                    <a:pt x="574" y="52475"/>
                    <a:pt x="574" y="50676"/>
                  </a:cubicBezTo>
                  <a:cubicBezTo>
                    <a:pt x="574" y="48747"/>
                    <a:pt x="626" y="46948"/>
                    <a:pt x="626" y="44784"/>
                  </a:cubicBezTo>
                  <a:lnTo>
                    <a:pt x="626" y="43897"/>
                  </a:lnTo>
                  <a:cubicBezTo>
                    <a:pt x="626" y="37327"/>
                    <a:pt x="652" y="30705"/>
                    <a:pt x="652" y="24161"/>
                  </a:cubicBezTo>
                  <a:cubicBezTo>
                    <a:pt x="678" y="18972"/>
                    <a:pt x="704" y="13758"/>
                    <a:pt x="730" y="8544"/>
                  </a:cubicBezTo>
                  <a:lnTo>
                    <a:pt x="730" y="4085"/>
                  </a:lnTo>
                  <a:cubicBezTo>
                    <a:pt x="730" y="2146"/>
                    <a:pt x="692" y="1026"/>
                    <a:pt x="648" y="628"/>
                  </a:cubicBezTo>
                  <a:lnTo>
                    <a:pt x="648" y="628"/>
                  </a:lnTo>
                  <a:cubicBezTo>
                    <a:pt x="887" y="656"/>
                    <a:pt x="1559" y="670"/>
                    <a:pt x="2399" y="670"/>
                  </a:cubicBezTo>
                  <a:lnTo>
                    <a:pt x="18981" y="618"/>
                  </a:lnTo>
                  <a:lnTo>
                    <a:pt x="22970" y="618"/>
                  </a:lnTo>
                  <a:cubicBezTo>
                    <a:pt x="25551" y="605"/>
                    <a:pt x="28165" y="605"/>
                    <a:pt x="30778" y="605"/>
                  </a:cubicBezTo>
                  <a:cubicBezTo>
                    <a:pt x="33392" y="605"/>
                    <a:pt x="36006" y="605"/>
                    <a:pt x="38587" y="592"/>
                  </a:cubicBezTo>
                  <a:close/>
                  <a:moveTo>
                    <a:pt x="41018" y="1"/>
                  </a:moveTo>
                  <a:cubicBezTo>
                    <a:pt x="39396" y="1"/>
                    <a:pt x="37809" y="14"/>
                    <a:pt x="36266" y="44"/>
                  </a:cubicBezTo>
                  <a:lnTo>
                    <a:pt x="34207" y="44"/>
                  </a:lnTo>
                  <a:cubicBezTo>
                    <a:pt x="33755" y="35"/>
                    <a:pt x="33309" y="32"/>
                    <a:pt x="32858" y="32"/>
                  </a:cubicBezTo>
                  <a:cubicBezTo>
                    <a:pt x="31956" y="32"/>
                    <a:pt x="31035" y="44"/>
                    <a:pt x="30009" y="44"/>
                  </a:cubicBezTo>
                  <a:lnTo>
                    <a:pt x="19945" y="44"/>
                  </a:lnTo>
                  <a:cubicBezTo>
                    <a:pt x="16217" y="44"/>
                    <a:pt x="12437" y="44"/>
                    <a:pt x="8734" y="70"/>
                  </a:cubicBezTo>
                  <a:cubicBezTo>
                    <a:pt x="7092" y="70"/>
                    <a:pt x="6101" y="96"/>
                    <a:pt x="5527" y="148"/>
                  </a:cubicBezTo>
                  <a:lnTo>
                    <a:pt x="652" y="592"/>
                  </a:lnTo>
                  <a:lnTo>
                    <a:pt x="644" y="592"/>
                  </a:lnTo>
                  <a:cubicBezTo>
                    <a:pt x="638" y="543"/>
                    <a:pt x="632" y="509"/>
                    <a:pt x="626" y="487"/>
                  </a:cubicBezTo>
                  <a:cubicBezTo>
                    <a:pt x="574" y="435"/>
                    <a:pt x="522" y="331"/>
                    <a:pt x="522" y="331"/>
                  </a:cubicBezTo>
                  <a:cubicBezTo>
                    <a:pt x="522" y="331"/>
                    <a:pt x="496" y="331"/>
                    <a:pt x="496" y="279"/>
                  </a:cubicBezTo>
                  <a:cubicBezTo>
                    <a:pt x="522" y="201"/>
                    <a:pt x="574" y="148"/>
                    <a:pt x="443" y="122"/>
                  </a:cubicBezTo>
                  <a:cubicBezTo>
                    <a:pt x="365" y="122"/>
                    <a:pt x="313" y="174"/>
                    <a:pt x="287" y="227"/>
                  </a:cubicBezTo>
                  <a:cubicBezTo>
                    <a:pt x="261" y="253"/>
                    <a:pt x="261" y="305"/>
                    <a:pt x="261" y="331"/>
                  </a:cubicBezTo>
                  <a:lnTo>
                    <a:pt x="261" y="383"/>
                  </a:lnTo>
                  <a:lnTo>
                    <a:pt x="261" y="487"/>
                  </a:lnTo>
                  <a:cubicBezTo>
                    <a:pt x="235" y="670"/>
                    <a:pt x="209" y="904"/>
                    <a:pt x="209" y="1243"/>
                  </a:cubicBezTo>
                  <a:cubicBezTo>
                    <a:pt x="209" y="1895"/>
                    <a:pt x="209" y="2886"/>
                    <a:pt x="183" y="4163"/>
                  </a:cubicBezTo>
                  <a:cubicBezTo>
                    <a:pt x="183" y="7214"/>
                    <a:pt x="157" y="10108"/>
                    <a:pt x="131" y="12976"/>
                  </a:cubicBezTo>
                  <a:cubicBezTo>
                    <a:pt x="78" y="18764"/>
                    <a:pt x="52" y="24786"/>
                    <a:pt x="26" y="30653"/>
                  </a:cubicBezTo>
                  <a:lnTo>
                    <a:pt x="26" y="31539"/>
                  </a:lnTo>
                  <a:lnTo>
                    <a:pt x="26" y="43219"/>
                  </a:lnTo>
                  <a:lnTo>
                    <a:pt x="26" y="50858"/>
                  </a:lnTo>
                  <a:cubicBezTo>
                    <a:pt x="0" y="55708"/>
                    <a:pt x="0" y="60531"/>
                    <a:pt x="0" y="65433"/>
                  </a:cubicBezTo>
                  <a:lnTo>
                    <a:pt x="4667" y="65433"/>
                  </a:lnTo>
                  <a:cubicBezTo>
                    <a:pt x="10247" y="65433"/>
                    <a:pt x="15722" y="65433"/>
                    <a:pt x="21066" y="65354"/>
                  </a:cubicBezTo>
                  <a:lnTo>
                    <a:pt x="23700" y="65354"/>
                  </a:lnTo>
                  <a:cubicBezTo>
                    <a:pt x="25003" y="65363"/>
                    <a:pt x="26304" y="65366"/>
                    <a:pt x="27603" y="65366"/>
                  </a:cubicBezTo>
                  <a:cubicBezTo>
                    <a:pt x="30200" y="65366"/>
                    <a:pt x="32790" y="65354"/>
                    <a:pt x="35380" y="65354"/>
                  </a:cubicBezTo>
                  <a:lnTo>
                    <a:pt x="52405" y="65354"/>
                  </a:lnTo>
                  <a:lnTo>
                    <a:pt x="66797" y="65328"/>
                  </a:lnTo>
                  <a:lnTo>
                    <a:pt x="88385" y="65328"/>
                  </a:lnTo>
                  <a:cubicBezTo>
                    <a:pt x="94251" y="65328"/>
                    <a:pt x="100091" y="65328"/>
                    <a:pt x="105670" y="65250"/>
                  </a:cubicBezTo>
                  <a:lnTo>
                    <a:pt x="107652" y="65250"/>
                  </a:lnTo>
                  <a:lnTo>
                    <a:pt x="107652" y="63295"/>
                  </a:lnTo>
                  <a:cubicBezTo>
                    <a:pt x="107652" y="61756"/>
                    <a:pt x="107652" y="60218"/>
                    <a:pt x="107600" y="59749"/>
                  </a:cubicBezTo>
                  <a:lnTo>
                    <a:pt x="107600" y="58628"/>
                  </a:lnTo>
                  <a:cubicBezTo>
                    <a:pt x="107600" y="56438"/>
                    <a:pt x="107600" y="54274"/>
                    <a:pt x="107600" y="52110"/>
                  </a:cubicBezTo>
                  <a:lnTo>
                    <a:pt x="107600" y="44523"/>
                  </a:lnTo>
                  <a:lnTo>
                    <a:pt x="107600" y="37353"/>
                  </a:lnTo>
                  <a:cubicBezTo>
                    <a:pt x="107574" y="36623"/>
                    <a:pt x="107600" y="35606"/>
                    <a:pt x="107600" y="35215"/>
                  </a:cubicBezTo>
                  <a:cubicBezTo>
                    <a:pt x="107652" y="33442"/>
                    <a:pt x="107626" y="31695"/>
                    <a:pt x="107600" y="29740"/>
                  </a:cubicBezTo>
                  <a:cubicBezTo>
                    <a:pt x="107574" y="27003"/>
                    <a:pt x="107521" y="24135"/>
                    <a:pt x="107626" y="21710"/>
                  </a:cubicBezTo>
                  <a:cubicBezTo>
                    <a:pt x="107652" y="21449"/>
                    <a:pt x="107652" y="20902"/>
                    <a:pt x="107652" y="20511"/>
                  </a:cubicBezTo>
                  <a:cubicBezTo>
                    <a:pt x="107678" y="19885"/>
                    <a:pt x="107678" y="19285"/>
                    <a:pt x="107600" y="18659"/>
                  </a:cubicBezTo>
                  <a:cubicBezTo>
                    <a:pt x="107574" y="18529"/>
                    <a:pt x="107548" y="18164"/>
                    <a:pt x="107548" y="17825"/>
                  </a:cubicBezTo>
                  <a:lnTo>
                    <a:pt x="107548" y="13471"/>
                  </a:lnTo>
                  <a:cubicBezTo>
                    <a:pt x="107561" y="12531"/>
                    <a:pt x="107575" y="12236"/>
                    <a:pt x="107589" y="12236"/>
                  </a:cubicBezTo>
                  <a:cubicBezTo>
                    <a:pt x="107601" y="12236"/>
                    <a:pt x="107613" y="12468"/>
                    <a:pt x="107626" y="12689"/>
                  </a:cubicBezTo>
                  <a:cubicBezTo>
                    <a:pt x="107631" y="12777"/>
                    <a:pt x="107636" y="12818"/>
                    <a:pt x="107641" y="12818"/>
                  </a:cubicBezTo>
                  <a:cubicBezTo>
                    <a:pt x="107661" y="12818"/>
                    <a:pt x="107678" y="12158"/>
                    <a:pt x="107678" y="11281"/>
                  </a:cubicBezTo>
                  <a:cubicBezTo>
                    <a:pt x="107678" y="9508"/>
                    <a:pt x="107626" y="7918"/>
                    <a:pt x="107652" y="5988"/>
                  </a:cubicBezTo>
                  <a:cubicBezTo>
                    <a:pt x="107678" y="4528"/>
                    <a:pt x="107678" y="3042"/>
                    <a:pt x="107678" y="1582"/>
                  </a:cubicBezTo>
                  <a:lnTo>
                    <a:pt x="107678" y="357"/>
                  </a:lnTo>
                  <a:cubicBezTo>
                    <a:pt x="107678" y="305"/>
                    <a:pt x="107652" y="253"/>
                    <a:pt x="107626" y="174"/>
                  </a:cubicBezTo>
                  <a:cubicBezTo>
                    <a:pt x="107626" y="122"/>
                    <a:pt x="107574" y="70"/>
                    <a:pt x="107521" y="44"/>
                  </a:cubicBezTo>
                  <a:cubicBezTo>
                    <a:pt x="107429" y="26"/>
                    <a:pt x="107337" y="7"/>
                    <a:pt x="107245" y="7"/>
                  </a:cubicBezTo>
                  <a:cubicBezTo>
                    <a:pt x="107207" y="7"/>
                    <a:pt x="107169" y="10"/>
                    <a:pt x="107130" y="18"/>
                  </a:cubicBezTo>
                  <a:lnTo>
                    <a:pt x="104315" y="18"/>
                  </a:lnTo>
                  <a:cubicBezTo>
                    <a:pt x="101890" y="18"/>
                    <a:pt x="99283" y="18"/>
                    <a:pt x="96962" y="70"/>
                  </a:cubicBezTo>
                  <a:lnTo>
                    <a:pt x="95711" y="70"/>
                  </a:lnTo>
                  <a:cubicBezTo>
                    <a:pt x="95433" y="61"/>
                    <a:pt x="95152" y="59"/>
                    <a:pt x="94871" y="59"/>
                  </a:cubicBezTo>
                  <a:cubicBezTo>
                    <a:pt x="94309" y="59"/>
                    <a:pt x="93747" y="70"/>
                    <a:pt x="93208" y="70"/>
                  </a:cubicBezTo>
                  <a:cubicBezTo>
                    <a:pt x="92747" y="79"/>
                    <a:pt x="92287" y="82"/>
                    <a:pt x="91834" y="82"/>
                  </a:cubicBezTo>
                  <a:cubicBezTo>
                    <a:pt x="90928" y="82"/>
                    <a:pt x="90053" y="70"/>
                    <a:pt x="89271" y="70"/>
                  </a:cubicBezTo>
                  <a:cubicBezTo>
                    <a:pt x="87144" y="23"/>
                    <a:pt x="84997" y="14"/>
                    <a:pt x="82815" y="14"/>
                  </a:cubicBezTo>
                  <a:cubicBezTo>
                    <a:pt x="81361" y="14"/>
                    <a:pt x="79890" y="18"/>
                    <a:pt x="78399" y="18"/>
                  </a:cubicBezTo>
                  <a:cubicBezTo>
                    <a:pt x="76546" y="36"/>
                    <a:pt x="74718" y="66"/>
                    <a:pt x="72847" y="66"/>
                  </a:cubicBezTo>
                  <a:cubicBezTo>
                    <a:pt x="72006" y="66"/>
                    <a:pt x="71156" y="60"/>
                    <a:pt x="70291" y="44"/>
                  </a:cubicBezTo>
                  <a:cubicBezTo>
                    <a:pt x="69764" y="52"/>
                    <a:pt x="69252" y="55"/>
                    <a:pt x="68752" y="55"/>
                  </a:cubicBezTo>
                  <a:cubicBezTo>
                    <a:pt x="67545" y="55"/>
                    <a:pt x="66402" y="36"/>
                    <a:pt x="65259" y="18"/>
                  </a:cubicBezTo>
                  <a:lnTo>
                    <a:pt x="63069" y="18"/>
                  </a:lnTo>
                  <a:cubicBezTo>
                    <a:pt x="60792" y="18"/>
                    <a:pt x="58515" y="6"/>
                    <a:pt x="56245" y="6"/>
                  </a:cubicBezTo>
                  <a:cubicBezTo>
                    <a:pt x="55111" y="6"/>
                    <a:pt x="53978" y="9"/>
                    <a:pt x="52848" y="18"/>
                  </a:cubicBezTo>
                  <a:lnTo>
                    <a:pt x="48859" y="18"/>
                  </a:lnTo>
                  <a:cubicBezTo>
                    <a:pt x="48347" y="27"/>
                    <a:pt x="47851" y="30"/>
                    <a:pt x="47365" y="30"/>
                  </a:cubicBezTo>
                  <a:cubicBezTo>
                    <a:pt x="46394" y="30"/>
                    <a:pt x="45461" y="18"/>
                    <a:pt x="44505" y="18"/>
                  </a:cubicBezTo>
                  <a:cubicBezTo>
                    <a:pt x="43328" y="7"/>
                    <a:pt x="42164" y="1"/>
                    <a:pt x="41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1"/>
            <p:cNvSpPr/>
            <p:nvPr/>
          </p:nvSpPr>
          <p:spPr>
            <a:xfrm>
              <a:off x="502100" y="2051100"/>
              <a:ext cx="2691950" cy="1635825"/>
            </a:xfrm>
            <a:custGeom>
              <a:avLst/>
              <a:gdLst/>
              <a:ahLst/>
              <a:cxnLst/>
              <a:rect l="l" t="t" r="r" b="b"/>
              <a:pathLst>
                <a:path w="107678" h="65433" extrusionOk="0">
                  <a:moveTo>
                    <a:pt x="39473" y="592"/>
                  </a:moveTo>
                  <a:cubicBezTo>
                    <a:pt x="41820" y="618"/>
                    <a:pt x="44245" y="618"/>
                    <a:pt x="46643" y="618"/>
                  </a:cubicBezTo>
                  <a:cubicBezTo>
                    <a:pt x="48816" y="618"/>
                    <a:pt x="50988" y="606"/>
                    <a:pt x="53177" y="606"/>
                  </a:cubicBezTo>
                  <a:cubicBezTo>
                    <a:pt x="54271" y="606"/>
                    <a:pt x="55369" y="609"/>
                    <a:pt x="56472" y="618"/>
                  </a:cubicBezTo>
                  <a:lnTo>
                    <a:pt x="59132" y="618"/>
                  </a:lnTo>
                  <a:cubicBezTo>
                    <a:pt x="61113" y="618"/>
                    <a:pt x="63095" y="594"/>
                    <a:pt x="65084" y="594"/>
                  </a:cubicBezTo>
                  <a:cubicBezTo>
                    <a:pt x="66078" y="594"/>
                    <a:pt x="67075" y="600"/>
                    <a:pt x="68074" y="618"/>
                  </a:cubicBezTo>
                  <a:lnTo>
                    <a:pt x="107130" y="618"/>
                  </a:lnTo>
                  <a:lnTo>
                    <a:pt x="107130" y="644"/>
                  </a:lnTo>
                  <a:lnTo>
                    <a:pt x="107130" y="14436"/>
                  </a:lnTo>
                  <a:lnTo>
                    <a:pt x="107130" y="31982"/>
                  </a:lnTo>
                  <a:lnTo>
                    <a:pt x="107130" y="38683"/>
                  </a:lnTo>
                  <a:lnTo>
                    <a:pt x="107130" y="57037"/>
                  </a:lnTo>
                  <a:lnTo>
                    <a:pt x="107130" y="61079"/>
                  </a:lnTo>
                  <a:lnTo>
                    <a:pt x="107130" y="63060"/>
                  </a:lnTo>
                  <a:lnTo>
                    <a:pt x="107130" y="64025"/>
                  </a:lnTo>
                  <a:lnTo>
                    <a:pt x="107130" y="64520"/>
                  </a:lnTo>
                  <a:lnTo>
                    <a:pt x="107130" y="64650"/>
                  </a:lnTo>
                  <a:lnTo>
                    <a:pt x="104862" y="64650"/>
                  </a:lnTo>
                  <a:cubicBezTo>
                    <a:pt x="99413" y="64650"/>
                    <a:pt x="94199" y="64703"/>
                    <a:pt x="88906" y="64729"/>
                  </a:cubicBezTo>
                  <a:cubicBezTo>
                    <a:pt x="88046" y="64729"/>
                    <a:pt x="87003" y="64755"/>
                    <a:pt x="86455" y="64755"/>
                  </a:cubicBezTo>
                  <a:cubicBezTo>
                    <a:pt x="84891" y="64807"/>
                    <a:pt x="82988" y="64807"/>
                    <a:pt x="81032" y="64807"/>
                  </a:cubicBezTo>
                  <a:lnTo>
                    <a:pt x="80276" y="64807"/>
                  </a:lnTo>
                  <a:lnTo>
                    <a:pt x="81163" y="64781"/>
                  </a:lnTo>
                  <a:lnTo>
                    <a:pt x="76444" y="64781"/>
                  </a:lnTo>
                  <a:lnTo>
                    <a:pt x="66693" y="64755"/>
                  </a:lnTo>
                  <a:cubicBezTo>
                    <a:pt x="62121" y="64755"/>
                    <a:pt x="57538" y="64732"/>
                    <a:pt x="52952" y="64732"/>
                  </a:cubicBezTo>
                  <a:cubicBezTo>
                    <a:pt x="50658" y="64732"/>
                    <a:pt x="48364" y="64737"/>
                    <a:pt x="46070" y="64755"/>
                  </a:cubicBezTo>
                  <a:lnTo>
                    <a:pt x="43358" y="64755"/>
                  </a:lnTo>
                  <a:cubicBezTo>
                    <a:pt x="42446" y="64746"/>
                    <a:pt x="41542" y="64743"/>
                    <a:pt x="40645" y="64743"/>
                  </a:cubicBezTo>
                  <a:cubicBezTo>
                    <a:pt x="38850" y="64743"/>
                    <a:pt x="37083" y="64755"/>
                    <a:pt x="35328" y="64755"/>
                  </a:cubicBezTo>
                  <a:cubicBezTo>
                    <a:pt x="31000" y="64807"/>
                    <a:pt x="26411" y="64781"/>
                    <a:pt x="22188" y="64833"/>
                  </a:cubicBezTo>
                  <a:lnTo>
                    <a:pt x="19971" y="64833"/>
                  </a:lnTo>
                  <a:cubicBezTo>
                    <a:pt x="17051" y="64833"/>
                    <a:pt x="13792" y="64833"/>
                    <a:pt x="11315" y="64885"/>
                  </a:cubicBezTo>
                  <a:cubicBezTo>
                    <a:pt x="10703" y="64911"/>
                    <a:pt x="9927" y="64911"/>
                    <a:pt x="9197" y="64911"/>
                  </a:cubicBezTo>
                  <a:cubicBezTo>
                    <a:pt x="8467" y="64911"/>
                    <a:pt x="7783" y="64911"/>
                    <a:pt x="7353" y="64937"/>
                  </a:cubicBezTo>
                  <a:lnTo>
                    <a:pt x="6518" y="64937"/>
                  </a:lnTo>
                  <a:cubicBezTo>
                    <a:pt x="6114" y="64931"/>
                    <a:pt x="5664" y="64929"/>
                    <a:pt x="5197" y="64929"/>
                  </a:cubicBezTo>
                  <a:cubicBezTo>
                    <a:pt x="4731" y="64929"/>
                    <a:pt x="4247" y="64931"/>
                    <a:pt x="3774" y="64931"/>
                  </a:cubicBezTo>
                  <a:cubicBezTo>
                    <a:pt x="2829" y="64931"/>
                    <a:pt x="1930" y="64924"/>
                    <a:pt x="1304" y="64885"/>
                  </a:cubicBezTo>
                  <a:lnTo>
                    <a:pt x="574" y="64885"/>
                  </a:lnTo>
                  <a:lnTo>
                    <a:pt x="574" y="64233"/>
                  </a:lnTo>
                  <a:lnTo>
                    <a:pt x="600" y="56177"/>
                  </a:lnTo>
                  <a:cubicBezTo>
                    <a:pt x="600" y="54248"/>
                    <a:pt x="574" y="52475"/>
                    <a:pt x="574" y="50676"/>
                  </a:cubicBezTo>
                  <a:cubicBezTo>
                    <a:pt x="574" y="48747"/>
                    <a:pt x="626" y="46948"/>
                    <a:pt x="626" y="44784"/>
                  </a:cubicBezTo>
                  <a:lnTo>
                    <a:pt x="626" y="43897"/>
                  </a:lnTo>
                  <a:cubicBezTo>
                    <a:pt x="626" y="37327"/>
                    <a:pt x="652" y="30705"/>
                    <a:pt x="652" y="24161"/>
                  </a:cubicBezTo>
                  <a:cubicBezTo>
                    <a:pt x="678" y="18972"/>
                    <a:pt x="704" y="13758"/>
                    <a:pt x="730" y="8544"/>
                  </a:cubicBezTo>
                  <a:lnTo>
                    <a:pt x="730" y="4085"/>
                  </a:lnTo>
                  <a:cubicBezTo>
                    <a:pt x="730" y="2146"/>
                    <a:pt x="692" y="1026"/>
                    <a:pt x="648" y="628"/>
                  </a:cubicBezTo>
                  <a:lnTo>
                    <a:pt x="648" y="628"/>
                  </a:lnTo>
                  <a:cubicBezTo>
                    <a:pt x="887" y="656"/>
                    <a:pt x="1559" y="670"/>
                    <a:pt x="2399" y="670"/>
                  </a:cubicBezTo>
                  <a:lnTo>
                    <a:pt x="18981" y="618"/>
                  </a:lnTo>
                  <a:lnTo>
                    <a:pt x="22970" y="618"/>
                  </a:lnTo>
                  <a:cubicBezTo>
                    <a:pt x="25551" y="605"/>
                    <a:pt x="28165" y="605"/>
                    <a:pt x="30778" y="605"/>
                  </a:cubicBezTo>
                  <a:cubicBezTo>
                    <a:pt x="33392" y="605"/>
                    <a:pt x="36006" y="605"/>
                    <a:pt x="38587" y="592"/>
                  </a:cubicBezTo>
                  <a:close/>
                  <a:moveTo>
                    <a:pt x="41018" y="1"/>
                  </a:moveTo>
                  <a:cubicBezTo>
                    <a:pt x="39396" y="1"/>
                    <a:pt x="37809" y="14"/>
                    <a:pt x="36266" y="44"/>
                  </a:cubicBezTo>
                  <a:lnTo>
                    <a:pt x="34207" y="44"/>
                  </a:lnTo>
                  <a:cubicBezTo>
                    <a:pt x="33755" y="35"/>
                    <a:pt x="33309" y="32"/>
                    <a:pt x="32858" y="32"/>
                  </a:cubicBezTo>
                  <a:cubicBezTo>
                    <a:pt x="31956" y="32"/>
                    <a:pt x="31035" y="44"/>
                    <a:pt x="30009" y="44"/>
                  </a:cubicBezTo>
                  <a:lnTo>
                    <a:pt x="19945" y="44"/>
                  </a:lnTo>
                  <a:cubicBezTo>
                    <a:pt x="16217" y="44"/>
                    <a:pt x="12437" y="44"/>
                    <a:pt x="8734" y="70"/>
                  </a:cubicBezTo>
                  <a:cubicBezTo>
                    <a:pt x="7092" y="70"/>
                    <a:pt x="6101" y="96"/>
                    <a:pt x="5527" y="148"/>
                  </a:cubicBezTo>
                  <a:lnTo>
                    <a:pt x="652" y="592"/>
                  </a:lnTo>
                  <a:lnTo>
                    <a:pt x="644" y="592"/>
                  </a:lnTo>
                  <a:cubicBezTo>
                    <a:pt x="638" y="543"/>
                    <a:pt x="632" y="509"/>
                    <a:pt x="626" y="487"/>
                  </a:cubicBezTo>
                  <a:cubicBezTo>
                    <a:pt x="574" y="435"/>
                    <a:pt x="522" y="331"/>
                    <a:pt x="522" y="331"/>
                  </a:cubicBezTo>
                  <a:cubicBezTo>
                    <a:pt x="522" y="331"/>
                    <a:pt x="496" y="331"/>
                    <a:pt x="496" y="279"/>
                  </a:cubicBezTo>
                  <a:cubicBezTo>
                    <a:pt x="522" y="201"/>
                    <a:pt x="574" y="148"/>
                    <a:pt x="443" y="122"/>
                  </a:cubicBezTo>
                  <a:cubicBezTo>
                    <a:pt x="365" y="122"/>
                    <a:pt x="313" y="174"/>
                    <a:pt x="287" y="227"/>
                  </a:cubicBezTo>
                  <a:cubicBezTo>
                    <a:pt x="261" y="253"/>
                    <a:pt x="261" y="305"/>
                    <a:pt x="261" y="331"/>
                  </a:cubicBezTo>
                  <a:lnTo>
                    <a:pt x="261" y="383"/>
                  </a:lnTo>
                  <a:lnTo>
                    <a:pt x="261" y="487"/>
                  </a:lnTo>
                  <a:cubicBezTo>
                    <a:pt x="235" y="670"/>
                    <a:pt x="209" y="904"/>
                    <a:pt x="209" y="1243"/>
                  </a:cubicBezTo>
                  <a:cubicBezTo>
                    <a:pt x="209" y="1895"/>
                    <a:pt x="209" y="2886"/>
                    <a:pt x="183" y="4163"/>
                  </a:cubicBezTo>
                  <a:cubicBezTo>
                    <a:pt x="183" y="7214"/>
                    <a:pt x="157" y="10108"/>
                    <a:pt x="131" y="12976"/>
                  </a:cubicBezTo>
                  <a:cubicBezTo>
                    <a:pt x="78" y="18764"/>
                    <a:pt x="52" y="24786"/>
                    <a:pt x="26" y="30653"/>
                  </a:cubicBezTo>
                  <a:lnTo>
                    <a:pt x="26" y="31539"/>
                  </a:lnTo>
                  <a:lnTo>
                    <a:pt x="26" y="43219"/>
                  </a:lnTo>
                  <a:lnTo>
                    <a:pt x="26" y="50858"/>
                  </a:lnTo>
                  <a:cubicBezTo>
                    <a:pt x="0" y="55708"/>
                    <a:pt x="0" y="60531"/>
                    <a:pt x="0" y="65433"/>
                  </a:cubicBezTo>
                  <a:lnTo>
                    <a:pt x="4667" y="65433"/>
                  </a:lnTo>
                  <a:cubicBezTo>
                    <a:pt x="10247" y="65433"/>
                    <a:pt x="15722" y="65433"/>
                    <a:pt x="21066" y="65354"/>
                  </a:cubicBezTo>
                  <a:lnTo>
                    <a:pt x="23700" y="65354"/>
                  </a:lnTo>
                  <a:cubicBezTo>
                    <a:pt x="25003" y="65363"/>
                    <a:pt x="26304" y="65366"/>
                    <a:pt x="27603" y="65366"/>
                  </a:cubicBezTo>
                  <a:cubicBezTo>
                    <a:pt x="30200" y="65366"/>
                    <a:pt x="32790" y="65354"/>
                    <a:pt x="35380" y="65354"/>
                  </a:cubicBezTo>
                  <a:lnTo>
                    <a:pt x="52405" y="65354"/>
                  </a:lnTo>
                  <a:lnTo>
                    <a:pt x="66797" y="65328"/>
                  </a:lnTo>
                  <a:lnTo>
                    <a:pt x="88385" y="65328"/>
                  </a:lnTo>
                  <a:cubicBezTo>
                    <a:pt x="94251" y="65328"/>
                    <a:pt x="100091" y="65328"/>
                    <a:pt x="105670" y="65250"/>
                  </a:cubicBezTo>
                  <a:lnTo>
                    <a:pt x="107652" y="65250"/>
                  </a:lnTo>
                  <a:lnTo>
                    <a:pt x="107652" y="63295"/>
                  </a:lnTo>
                  <a:cubicBezTo>
                    <a:pt x="107652" y="61756"/>
                    <a:pt x="107652" y="60218"/>
                    <a:pt x="107600" y="59749"/>
                  </a:cubicBezTo>
                  <a:lnTo>
                    <a:pt x="107600" y="58628"/>
                  </a:lnTo>
                  <a:cubicBezTo>
                    <a:pt x="107600" y="56438"/>
                    <a:pt x="107600" y="54274"/>
                    <a:pt x="107600" y="52110"/>
                  </a:cubicBezTo>
                  <a:lnTo>
                    <a:pt x="107600" y="44523"/>
                  </a:lnTo>
                  <a:lnTo>
                    <a:pt x="107600" y="37353"/>
                  </a:lnTo>
                  <a:cubicBezTo>
                    <a:pt x="107574" y="36623"/>
                    <a:pt x="107600" y="35606"/>
                    <a:pt x="107600" y="35215"/>
                  </a:cubicBezTo>
                  <a:cubicBezTo>
                    <a:pt x="107652" y="33442"/>
                    <a:pt x="107626" y="31695"/>
                    <a:pt x="107600" y="29740"/>
                  </a:cubicBezTo>
                  <a:cubicBezTo>
                    <a:pt x="107574" y="27003"/>
                    <a:pt x="107521" y="24135"/>
                    <a:pt x="107626" y="21710"/>
                  </a:cubicBezTo>
                  <a:cubicBezTo>
                    <a:pt x="107652" y="21449"/>
                    <a:pt x="107652" y="20902"/>
                    <a:pt x="107652" y="20511"/>
                  </a:cubicBezTo>
                  <a:cubicBezTo>
                    <a:pt x="107678" y="19885"/>
                    <a:pt x="107678" y="19285"/>
                    <a:pt x="107600" y="18659"/>
                  </a:cubicBezTo>
                  <a:cubicBezTo>
                    <a:pt x="107574" y="18529"/>
                    <a:pt x="107548" y="18164"/>
                    <a:pt x="107548" y="17825"/>
                  </a:cubicBezTo>
                  <a:lnTo>
                    <a:pt x="107548" y="13471"/>
                  </a:lnTo>
                  <a:cubicBezTo>
                    <a:pt x="107561" y="12531"/>
                    <a:pt x="107575" y="12236"/>
                    <a:pt x="107589" y="12236"/>
                  </a:cubicBezTo>
                  <a:cubicBezTo>
                    <a:pt x="107601" y="12236"/>
                    <a:pt x="107613" y="12468"/>
                    <a:pt x="107626" y="12689"/>
                  </a:cubicBezTo>
                  <a:cubicBezTo>
                    <a:pt x="107631" y="12777"/>
                    <a:pt x="107636" y="12818"/>
                    <a:pt x="107641" y="12818"/>
                  </a:cubicBezTo>
                  <a:cubicBezTo>
                    <a:pt x="107661" y="12818"/>
                    <a:pt x="107678" y="12158"/>
                    <a:pt x="107678" y="11281"/>
                  </a:cubicBezTo>
                  <a:cubicBezTo>
                    <a:pt x="107678" y="9508"/>
                    <a:pt x="107626" y="7918"/>
                    <a:pt x="107652" y="5988"/>
                  </a:cubicBezTo>
                  <a:cubicBezTo>
                    <a:pt x="107678" y="4528"/>
                    <a:pt x="107678" y="3042"/>
                    <a:pt x="107678" y="1582"/>
                  </a:cubicBezTo>
                  <a:lnTo>
                    <a:pt x="107678" y="357"/>
                  </a:lnTo>
                  <a:cubicBezTo>
                    <a:pt x="107678" y="305"/>
                    <a:pt x="107652" y="253"/>
                    <a:pt x="107626" y="174"/>
                  </a:cubicBezTo>
                  <a:cubicBezTo>
                    <a:pt x="107626" y="122"/>
                    <a:pt x="107574" y="70"/>
                    <a:pt x="107521" y="44"/>
                  </a:cubicBezTo>
                  <a:cubicBezTo>
                    <a:pt x="107429" y="26"/>
                    <a:pt x="107337" y="7"/>
                    <a:pt x="107245" y="7"/>
                  </a:cubicBezTo>
                  <a:cubicBezTo>
                    <a:pt x="107207" y="7"/>
                    <a:pt x="107169" y="10"/>
                    <a:pt x="107130" y="18"/>
                  </a:cubicBezTo>
                  <a:lnTo>
                    <a:pt x="104315" y="18"/>
                  </a:lnTo>
                  <a:cubicBezTo>
                    <a:pt x="101890" y="18"/>
                    <a:pt x="99283" y="18"/>
                    <a:pt x="96962" y="70"/>
                  </a:cubicBezTo>
                  <a:lnTo>
                    <a:pt x="95711" y="70"/>
                  </a:lnTo>
                  <a:cubicBezTo>
                    <a:pt x="95433" y="61"/>
                    <a:pt x="95152" y="59"/>
                    <a:pt x="94871" y="59"/>
                  </a:cubicBezTo>
                  <a:cubicBezTo>
                    <a:pt x="94309" y="59"/>
                    <a:pt x="93747" y="70"/>
                    <a:pt x="93208" y="70"/>
                  </a:cubicBezTo>
                  <a:cubicBezTo>
                    <a:pt x="92747" y="79"/>
                    <a:pt x="92287" y="82"/>
                    <a:pt x="91834" y="82"/>
                  </a:cubicBezTo>
                  <a:cubicBezTo>
                    <a:pt x="90928" y="82"/>
                    <a:pt x="90053" y="70"/>
                    <a:pt x="89271" y="70"/>
                  </a:cubicBezTo>
                  <a:cubicBezTo>
                    <a:pt x="87144" y="23"/>
                    <a:pt x="84997" y="14"/>
                    <a:pt x="82815" y="14"/>
                  </a:cubicBezTo>
                  <a:cubicBezTo>
                    <a:pt x="81361" y="14"/>
                    <a:pt x="79890" y="18"/>
                    <a:pt x="78399" y="18"/>
                  </a:cubicBezTo>
                  <a:cubicBezTo>
                    <a:pt x="76546" y="36"/>
                    <a:pt x="74718" y="66"/>
                    <a:pt x="72847" y="66"/>
                  </a:cubicBezTo>
                  <a:cubicBezTo>
                    <a:pt x="72006" y="66"/>
                    <a:pt x="71156" y="60"/>
                    <a:pt x="70291" y="44"/>
                  </a:cubicBezTo>
                  <a:cubicBezTo>
                    <a:pt x="69764" y="52"/>
                    <a:pt x="69252" y="55"/>
                    <a:pt x="68752" y="55"/>
                  </a:cubicBezTo>
                  <a:cubicBezTo>
                    <a:pt x="67545" y="55"/>
                    <a:pt x="66402" y="36"/>
                    <a:pt x="65259" y="18"/>
                  </a:cubicBezTo>
                  <a:lnTo>
                    <a:pt x="63069" y="18"/>
                  </a:lnTo>
                  <a:cubicBezTo>
                    <a:pt x="60792" y="18"/>
                    <a:pt x="58515" y="6"/>
                    <a:pt x="56245" y="6"/>
                  </a:cubicBezTo>
                  <a:cubicBezTo>
                    <a:pt x="55111" y="6"/>
                    <a:pt x="53978" y="9"/>
                    <a:pt x="52848" y="18"/>
                  </a:cubicBezTo>
                  <a:lnTo>
                    <a:pt x="48859" y="18"/>
                  </a:lnTo>
                  <a:cubicBezTo>
                    <a:pt x="48347" y="27"/>
                    <a:pt x="47851" y="30"/>
                    <a:pt x="47365" y="30"/>
                  </a:cubicBezTo>
                  <a:cubicBezTo>
                    <a:pt x="46394" y="30"/>
                    <a:pt x="45461" y="18"/>
                    <a:pt x="44505" y="18"/>
                  </a:cubicBezTo>
                  <a:cubicBezTo>
                    <a:pt x="43328" y="7"/>
                    <a:pt x="42164" y="1"/>
                    <a:pt x="41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1"/>
            <p:cNvSpPr/>
            <p:nvPr/>
          </p:nvSpPr>
          <p:spPr>
            <a:xfrm>
              <a:off x="1454375" y="3669950"/>
              <a:ext cx="790000" cy="67450"/>
            </a:xfrm>
            <a:custGeom>
              <a:avLst/>
              <a:gdLst/>
              <a:ahLst/>
              <a:cxnLst/>
              <a:rect l="l" t="t" r="r" b="b"/>
              <a:pathLst>
                <a:path w="31600" h="2698" extrusionOk="0">
                  <a:moveTo>
                    <a:pt x="7509" y="607"/>
                  </a:moveTo>
                  <a:cubicBezTo>
                    <a:pt x="7535" y="607"/>
                    <a:pt x="7561" y="613"/>
                    <a:pt x="7587" y="626"/>
                  </a:cubicBezTo>
                  <a:lnTo>
                    <a:pt x="8943" y="626"/>
                  </a:lnTo>
                  <a:cubicBezTo>
                    <a:pt x="9343" y="626"/>
                    <a:pt x="9754" y="615"/>
                    <a:pt x="10170" y="615"/>
                  </a:cubicBezTo>
                  <a:cubicBezTo>
                    <a:pt x="10377" y="615"/>
                    <a:pt x="10586" y="618"/>
                    <a:pt x="10794" y="626"/>
                  </a:cubicBezTo>
                  <a:lnTo>
                    <a:pt x="11290" y="626"/>
                  </a:lnTo>
                  <a:cubicBezTo>
                    <a:pt x="11655" y="626"/>
                    <a:pt x="12031" y="615"/>
                    <a:pt x="12404" y="615"/>
                  </a:cubicBezTo>
                  <a:cubicBezTo>
                    <a:pt x="12590" y="615"/>
                    <a:pt x="12776" y="618"/>
                    <a:pt x="12958" y="626"/>
                  </a:cubicBezTo>
                  <a:lnTo>
                    <a:pt x="30974" y="626"/>
                  </a:lnTo>
                  <a:cubicBezTo>
                    <a:pt x="31000" y="653"/>
                    <a:pt x="31000" y="653"/>
                    <a:pt x="30974" y="679"/>
                  </a:cubicBezTo>
                  <a:cubicBezTo>
                    <a:pt x="31000" y="705"/>
                    <a:pt x="31000" y="731"/>
                    <a:pt x="30974" y="757"/>
                  </a:cubicBezTo>
                  <a:lnTo>
                    <a:pt x="30948" y="913"/>
                  </a:lnTo>
                  <a:cubicBezTo>
                    <a:pt x="30896" y="1018"/>
                    <a:pt x="30844" y="1096"/>
                    <a:pt x="30818" y="1200"/>
                  </a:cubicBezTo>
                  <a:cubicBezTo>
                    <a:pt x="30766" y="1304"/>
                    <a:pt x="30687" y="1383"/>
                    <a:pt x="30583" y="1461"/>
                  </a:cubicBezTo>
                  <a:cubicBezTo>
                    <a:pt x="30296" y="1774"/>
                    <a:pt x="29879" y="1956"/>
                    <a:pt x="29436" y="1956"/>
                  </a:cubicBezTo>
                  <a:lnTo>
                    <a:pt x="27950" y="2008"/>
                  </a:lnTo>
                  <a:cubicBezTo>
                    <a:pt x="27819" y="2008"/>
                    <a:pt x="27663" y="2034"/>
                    <a:pt x="27507" y="2034"/>
                  </a:cubicBezTo>
                  <a:cubicBezTo>
                    <a:pt x="27258" y="2073"/>
                    <a:pt x="27010" y="2097"/>
                    <a:pt x="26762" y="2097"/>
                  </a:cubicBezTo>
                  <a:cubicBezTo>
                    <a:pt x="26671" y="2097"/>
                    <a:pt x="26581" y="2093"/>
                    <a:pt x="26490" y="2086"/>
                  </a:cubicBezTo>
                  <a:lnTo>
                    <a:pt x="25629" y="2086"/>
                  </a:lnTo>
                  <a:lnTo>
                    <a:pt x="23804" y="2034"/>
                  </a:lnTo>
                  <a:cubicBezTo>
                    <a:pt x="22935" y="2034"/>
                    <a:pt x="22078" y="2023"/>
                    <a:pt x="21216" y="2023"/>
                  </a:cubicBezTo>
                  <a:cubicBezTo>
                    <a:pt x="20786" y="2023"/>
                    <a:pt x="20354" y="2026"/>
                    <a:pt x="19920" y="2034"/>
                  </a:cubicBezTo>
                  <a:lnTo>
                    <a:pt x="19424" y="2034"/>
                  </a:lnTo>
                  <a:cubicBezTo>
                    <a:pt x="19264" y="2027"/>
                    <a:pt x="19110" y="2024"/>
                    <a:pt x="18961" y="2024"/>
                  </a:cubicBezTo>
                  <a:cubicBezTo>
                    <a:pt x="18600" y="2024"/>
                    <a:pt x="18262" y="2042"/>
                    <a:pt x="17912" y="2060"/>
                  </a:cubicBezTo>
                  <a:cubicBezTo>
                    <a:pt x="17078" y="2086"/>
                    <a:pt x="16217" y="2060"/>
                    <a:pt x="15435" y="2139"/>
                  </a:cubicBezTo>
                  <a:cubicBezTo>
                    <a:pt x="15357" y="2113"/>
                    <a:pt x="15305" y="2113"/>
                    <a:pt x="15227" y="2113"/>
                  </a:cubicBezTo>
                  <a:cubicBezTo>
                    <a:pt x="15174" y="2086"/>
                    <a:pt x="15096" y="2086"/>
                    <a:pt x="15018" y="2086"/>
                  </a:cubicBezTo>
                  <a:cubicBezTo>
                    <a:pt x="14471" y="2113"/>
                    <a:pt x="13845" y="2086"/>
                    <a:pt x="13375" y="2165"/>
                  </a:cubicBezTo>
                  <a:cubicBezTo>
                    <a:pt x="13141" y="2165"/>
                    <a:pt x="12880" y="2165"/>
                    <a:pt x="12645" y="2217"/>
                  </a:cubicBezTo>
                  <a:lnTo>
                    <a:pt x="12489" y="2217"/>
                  </a:lnTo>
                  <a:cubicBezTo>
                    <a:pt x="12150" y="2217"/>
                    <a:pt x="11837" y="2191"/>
                    <a:pt x="11498" y="2165"/>
                  </a:cubicBezTo>
                  <a:cubicBezTo>
                    <a:pt x="11394" y="2139"/>
                    <a:pt x="11290" y="2139"/>
                    <a:pt x="11185" y="2139"/>
                  </a:cubicBezTo>
                  <a:lnTo>
                    <a:pt x="9673" y="2113"/>
                  </a:lnTo>
                  <a:cubicBezTo>
                    <a:pt x="9308" y="2113"/>
                    <a:pt x="8995" y="2139"/>
                    <a:pt x="8630" y="2139"/>
                  </a:cubicBezTo>
                  <a:cubicBezTo>
                    <a:pt x="8578" y="2142"/>
                    <a:pt x="8527" y="2144"/>
                    <a:pt x="8475" y="2144"/>
                  </a:cubicBezTo>
                  <a:cubicBezTo>
                    <a:pt x="8167" y="2144"/>
                    <a:pt x="7871" y="2086"/>
                    <a:pt x="7535" y="2086"/>
                  </a:cubicBezTo>
                  <a:lnTo>
                    <a:pt x="7353" y="2086"/>
                  </a:lnTo>
                  <a:cubicBezTo>
                    <a:pt x="6127" y="2086"/>
                    <a:pt x="4876" y="2086"/>
                    <a:pt x="3651" y="2060"/>
                  </a:cubicBezTo>
                  <a:cubicBezTo>
                    <a:pt x="3181" y="2060"/>
                    <a:pt x="2660" y="2060"/>
                    <a:pt x="2217" y="2034"/>
                  </a:cubicBezTo>
                  <a:cubicBezTo>
                    <a:pt x="1773" y="1982"/>
                    <a:pt x="1382" y="1800"/>
                    <a:pt x="1096" y="1487"/>
                  </a:cubicBezTo>
                  <a:cubicBezTo>
                    <a:pt x="913" y="1330"/>
                    <a:pt x="809" y="1122"/>
                    <a:pt x="704" y="887"/>
                  </a:cubicBezTo>
                  <a:cubicBezTo>
                    <a:pt x="675" y="809"/>
                    <a:pt x="651" y="740"/>
                    <a:pt x="633" y="679"/>
                  </a:cubicBezTo>
                  <a:lnTo>
                    <a:pt x="633" y="679"/>
                  </a:lnTo>
                  <a:lnTo>
                    <a:pt x="3755" y="653"/>
                  </a:lnTo>
                  <a:lnTo>
                    <a:pt x="4485" y="653"/>
                  </a:lnTo>
                  <a:cubicBezTo>
                    <a:pt x="4980" y="639"/>
                    <a:pt x="5469" y="639"/>
                    <a:pt x="5958" y="639"/>
                  </a:cubicBezTo>
                  <a:cubicBezTo>
                    <a:pt x="6447" y="639"/>
                    <a:pt x="6936" y="639"/>
                    <a:pt x="7431" y="626"/>
                  </a:cubicBezTo>
                  <a:cubicBezTo>
                    <a:pt x="7457" y="613"/>
                    <a:pt x="7483" y="607"/>
                    <a:pt x="7509" y="607"/>
                  </a:cubicBezTo>
                  <a:close/>
                  <a:moveTo>
                    <a:pt x="22396" y="1"/>
                  </a:moveTo>
                  <a:cubicBezTo>
                    <a:pt x="22175" y="19"/>
                    <a:pt x="21954" y="38"/>
                    <a:pt x="21724" y="38"/>
                  </a:cubicBezTo>
                  <a:cubicBezTo>
                    <a:pt x="21628" y="38"/>
                    <a:pt x="21531" y="34"/>
                    <a:pt x="21432" y="27"/>
                  </a:cubicBezTo>
                  <a:cubicBezTo>
                    <a:pt x="21158" y="14"/>
                    <a:pt x="20878" y="7"/>
                    <a:pt x="20597" y="7"/>
                  </a:cubicBezTo>
                  <a:cubicBezTo>
                    <a:pt x="20317" y="7"/>
                    <a:pt x="20037" y="14"/>
                    <a:pt x="19763" y="27"/>
                  </a:cubicBezTo>
                  <a:cubicBezTo>
                    <a:pt x="19294" y="53"/>
                    <a:pt x="18825" y="27"/>
                    <a:pt x="18381" y="79"/>
                  </a:cubicBezTo>
                  <a:lnTo>
                    <a:pt x="18147" y="79"/>
                  </a:lnTo>
                  <a:cubicBezTo>
                    <a:pt x="18068" y="66"/>
                    <a:pt x="17990" y="59"/>
                    <a:pt x="17912" y="59"/>
                  </a:cubicBezTo>
                  <a:cubicBezTo>
                    <a:pt x="17834" y="59"/>
                    <a:pt x="17756" y="66"/>
                    <a:pt x="17677" y="79"/>
                  </a:cubicBezTo>
                  <a:lnTo>
                    <a:pt x="16921" y="79"/>
                  </a:lnTo>
                  <a:cubicBezTo>
                    <a:pt x="16425" y="41"/>
                    <a:pt x="15929" y="17"/>
                    <a:pt x="15433" y="17"/>
                  </a:cubicBezTo>
                  <a:cubicBezTo>
                    <a:pt x="15251" y="17"/>
                    <a:pt x="15069" y="20"/>
                    <a:pt x="14888" y="27"/>
                  </a:cubicBezTo>
                  <a:cubicBezTo>
                    <a:pt x="14546" y="45"/>
                    <a:pt x="14204" y="75"/>
                    <a:pt x="13854" y="75"/>
                  </a:cubicBezTo>
                  <a:cubicBezTo>
                    <a:pt x="13696" y="75"/>
                    <a:pt x="13537" y="69"/>
                    <a:pt x="13375" y="53"/>
                  </a:cubicBezTo>
                  <a:cubicBezTo>
                    <a:pt x="13246" y="64"/>
                    <a:pt x="13112" y="70"/>
                    <a:pt x="12977" y="70"/>
                  </a:cubicBezTo>
                  <a:cubicBezTo>
                    <a:pt x="12786" y="70"/>
                    <a:pt x="12594" y="57"/>
                    <a:pt x="12411" y="27"/>
                  </a:cubicBezTo>
                  <a:lnTo>
                    <a:pt x="12020" y="27"/>
                  </a:lnTo>
                  <a:cubicBezTo>
                    <a:pt x="11585" y="27"/>
                    <a:pt x="11162" y="15"/>
                    <a:pt x="10735" y="15"/>
                  </a:cubicBezTo>
                  <a:cubicBezTo>
                    <a:pt x="10522" y="15"/>
                    <a:pt x="10308" y="18"/>
                    <a:pt x="10090" y="27"/>
                  </a:cubicBezTo>
                  <a:lnTo>
                    <a:pt x="9334" y="27"/>
                  </a:lnTo>
                  <a:cubicBezTo>
                    <a:pt x="9204" y="40"/>
                    <a:pt x="9067" y="46"/>
                    <a:pt x="8930" y="46"/>
                  </a:cubicBezTo>
                  <a:cubicBezTo>
                    <a:pt x="8793" y="46"/>
                    <a:pt x="8656" y="40"/>
                    <a:pt x="8526" y="27"/>
                  </a:cubicBezTo>
                  <a:cubicBezTo>
                    <a:pt x="8373" y="19"/>
                    <a:pt x="8221" y="16"/>
                    <a:pt x="8069" y="16"/>
                  </a:cubicBezTo>
                  <a:cubicBezTo>
                    <a:pt x="7701" y="16"/>
                    <a:pt x="7338" y="34"/>
                    <a:pt x="6988" y="53"/>
                  </a:cubicBezTo>
                  <a:cubicBezTo>
                    <a:pt x="6923" y="66"/>
                    <a:pt x="6857" y="72"/>
                    <a:pt x="6792" y="72"/>
                  </a:cubicBezTo>
                  <a:cubicBezTo>
                    <a:pt x="6727" y="72"/>
                    <a:pt x="6662" y="66"/>
                    <a:pt x="6597" y="53"/>
                  </a:cubicBezTo>
                  <a:cubicBezTo>
                    <a:pt x="6466" y="40"/>
                    <a:pt x="6336" y="33"/>
                    <a:pt x="6206" y="33"/>
                  </a:cubicBezTo>
                  <a:cubicBezTo>
                    <a:pt x="6075" y="33"/>
                    <a:pt x="5945" y="40"/>
                    <a:pt x="5815" y="53"/>
                  </a:cubicBezTo>
                  <a:lnTo>
                    <a:pt x="3911" y="53"/>
                  </a:lnTo>
                  <a:cubicBezTo>
                    <a:pt x="3233" y="53"/>
                    <a:pt x="2503" y="53"/>
                    <a:pt x="1826" y="79"/>
                  </a:cubicBezTo>
                  <a:cubicBezTo>
                    <a:pt x="1617" y="79"/>
                    <a:pt x="1408" y="105"/>
                    <a:pt x="1226" y="157"/>
                  </a:cubicBezTo>
                  <a:lnTo>
                    <a:pt x="572" y="466"/>
                  </a:lnTo>
                  <a:lnTo>
                    <a:pt x="572" y="466"/>
                  </a:lnTo>
                  <a:cubicBezTo>
                    <a:pt x="550" y="393"/>
                    <a:pt x="530" y="351"/>
                    <a:pt x="496" y="340"/>
                  </a:cubicBezTo>
                  <a:cubicBezTo>
                    <a:pt x="420" y="301"/>
                    <a:pt x="343" y="277"/>
                    <a:pt x="257" y="277"/>
                  </a:cubicBezTo>
                  <a:cubicBezTo>
                    <a:pt x="225" y="277"/>
                    <a:pt x="192" y="281"/>
                    <a:pt x="157" y="288"/>
                  </a:cubicBezTo>
                  <a:cubicBezTo>
                    <a:pt x="105" y="288"/>
                    <a:pt x="1" y="574"/>
                    <a:pt x="209" y="1122"/>
                  </a:cubicBezTo>
                  <a:cubicBezTo>
                    <a:pt x="444" y="1695"/>
                    <a:pt x="887" y="2165"/>
                    <a:pt x="1487" y="2425"/>
                  </a:cubicBezTo>
                  <a:cubicBezTo>
                    <a:pt x="1773" y="2530"/>
                    <a:pt x="2086" y="2608"/>
                    <a:pt x="2399" y="2608"/>
                  </a:cubicBezTo>
                  <a:lnTo>
                    <a:pt x="3233" y="2634"/>
                  </a:lnTo>
                  <a:lnTo>
                    <a:pt x="4876" y="2686"/>
                  </a:lnTo>
                  <a:lnTo>
                    <a:pt x="8683" y="2686"/>
                  </a:lnTo>
                  <a:cubicBezTo>
                    <a:pt x="9395" y="2686"/>
                    <a:pt x="10108" y="2698"/>
                    <a:pt x="10820" y="2698"/>
                  </a:cubicBezTo>
                  <a:cubicBezTo>
                    <a:pt x="11177" y="2698"/>
                    <a:pt x="11533" y="2695"/>
                    <a:pt x="11889" y="2686"/>
                  </a:cubicBezTo>
                  <a:lnTo>
                    <a:pt x="12124" y="2686"/>
                  </a:lnTo>
                  <a:cubicBezTo>
                    <a:pt x="13167" y="2686"/>
                    <a:pt x="14210" y="2686"/>
                    <a:pt x="15201" y="2608"/>
                  </a:cubicBezTo>
                  <a:lnTo>
                    <a:pt x="15696" y="2608"/>
                  </a:lnTo>
                  <a:cubicBezTo>
                    <a:pt x="15948" y="2617"/>
                    <a:pt x="16194" y="2620"/>
                    <a:pt x="16438" y="2620"/>
                  </a:cubicBezTo>
                  <a:cubicBezTo>
                    <a:pt x="16924" y="2620"/>
                    <a:pt x="17399" y="2608"/>
                    <a:pt x="17886" y="2608"/>
                  </a:cubicBezTo>
                  <a:lnTo>
                    <a:pt x="21093" y="2608"/>
                  </a:lnTo>
                  <a:cubicBezTo>
                    <a:pt x="22005" y="2582"/>
                    <a:pt x="22892" y="2582"/>
                    <a:pt x="23804" y="2582"/>
                  </a:cubicBezTo>
                  <a:lnTo>
                    <a:pt x="29514" y="2582"/>
                  </a:lnTo>
                  <a:cubicBezTo>
                    <a:pt x="30114" y="2530"/>
                    <a:pt x="30687" y="2243"/>
                    <a:pt x="31078" y="1748"/>
                  </a:cubicBezTo>
                  <a:cubicBezTo>
                    <a:pt x="31235" y="1565"/>
                    <a:pt x="31365" y="1356"/>
                    <a:pt x="31443" y="1122"/>
                  </a:cubicBezTo>
                  <a:cubicBezTo>
                    <a:pt x="31470" y="1044"/>
                    <a:pt x="31522" y="991"/>
                    <a:pt x="31548" y="887"/>
                  </a:cubicBezTo>
                  <a:cubicBezTo>
                    <a:pt x="31548" y="809"/>
                    <a:pt x="31600" y="705"/>
                    <a:pt x="31600" y="626"/>
                  </a:cubicBezTo>
                  <a:cubicBezTo>
                    <a:pt x="31600" y="470"/>
                    <a:pt x="31574" y="314"/>
                    <a:pt x="31574" y="314"/>
                  </a:cubicBezTo>
                  <a:cubicBezTo>
                    <a:pt x="31550" y="314"/>
                    <a:pt x="31590" y="124"/>
                    <a:pt x="31503" y="124"/>
                  </a:cubicBezTo>
                  <a:cubicBezTo>
                    <a:pt x="31494" y="124"/>
                    <a:pt x="31483" y="126"/>
                    <a:pt x="31470" y="131"/>
                  </a:cubicBezTo>
                  <a:lnTo>
                    <a:pt x="30114" y="131"/>
                  </a:lnTo>
                  <a:lnTo>
                    <a:pt x="28654" y="105"/>
                  </a:lnTo>
                  <a:lnTo>
                    <a:pt x="27298" y="105"/>
                  </a:lnTo>
                  <a:cubicBezTo>
                    <a:pt x="27168" y="105"/>
                    <a:pt x="27037" y="79"/>
                    <a:pt x="26907" y="79"/>
                  </a:cubicBezTo>
                  <a:cubicBezTo>
                    <a:pt x="26737" y="53"/>
                    <a:pt x="26561" y="40"/>
                    <a:pt x="26385" y="40"/>
                  </a:cubicBezTo>
                  <a:cubicBezTo>
                    <a:pt x="26209" y="40"/>
                    <a:pt x="26033" y="53"/>
                    <a:pt x="25864" y="79"/>
                  </a:cubicBezTo>
                  <a:cubicBezTo>
                    <a:pt x="25641" y="102"/>
                    <a:pt x="25419" y="115"/>
                    <a:pt x="25194" y="115"/>
                  </a:cubicBezTo>
                  <a:cubicBezTo>
                    <a:pt x="24918" y="115"/>
                    <a:pt x="24639" y="96"/>
                    <a:pt x="24352" y="53"/>
                  </a:cubicBezTo>
                  <a:cubicBezTo>
                    <a:pt x="24326" y="27"/>
                    <a:pt x="24221" y="27"/>
                    <a:pt x="24143" y="27"/>
                  </a:cubicBezTo>
                  <a:cubicBezTo>
                    <a:pt x="23909" y="27"/>
                    <a:pt x="23883" y="27"/>
                    <a:pt x="23778" y="79"/>
                  </a:cubicBezTo>
                  <a:cubicBezTo>
                    <a:pt x="23752" y="105"/>
                    <a:pt x="23700" y="105"/>
                    <a:pt x="23648" y="131"/>
                  </a:cubicBezTo>
                  <a:lnTo>
                    <a:pt x="22814" y="131"/>
                  </a:lnTo>
                  <a:cubicBezTo>
                    <a:pt x="22475" y="105"/>
                    <a:pt x="22579" y="105"/>
                    <a:pt x="22657" y="53"/>
                  </a:cubicBezTo>
                  <a:cubicBezTo>
                    <a:pt x="22761" y="1"/>
                    <a:pt x="22605" y="1"/>
                    <a:pt x="2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1"/>
            <p:cNvSpPr/>
            <p:nvPr/>
          </p:nvSpPr>
          <p:spPr>
            <a:xfrm>
              <a:off x="1454375" y="3669950"/>
              <a:ext cx="790000" cy="67450"/>
            </a:xfrm>
            <a:custGeom>
              <a:avLst/>
              <a:gdLst/>
              <a:ahLst/>
              <a:cxnLst/>
              <a:rect l="l" t="t" r="r" b="b"/>
              <a:pathLst>
                <a:path w="31600" h="2698" extrusionOk="0">
                  <a:moveTo>
                    <a:pt x="7509" y="607"/>
                  </a:moveTo>
                  <a:cubicBezTo>
                    <a:pt x="7535" y="607"/>
                    <a:pt x="7561" y="613"/>
                    <a:pt x="7587" y="626"/>
                  </a:cubicBezTo>
                  <a:lnTo>
                    <a:pt x="8943" y="626"/>
                  </a:lnTo>
                  <a:cubicBezTo>
                    <a:pt x="9343" y="626"/>
                    <a:pt x="9754" y="615"/>
                    <a:pt x="10170" y="615"/>
                  </a:cubicBezTo>
                  <a:cubicBezTo>
                    <a:pt x="10377" y="615"/>
                    <a:pt x="10586" y="618"/>
                    <a:pt x="10794" y="626"/>
                  </a:cubicBezTo>
                  <a:lnTo>
                    <a:pt x="11290" y="626"/>
                  </a:lnTo>
                  <a:cubicBezTo>
                    <a:pt x="11655" y="626"/>
                    <a:pt x="12031" y="615"/>
                    <a:pt x="12404" y="615"/>
                  </a:cubicBezTo>
                  <a:cubicBezTo>
                    <a:pt x="12590" y="615"/>
                    <a:pt x="12776" y="618"/>
                    <a:pt x="12958" y="626"/>
                  </a:cubicBezTo>
                  <a:lnTo>
                    <a:pt x="30974" y="626"/>
                  </a:lnTo>
                  <a:cubicBezTo>
                    <a:pt x="31000" y="653"/>
                    <a:pt x="31000" y="653"/>
                    <a:pt x="30974" y="679"/>
                  </a:cubicBezTo>
                  <a:cubicBezTo>
                    <a:pt x="31000" y="705"/>
                    <a:pt x="31000" y="731"/>
                    <a:pt x="30974" y="757"/>
                  </a:cubicBezTo>
                  <a:lnTo>
                    <a:pt x="30948" y="913"/>
                  </a:lnTo>
                  <a:cubicBezTo>
                    <a:pt x="30896" y="1018"/>
                    <a:pt x="30844" y="1096"/>
                    <a:pt x="30818" y="1200"/>
                  </a:cubicBezTo>
                  <a:cubicBezTo>
                    <a:pt x="30766" y="1304"/>
                    <a:pt x="30687" y="1383"/>
                    <a:pt x="30583" y="1461"/>
                  </a:cubicBezTo>
                  <a:cubicBezTo>
                    <a:pt x="30296" y="1774"/>
                    <a:pt x="29879" y="1956"/>
                    <a:pt x="29436" y="1956"/>
                  </a:cubicBezTo>
                  <a:lnTo>
                    <a:pt x="27950" y="2008"/>
                  </a:lnTo>
                  <a:cubicBezTo>
                    <a:pt x="27819" y="2008"/>
                    <a:pt x="27663" y="2034"/>
                    <a:pt x="27507" y="2034"/>
                  </a:cubicBezTo>
                  <a:cubicBezTo>
                    <a:pt x="27258" y="2073"/>
                    <a:pt x="27010" y="2097"/>
                    <a:pt x="26762" y="2097"/>
                  </a:cubicBezTo>
                  <a:cubicBezTo>
                    <a:pt x="26671" y="2097"/>
                    <a:pt x="26581" y="2093"/>
                    <a:pt x="26490" y="2086"/>
                  </a:cubicBezTo>
                  <a:lnTo>
                    <a:pt x="25629" y="2086"/>
                  </a:lnTo>
                  <a:lnTo>
                    <a:pt x="23804" y="2034"/>
                  </a:lnTo>
                  <a:cubicBezTo>
                    <a:pt x="22935" y="2034"/>
                    <a:pt x="22078" y="2023"/>
                    <a:pt x="21216" y="2023"/>
                  </a:cubicBezTo>
                  <a:cubicBezTo>
                    <a:pt x="20786" y="2023"/>
                    <a:pt x="20354" y="2026"/>
                    <a:pt x="19920" y="2034"/>
                  </a:cubicBezTo>
                  <a:lnTo>
                    <a:pt x="19424" y="2034"/>
                  </a:lnTo>
                  <a:cubicBezTo>
                    <a:pt x="19264" y="2027"/>
                    <a:pt x="19110" y="2024"/>
                    <a:pt x="18961" y="2024"/>
                  </a:cubicBezTo>
                  <a:cubicBezTo>
                    <a:pt x="18600" y="2024"/>
                    <a:pt x="18262" y="2042"/>
                    <a:pt x="17912" y="2060"/>
                  </a:cubicBezTo>
                  <a:cubicBezTo>
                    <a:pt x="17078" y="2086"/>
                    <a:pt x="16217" y="2060"/>
                    <a:pt x="15435" y="2139"/>
                  </a:cubicBezTo>
                  <a:cubicBezTo>
                    <a:pt x="15357" y="2113"/>
                    <a:pt x="15305" y="2113"/>
                    <a:pt x="15227" y="2113"/>
                  </a:cubicBezTo>
                  <a:cubicBezTo>
                    <a:pt x="15174" y="2086"/>
                    <a:pt x="15096" y="2086"/>
                    <a:pt x="15018" y="2086"/>
                  </a:cubicBezTo>
                  <a:cubicBezTo>
                    <a:pt x="14471" y="2113"/>
                    <a:pt x="13845" y="2086"/>
                    <a:pt x="13375" y="2165"/>
                  </a:cubicBezTo>
                  <a:cubicBezTo>
                    <a:pt x="13141" y="2165"/>
                    <a:pt x="12880" y="2165"/>
                    <a:pt x="12645" y="2217"/>
                  </a:cubicBezTo>
                  <a:lnTo>
                    <a:pt x="12489" y="2217"/>
                  </a:lnTo>
                  <a:cubicBezTo>
                    <a:pt x="12150" y="2217"/>
                    <a:pt x="11837" y="2191"/>
                    <a:pt x="11498" y="2165"/>
                  </a:cubicBezTo>
                  <a:cubicBezTo>
                    <a:pt x="11394" y="2139"/>
                    <a:pt x="11290" y="2139"/>
                    <a:pt x="11185" y="2139"/>
                  </a:cubicBezTo>
                  <a:lnTo>
                    <a:pt x="9673" y="2113"/>
                  </a:lnTo>
                  <a:cubicBezTo>
                    <a:pt x="9308" y="2113"/>
                    <a:pt x="8995" y="2139"/>
                    <a:pt x="8630" y="2139"/>
                  </a:cubicBezTo>
                  <a:cubicBezTo>
                    <a:pt x="8578" y="2142"/>
                    <a:pt x="8527" y="2144"/>
                    <a:pt x="8475" y="2144"/>
                  </a:cubicBezTo>
                  <a:cubicBezTo>
                    <a:pt x="8167" y="2144"/>
                    <a:pt x="7871" y="2086"/>
                    <a:pt x="7535" y="2086"/>
                  </a:cubicBezTo>
                  <a:lnTo>
                    <a:pt x="7353" y="2086"/>
                  </a:lnTo>
                  <a:cubicBezTo>
                    <a:pt x="6127" y="2086"/>
                    <a:pt x="4876" y="2086"/>
                    <a:pt x="3651" y="2060"/>
                  </a:cubicBezTo>
                  <a:cubicBezTo>
                    <a:pt x="3181" y="2060"/>
                    <a:pt x="2660" y="2060"/>
                    <a:pt x="2217" y="2034"/>
                  </a:cubicBezTo>
                  <a:cubicBezTo>
                    <a:pt x="1773" y="1982"/>
                    <a:pt x="1382" y="1800"/>
                    <a:pt x="1096" y="1487"/>
                  </a:cubicBezTo>
                  <a:cubicBezTo>
                    <a:pt x="913" y="1330"/>
                    <a:pt x="809" y="1122"/>
                    <a:pt x="704" y="887"/>
                  </a:cubicBezTo>
                  <a:cubicBezTo>
                    <a:pt x="675" y="809"/>
                    <a:pt x="651" y="740"/>
                    <a:pt x="633" y="679"/>
                  </a:cubicBezTo>
                  <a:lnTo>
                    <a:pt x="633" y="679"/>
                  </a:lnTo>
                  <a:lnTo>
                    <a:pt x="3755" y="653"/>
                  </a:lnTo>
                  <a:lnTo>
                    <a:pt x="4485" y="653"/>
                  </a:lnTo>
                  <a:cubicBezTo>
                    <a:pt x="4980" y="639"/>
                    <a:pt x="5469" y="639"/>
                    <a:pt x="5958" y="639"/>
                  </a:cubicBezTo>
                  <a:cubicBezTo>
                    <a:pt x="6447" y="639"/>
                    <a:pt x="6936" y="639"/>
                    <a:pt x="7431" y="626"/>
                  </a:cubicBezTo>
                  <a:cubicBezTo>
                    <a:pt x="7457" y="613"/>
                    <a:pt x="7483" y="607"/>
                    <a:pt x="7509" y="607"/>
                  </a:cubicBezTo>
                  <a:close/>
                  <a:moveTo>
                    <a:pt x="22396" y="1"/>
                  </a:moveTo>
                  <a:cubicBezTo>
                    <a:pt x="22175" y="19"/>
                    <a:pt x="21954" y="38"/>
                    <a:pt x="21724" y="38"/>
                  </a:cubicBezTo>
                  <a:cubicBezTo>
                    <a:pt x="21628" y="38"/>
                    <a:pt x="21531" y="34"/>
                    <a:pt x="21432" y="27"/>
                  </a:cubicBezTo>
                  <a:cubicBezTo>
                    <a:pt x="21158" y="14"/>
                    <a:pt x="20878" y="7"/>
                    <a:pt x="20597" y="7"/>
                  </a:cubicBezTo>
                  <a:cubicBezTo>
                    <a:pt x="20317" y="7"/>
                    <a:pt x="20037" y="14"/>
                    <a:pt x="19763" y="27"/>
                  </a:cubicBezTo>
                  <a:cubicBezTo>
                    <a:pt x="19294" y="53"/>
                    <a:pt x="18825" y="27"/>
                    <a:pt x="18381" y="79"/>
                  </a:cubicBezTo>
                  <a:lnTo>
                    <a:pt x="18147" y="79"/>
                  </a:lnTo>
                  <a:cubicBezTo>
                    <a:pt x="18068" y="66"/>
                    <a:pt x="17990" y="59"/>
                    <a:pt x="17912" y="59"/>
                  </a:cubicBezTo>
                  <a:cubicBezTo>
                    <a:pt x="17834" y="59"/>
                    <a:pt x="17756" y="66"/>
                    <a:pt x="17677" y="79"/>
                  </a:cubicBezTo>
                  <a:lnTo>
                    <a:pt x="16921" y="79"/>
                  </a:lnTo>
                  <a:cubicBezTo>
                    <a:pt x="16425" y="41"/>
                    <a:pt x="15929" y="17"/>
                    <a:pt x="15433" y="17"/>
                  </a:cubicBezTo>
                  <a:cubicBezTo>
                    <a:pt x="15251" y="17"/>
                    <a:pt x="15069" y="20"/>
                    <a:pt x="14888" y="27"/>
                  </a:cubicBezTo>
                  <a:cubicBezTo>
                    <a:pt x="14546" y="45"/>
                    <a:pt x="14204" y="75"/>
                    <a:pt x="13854" y="75"/>
                  </a:cubicBezTo>
                  <a:cubicBezTo>
                    <a:pt x="13696" y="75"/>
                    <a:pt x="13537" y="69"/>
                    <a:pt x="13375" y="53"/>
                  </a:cubicBezTo>
                  <a:cubicBezTo>
                    <a:pt x="13246" y="64"/>
                    <a:pt x="13112" y="70"/>
                    <a:pt x="12977" y="70"/>
                  </a:cubicBezTo>
                  <a:cubicBezTo>
                    <a:pt x="12786" y="70"/>
                    <a:pt x="12594" y="57"/>
                    <a:pt x="12411" y="27"/>
                  </a:cubicBezTo>
                  <a:lnTo>
                    <a:pt x="12020" y="27"/>
                  </a:lnTo>
                  <a:cubicBezTo>
                    <a:pt x="11585" y="27"/>
                    <a:pt x="11162" y="15"/>
                    <a:pt x="10735" y="15"/>
                  </a:cubicBezTo>
                  <a:cubicBezTo>
                    <a:pt x="10522" y="15"/>
                    <a:pt x="10308" y="18"/>
                    <a:pt x="10090" y="27"/>
                  </a:cubicBezTo>
                  <a:lnTo>
                    <a:pt x="9334" y="27"/>
                  </a:lnTo>
                  <a:cubicBezTo>
                    <a:pt x="9204" y="40"/>
                    <a:pt x="9067" y="46"/>
                    <a:pt x="8930" y="46"/>
                  </a:cubicBezTo>
                  <a:cubicBezTo>
                    <a:pt x="8793" y="46"/>
                    <a:pt x="8656" y="40"/>
                    <a:pt x="8526" y="27"/>
                  </a:cubicBezTo>
                  <a:cubicBezTo>
                    <a:pt x="8373" y="19"/>
                    <a:pt x="8221" y="16"/>
                    <a:pt x="8069" y="16"/>
                  </a:cubicBezTo>
                  <a:cubicBezTo>
                    <a:pt x="7701" y="16"/>
                    <a:pt x="7338" y="34"/>
                    <a:pt x="6988" y="53"/>
                  </a:cubicBezTo>
                  <a:cubicBezTo>
                    <a:pt x="6923" y="66"/>
                    <a:pt x="6857" y="72"/>
                    <a:pt x="6792" y="72"/>
                  </a:cubicBezTo>
                  <a:cubicBezTo>
                    <a:pt x="6727" y="72"/>
                    <a:pt x="6662" y="66"/>
                    <a:pt x="6597" y="53"/>
                  </a:cubicBezTo>
                  <a:cubicBezTo>
                    <a:pt x="6466" y="40"/>
                    <a:pt x="6336" y="33"/>
                    <a:pt x="6206" y="33"/>
                  </a:cubicBezTo>
                  <a:cubicBezTo>
                    <a:pt x="6075" y="33"/>
                    <a:pt x="5945" y="40"/>
                    <a:pt x="5815" y="53"/>
                  </a:cubicBezTo>
                  <a:lnTo>
                    <a:pt x="3911" y="53"/>
                  </a:lnTo>
                  <a:cubicBezTo>
                    <a:pt x="3233" y="53"/>
                    <a:pt x="2503" y="53"/>
                    <a:pt x="1826" y="79"/>
                  </a:cubicBezTo>
                  <a:cubicBezTo>
                    <a:pt x="1617" y="79"/>
                    <a:pt x="1408" y="105"/>
                    <a:pt x="1226" y="157"/>
                  </a:cubicBezTo>
                  <a:lnTo>
                    <a:pt x="572" y="466"/>
                  </a:lnTo>
                  <a:lnTo>
                    <a:pt x="572" y="466"/>
                  </a:lnTo>
                  <a:cubicBezTo>
                    <a:pt x="550" y="393"/>
                    <a:pt x="530" y="351"/>
                    <a:pt x="496" y="340"/>
                  </a:cubicBezTo>
                  <a:cubicBezTo>
                    <a:pt x="420" y="301"/>
                    <a:pt x="343" y="277"/>
                    <a:pt x="257" y="277"/>
                  </a:cubicBezTo>
                  <a:cubicBezTo>
                    <a:pt x="225" y="277"/>
                    <a:pt x="192" y="281"/>
                    <a:pt x="157" y="288"/>
                  </a:cubicBezTo>
                  <a:cubicBezTo>
                    <a:pt x="105" y="288"/>
                    <a:pt x="1" y="574"/>
                    <a:pt x="209" y="1122"/>
                  </a:cubicBezTo>
                  <a:cubicBezTo>
                    <a:pt x="444" y="1695"/>
                    <a:pt x="887" y="2165"/>
                    <a:pt x="1487" y="2425"/>
                  </a:cubicBezTo>
                  <a:cubicBezTo>
                    <a:pt x="1773" y="2530"/>
                    <a:pt x="2086" y="2608"/>
                    <a:pt x="2399" y="2608"/>
                  </a:cubicBezTo>
                  <a:lnTo>
                    <a:pt x="3233" y="2634"/>
                  </a:lnTo>
                  <a:lnTo>
                    <a:pt x="4876" y="2686"/>
                  </a:lnTo>
                  <a:lnTo>
                    <a:pt x="8683" y="2686"/>
                  </a:lnTo>
                  <a:cubicBezTo>
                    <a:pt x="9395" y="2686"/>
                    <a:pt x="10108" y="2698"/>
                    <a:pt x="10820" y="2698"/>
                  </a:cubicBezTo>
                  <a:cubicBezTo>
                    <a:pt x="11177" y="2698"/>
                    <a:pt x="11533" y="2695"/>
                    <a:pt x="11889" y="2686"/>
                  </a:cubicBezTo>
                  <a:lnTo>
                    <a:pt x="12124" y="2686"/>
                  </a:lnTo>
                  <a:cubicBezTo>
                    <a:pt x="13167" y="2686"/>
                    <a:pt x="14210" y="2686"/>
                    <a:pt x="15201" y="2608"/>
                  </a:cubicBezTo>
                  <a:lnTo>
                    <a:pt x="15696" y="2608"/>
                  </a:lnTo>
                  <a:cubicBezTo>
                    <a:pt x="15948" y="2617"/>
                    <a:pt x="16194" y="2620"/>
                    <a:pt x="16438" y="2620"/>
                  </a:cubicBezTo>
                  <a:cubicBezTo>
                    <a:pt x="16924" y="2620"/>
                    <a:pt x="17399" y="2608"/>
                    <a:pt x="17886" y="2608"/>
                  </a:cubicBezTo>
                  <a:lnTo>
                    <a:pt x="21093" y="2608"/>
                  </a:lnTo>
                  <a:cubicBezTo>
                    <a:pt x="22005" y="2582"/>
                    <a:pt x="22892" y="2582"/>
                    <a:pt x="23804" y="2582"/>
                  </a:cubicBezTo>
                  <a:lnTo>
                    <a:pt x="29514" y="2582"/>
                  </a:lnTo>
                  <a:cubicBezTo>
                    <a:pt x="30114" y="2530"/>
                    <a:pt x="30687" y="2243"/>
                    <a:pt x="31078" y="1748"/>
                  </a:cubicBezTo>
                  <a:cubicBezTo>
                    <a:pt x="31235" y="1565"/>
                    <a:pt x="31365" y="1356"/>
                    <a:pt x="31443" y="1122"/>
                  </a:cubicBezTo>
                  <a:cubicBezTo>
                    <a:pt x="31470" y="1044"/>
                    <a:pt x="31522" y="991"/>
                    <a:pt x="31548" y="887"/>
                  </a:cubicBezTo>
                  <a:cubicBezTo>
                    <a:pt x="31548" y="809"/>
                    <a:pt x="31600" y="705"/>
                    <a:pt x="31600" y="626"/>
                  </a:cubicBezTo>
                  <a:cubicBezTo>
                    <a:pt x="31600" y="470"/>
                    <a:pt x="31574" y="314"/>
                    <a:pt x="31574" y="314"/>
                  </a:cubicBezTo>
                  <a:cubicBezTo>
                    <a:pt x="31550" y="314"/>
                    <a:pt x="31590" y="124"/>
                    <a:pt x="31503" y="124"/>
                  </a:cubicBezTo>
                  <a:cubicBezTo>
                    <a:pt x="31494" y="124"/>
                    <a:pt x="31483" y="126"/>
                    <a:pt x="31470" y="131"/>
                  </a:cubicBezTo>
                  <a:lnTo>
                    <a:pt x="30114" y="131"/>
                  </a:lnTo>
                  <a:lnTo>
                    <a:pt x="28654" y="105"/>
                  </a:lnTo>
                  <a:lnTo>
                    <a:pt x="27298" y="105"/>
                  </a:lnTo>
                  <a:cubicBezTo>
                    <a:pt x="27168" y="105"/>
                    <a:pt x="27037" y="79"/>
                    <a:pt x="26907" y="79"/>
                  </a:cubicBezTo>
                  <a:cubicBezTo>
                    <a:pt x="26737" y="53"/>
                    <a:pt x="26561" y="40"/>
                    <a:pt x="26385" y="40"/>
                  </a:cubicBezTo>
                  <a:cubicBezTo>
                    <a:pt x="26209" y="40"/>
                    <a:pt x="26033" y="53"/>
                    <a:pt x="25864" y="79"/>
                  </a:cubicBezTo>
                  <a:cubicBezTo>
                    <a:pt x="25641" y="102"/>
                    <a:pt x="25419" y="115"/>
                    <a:pt x="25194" y="115"/>
                  </a:cubicBezTo>
                  <a:cubicBezTo>
                    <a:pt x="24918" y="115"/>
                    <a:pt x="24639" y="96"/>
                    <a:pt x="24352" y="53"/>
                  </a:cubicBezTo>
                  <a:cubicBezTo>
                    <a:pt x="24326" y="27"/>
                    <a:pt x="24221" y="27"/>
                    <a:pt x="24143" y="27"/>
                  </a:cubicBezTo>
                  <a:cubicBezTo>
                    <a:pt x="23909" y="27"/>
                    <a:pt x="23883" y="27"/>
                    <a:pt x="23778" y="79"/>
                  </a:cubicBezTo>
                  <a:cubicBezTo>
                    <a:pt x="23752" y="105"/>
                    <a:pt x="23700" y="105"/>
                    <a:pt x="23648" y="131"/>
                  </a:cubicBezTo>
                  <a:lnTo>
                    <a:pt x="22814" y="131"/>
                  </a:lnTo>
                  <a:cubicBezTo>
                    <a:pt x="22475" y="105"/>
                    <a:pt x="22579" y="105"/>
                    <a:pt x="22657" y="53"/>
                  </a:cubicBezTo>
                  <a:cubicBezTo>
                    <a:pt x="22761" y="1"/>
                    <a:pt x="22605" y="1"/>
                    <a:pt x="2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4" name="Google Shape;1904;p61"/>
          <p:cNvSpPr txBox="1">
            <a:spLocks noGrp="1"/>
          </p:cNvSpPr>
          <p:nvPr>
            <p:ph type="title"/>
          </p:nvPr>
        </p:nvSpPr>
        <p:spPr>
          <a:xfrm>
            <a:off x="890705" y="238268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00" y="1200755"/>
            <a:ext cx="5311056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4" name="Google Shape;1894;p61"/>
          <p:cNvGrpSpPr/>
          <p:nvPr/>
        </p:nvGrpSpPr>
        <p:grpSpPr>
          <a:xfrm>
            <a:off x="1194954" y="788122"/>
            <a:ext cx="6754092" cy="3939742"/>
            <a:chOff x="238125" y="2051100"/>
            <a:chExt cx="3225125" cy="1760900"/>
          </a:xfrm>
        </p:grpSpPr>
        <p:sp>
          <p:nvSpPr>
            <p:cNvPr id="1895" name="Google Shape;1895;p61"/>
            <p:cNvSpPr/>
            <p:nvPr/>
          </p:nvSpPr>
          <p:spPr>
            <a:xfrm>
              <a:off x="238125" y="3668000"/>
              <a:ext cx="3225125" cy="144000"/>
            </a:xfrm>
            <a:custGeom>
              <a:avLst/>
              <a:gdLst/>
              <a:ahLst/>
              <a:cxnLst/>
              <a:rect l="l" t="t" r="r" b="b"/>
              <a:pathLst>
                <a:path w="129005" h="5760" extrusionOk="0">
                  <a:moveTo>
                    <a:pt x="90705" y="1"/>
                  </a:moveTo>
                  <a:cubicBezTo>
                    <a:pt x="89746" y="19"/>
                    <a:pt x="88853" y="37"/>
                    <a:pt x="87895" y="37"/>
                  </a:cubicBezTo>
                  <a:cubicBezTo>
                    <a:pt x="87499" y="37"/>
                    <a:pt x="87091" y="34"/>
                    <a:pt x="86664" y="27"/>
                  </a:cubicBezTo>
                  <a:cubicBezTo>
                    <a:pt x="85556" y="14"/>
                    <a:pt x="84421" y="7"/>
                    <a:pt x="83284" y="7"/>
                  </a:cubicBezTo>
                  <a:cubicBezTo>
                    <a:pt x="82147" y="7"/>
                    <a:pt x="81006" y="14"/>
                    <a:pt x="79885" y="27"/>
                  </a:cubicBezTo>
                  <a:cubicBezTo>
                    <a:pt x="78008" y="53"/>
                    <a:pt x="76026" y="27"/>
                    <a:pt x="74227" y="79"/>
                  </a:cubicBezTo>
                  <a:lnTo>
                    <a:pt x="73263" y="79"/>
                  </a:lnTo>
                  <a:cubicBezTo>
                    <a:pt x="73054" y="70"/>
                    <a:pt x="72840" y="67"/>
                    <a:pt x="72624" y="67"/>
                  </a:cubicBezTo>
                  <a:cubicBezTo>
                    <a:pt x="72194" y="67"/>
                    <a:pt x="71759" y="79"/>
                    <a:pt x="71359" y="79"/>
                  </a:cubicBezTo>
                  <a:cubicBezTo>
                    <a:pt x="70825" y="92"/>
                    <a:pt x="70297" y="98"/>
                    <a:pt x="69788" y="98"/>
                  </a:cubicBezTo>
                  <a:cubicBezTo>
                    <a:pt x="69280" y="98"/>
                    <a:pt x="68791" y="92"/>
                    <a:pt x="68335" y="79"/>
                  </a:cubicBezTo>
                  <a:cubicBezTo>
                    <a:pt x="66979" y="53"/>
                    <a:pt x="65617" y="46"/>
                    <a:pt x="64235" y="46"/>
                  </a:cubicBezTo>
                  <a:cubicBezTo>
                    <a:pt x="62853" y="46"/>
                    <a:pt x="61452" y="53"/>
                    <a:pt x="60018" y="53"/>
                  </a:cubicBezTo>
                  <a:cubicBezTo>
                    <a:pt x="58645" y="53"/>
                    <a:pt x="57295" y="76"/>
                    <a:pt x="55914" y="76"/>
                  </a:cubicBezTo>
                  <a:cubicBezTo>
                    <a:pt x="55224" y="76"/>
                    <a:pt x="54525" y="70"/>
                    <a:pt x="53813" y="53"/>
                  </a:cubicBezTo>
                  <a:cubicBezTo>
                    <a:pt x="53122" y="66"/>
                    <a:pt x="52470" y="72"/>
                    <a:pt x="51835" y="72"/>
                  </a:cubicBezTo>
                  <a:cubicBezTo>
                    <a:pt x="51199" y="72"/>
                    <a:pt x="50580" y="66"/>
                    <a:pt x="49954" y="53"/>
                  </a:cubicBezTo>
                  <a:lnTo>
                    <a:pt x="48285" y="53"/>
                  </a:lnTo>
                  <a:cubicBezTo>
                    <a:pt x="46547" y="53"/>
                    <a:pt x="44809" y="29"/>
                    <a:pt x="43071" y="29"/>
                  </a:cubicBezTo>
                  <a:cubicBezTo>
                    <a:pt x="42202" y="29"/>
                    <a:pt x="41333" y="35"/>
                    <a:pt x="40464" y="53"/>
                  </a:cubicBezTo>
                  <a:lnTo>
                    <a:pt x="37413" y="53"/>
                  </a:lnTo>
                  <a:cubicBezTo>
                    <a:pt x="37022" y="61"/>
                    <a:pt x="36646" y="64"/>
                    <a:pt x="36276" y="64"/>
                  </a:cubicBezTo>
                  <a:cubicBezTo>
                    <a:pt x="35536" y="64"/>
                    <a:pt x="34824" y="53"/>
                    <a:pt x="34076" y="53"/>
                  </a:cubicBezTo>
                  <a:cubicBezTo>
                    <a:pt x="33180" y="42"/>
                    <a:pt x="32292" y="36"/>
                    <a:pt x="31418" y="36"/>
                  </a:cubicBezTo>
                  <a:cubicBezTo>
                    <a:pt x="30181" y="36"/>
                    <a:pt x="28969" y="48"/>
                    <a:pt x="27793" y="79"/>
                  </a:cubicBezTo>
                  <a:lnTo>
                    <a:pt x="26202" y="79"/>
                  </a:lnTo>
                  <a:cubicBezTo>
                    <a:pt x="25681" y="66"/>
                    <a:pt x="25173" y="59"/>
                    <a:pt x="24648" y="59"/>
                  </a:cubicBezTo>
                  <a:cubicBezTo>
                    <a:pt x="24123" y="59"/>
                    <a:pt x="23582" y="66"/>
                    <a:pt x="22996" y="79"/>
                  </a:cubicBezTo>
                  <a:lnTo>
                    <a:pt x="15278" y="79"/>
                  </a:lnTo>
                  <a:cubicBezTo>
                    <a:pt x="12436" y="79"/>
                    <a:pt x="9542" y="79"/>
                    <a:pt x="6727" y="105"/>
                  </a:cubicBezTo>
                  <a:cubicBezTo>
                    <a:pt x="5449" y="131"/>
                    <a:pt x="4693" y="131"/>
                    <a:pt x="4250" y="183"/>
                  </a:cubicBezTo>
                  <a:lnTo>
                    <a:pt x="521" y="626"/>
                  </a:lnTo>
                  <a:lnTo>
                    <a:pt x="469" y="626"/>
                  </a:lnTo>
                  <a:cubicBezTo>
                    <a:pt x="365" y="678"/>
                    <a:pt x="1017" y="704"/>
                    <a:pt x="1877" y="704"/>
                  </a:cubicBezTo>
                  <a:lnTo>
                    <a:pt x="14548" y="678"/>
                  </a:lnTo>
                  <a:lnTo>
                    <a:pt x="17625" y="678"/>
                  </a:lnTo>
                  <a:cubicBezTo>
                    <a:pt x="21562" y="626"/>
                    <a:pt x="25603" y="652"/>
                    <a:pt x="29566" y="626"/>
                  </a:cubicBezTo>
                  <a:lnTo>
                    <a:pt x="35719" y="626"/>
                  </a:lnTo>
                  <a:cubicBezTo>
                    <a:pt x="37387" y="626"/>
                    <a:pt x="39056" y="615"/>
                    <a:pt x="40732" y="615"/>
                  </a:cubicBezTo>
                  <a:cubicBezTo>
                    <a:pt x="41570" y="615"/>
                    <a:pt x="42411" y="618"/>
                    <a:pt x="43254" y="626"/>
                  </a:cubicBezTo>
                  <a:cubicBezTo>
                    <a:pt x="43462" y="635"/>
                    <a:pt x="43679" y="638"/>
                    <a:pt x="43902" y="638"/>
                  </a:cubicBezTo>
                  <a:cubicBezTo>
                    <a:pt x="44349" y="638"/>
                    <a:pt x="44818" y="626"/>
                    <a:pt x="45287" y="626"/>
                  </a:cubicBezTo>
                  <a:cubicBezTo>
                    <a:pt x="46799" y="626"/>
                    <a:pt x="48323" y="615"/>
                    <a:pt x="49843" y="615"/>
                  </a:cubicBezTo>
                  <a:cubicBezTo>
                    <a:pt x="50603" y="615"/>
                    <a:pt x="51362" y="618"/>
                    <a:pt x="52118" y="626"/>
                  </a:cubicBezTo>
                  <a:lnTo>
                    <a:pt x="128379" y="626"/>
                  </a:lnTo>
                  <a:cubicBezTo>
                    <a:pt x="128405" y="626"/>
                    <a:pt x="128405" y="652"/>
                    <a:pt x="128405" y="678"/>
                  </a:cubicBezTo>
                  <a:lnTo>
                    <a:pt x="128405" y="939"/>
                  </a:lnTo>
                  <a:cubicBezTo>
                    <a:pt x="128405" y="1069"/>
                    <a:pt x="128353" y="1200"/>
                    <a:pt x="128353" y="1304"/>
                  </a:cubicBezTo>
                  <a:cubicBezTo>
                    <a:pt x="128327" y="1434"/>
                    <a:pt x="128301" y="1565"/>
                    <a:pt x="128275" y="1669"/>
                  </a:cubicBezTo>
                  <a:cubicBezTo>
                    <a:pt x="128249" y="1799"/>
                    <a:pt x="128222" y="1904"/>
                    <a:pt x="128170" y="2008"/>
                  </a:cubicBezTo>
                  <a:cubicBezTo>
                    <a:pt x="128014" y="2477"/>
                    <a:pt x="127779" y="2895"/>
                    <a:pt x="127492" y="3286"/>
                  </a:cubicBezTo>
                  <a:cubicBezTo>
                    <a:pt x="127180" y="3677"/>
                    <a:pt x="126789" y="4042"/>
                    <a:pt x="126345" y="4302"/>
                  </a:cubicBezTo>
                  <a:cubicBezTo>
                    <a:pt x="125928" y="4563"/>
                    <a:pt x="125485" y="4746"/>
                    <a:pt x="124990" y="4850"/>
                  </a:cubicBezTo>
                  <a:cubicBezTo>
                    <a:pt x="124520" y="4928"/>
                    <a:pt x="124025" y="4954"/>
                    <a:pt x="123530" y="4954"/>
                  </a:cubicBezTo>
                  <a:lnTo>
                    <a:pt x="120479" y="4954"/>
                  </a:lnTo>
                  <a:lnTo>
                    <a:pt x="114404" y="5006"/>
                  </a:lnTo>
                  <a:cubicBezTo>
                    <a:pt x="113752" y="5006"/>
                    <a:pt x="112970" y="5032"/>
                    <a:pt x="112553" y="5032"/>
                  </a:cubicBezTo>
                  <a:cubicBezTo>
                    <a:pt x="111354" y="5085"/>
                    <a:pt x="109894" y="5085"/>
                    <a:pt x="108408" y="5085"/>
                  </a:cubicBezTo>
                  <a:lnTo>
                    <a:pt x="104888" y="5085"/>
                  </a:lnTo>
                  <a:lnTo>
                    <a:pt x="97431" y="5032"/>
                  </a:lnTo>
                  <a:cubicBezTo>
                    <a:pt x="93938" y="5032"/>
                    <a:pt x="90432" y="5021"/>
                    <a:pt x="86923" y="5021"/>
                  </a:cubicBezTo>
                  <a:cubicBezTo>
                    <a:pt x="85169" y="5021"/>
                    <a:pt x="83413" y="5024"/>
                    <a:pt x="81658" y="5032"/>
                  </a:cubicBezTo>
                  <a:lnTo>
                    <a:pt x="79598" y="5032"/>
                  </a:lnTo>
                  <a:cubicBezTo>
                    <a:pt x="78980" y="5025"/>
                    <a:pt x="78368" y="5022"/>
                    <a:pt x="77761" y="5022"/>
                  </a:cubicBezTo>
                  <a:cubicBezTo>
                    <a:pt x="76297" y="5022"/>
                    <a:pt x="74865" y="5040"/>
                    <a:pt x="73445" y="5058"/>
                  </a:cubicBezTo>
                  <a:cubicBezTo>
                    <a:pt x="70108" y="5085"/>
                    <a:pt x="66614" y="5058"/>
                    <a:pt x="63381" y="5137"/>
                  </a:cubicBezTo>
                  <a:lnTo>
                    <a:pt x="62573" y="5137"/>
                  </a:lnTo>
                  <a:cubicBezTo>
                    <a:pt x="62260" y="5111"/>
                    <a:pt x="61947" y="5111"/>
                    <a:pt x="61687" y="5111"/>
                  </a:cubicBezTo>
                  <a:cubicBezTo>
                    <a:pt x="59444" y="5137"/>
                    <a:pt x="56967" y="5111"/>
                    <a:pt x="55064" y="5163"/>
                  </a:cubicBezTo>
                  <a:cubicBezTo>
                    <a:pt x="54595" y="5189"/>
                    <a:pt x="54002" y="5189"/>
                    <a:pt x="53445" y="5189"/>
                  </a:cubicBezTo>
                  <a:cubicBezTo>
                    <a:pt x="52887" y="5189"/>
                    <a:pt x="52366" y="5189"/>
                    <a:pt x="52040" y="5215"/>
                  </a:cubicBezTo>
                  <a:lnTo>
                    <a:pt x="51388" y="5215"/>
                  </a:lnTo>
                  <a:cubicBezTo>
                    <a:pt x="51082" y="5208"/>
                    <a:pt x="50740" y="5207"/>
                    <a:pt x="50383" y="5207"/>
                  </a:cubicBezTo>
                  <a:cubicBezTo>
                    <a:pt x="50027" y="5207"/>
                    <a:pt x="49658" y="5208"/>
                    <a:pt x="49296" y="5208"/>
                  </a:cubicBezTo>
                  <a:cubicBezTo>
                    <a:pt x="48572" y="5208"/>
                    <a:pt x="47881" y="5202"/>
                    <a:pt x="47399" y="5163"/>
                  </a:cubicBezTo>
                  <a:lnTo>
                    <a:pt x="39942" y="5163"/>
                  </a:lnTo>
                  <a:cubicBezTo>
                    <a:pt x="39650" y="5158"/>
                    <a:pt x="39362" y="5155"/>
                    <a:pt x="39075" y="5155"/>
                  </a:cubicBezTo>
                  <a:cubicBezTo>
                    <a:pt x="37930" y="5155"/>
                    <a:pt x="36824" y="5189"/>
                    <a:pt x="35719" y="5189"/>
                  </a:cubicBezTo>
                  <a:cubicBezTo>
                    <a:pt x="34259" y="5189"/>
                    <a:pt x="32877" y="5137"/>
                    <a:pt x="31208" y="5137"/>
                  </a:cubicBezTo>
                  <a:lnTo>
                    <a:pt x="30530" y="5137"/>
                  </a:lnTo>
                  <a:lnTo>
                    <a:pt x="15435" y="5111"/>
                  </a:lnTo>
                  <a:lnTo>
                    <a:pt x="9464" y="5058"/>
                  </a:lnTo>
                  <a:lnTo>
                    <a:pt x="4980" y="5058"/>
                  </a:lnTo>
                  <a:cubicBezTo>
                    <a:pt x="4510" y="5058"/>
                    <a:pt x="4041" y="5006"/>
                    <a:pt x="3598" y="4876"/>
                  </a:cubicBezTo>
                  <a:cubicBezTo>
                    <a:pt x="2555" y="4537"/>
                    <a:pt x="1695" y="3833"/>
                    <a:pt x="1121" y="2921"/>
                  </a:cubicBezTo>
                  <a:cubicBezTo>
                    <a:pt x="808" y="2373"/>
                    <a:pt x="574" y="1799"/>
                    <a:pt x="495" y="1174"/>
                  </a:cubicBezTo>
                  <a:cubicBezTo>
                    <a:pt x="443" y="965"/>
                    <a:pt x="443" y="809"/>
                    <a:pt x="417" y="678"/>
                  </a:cubicBezTo>
                  <a:lnTo>
                    <a:pt x="417" y="600"/>
                  </a:lnTo>
                  <a:cubicBezTo>
                    <a:pt x="417" y="600"/>
                    <a:pt x="417" y="600"/>
                    <a:pt x="391" y="574"/>
                  </a:cubicBezTo>
                  <a:cubicBezTo>
                    <a:pt x="391" y="522"/>
                    <a:pt x="391" y="444"/>
                    <a:pt x="417" y="392"/>
                  </a:cubicBezTo>
                  <a:cubicBezTo>
                    <a:pt x="443" y="339"/>
                    <a:pt x="469" y="287"/>
                    <a:pt x="417" y="235"/>
                  </a:cubicBezTo>
                  <a:cubicBezTo>
                    <a:pt x="408" y="226"/>
                    <a:pt x="382" y="217"/>
                    <a:pt x="346" y="217"/>
                  </a:cubicBezTo>
                  <a:cubicBezTo>
                    <a:pt x="280" y="217"/>
                    <a:pt x="179" y="248"/>
                    <a:pt x="78" y="366"/>
                  </a:cubicBezTo>
                  <a:cubicBezTo>
                    <a:pt x="52" y="418"/>
                    <a:pt x="26" y="470"/>
                    <a:pt x="0" y="522"/>
                  </a:cubicBezTo>
                  <a:cubicBezTo>
                    <a:pt x="0" y="600"/>
                    <a:pt x="0" y="652"/>
                    <a:pt x="0" y="704"/>
                  </a:cubicBezTo>
                  <a:lnTo>
                    <a:pt x="0" y="1043"/>
                  </a:lnTo>
                  <a:cubicBezTo>
                    <a:pt x="52" y="1852"/>
                    <a:pt x="287" y="2634"/>
                    <a:pt x="730" y="3312"/>
                  </a:cubicBezTo>
                  <a:cubicBezTo>
                    <a:pt x="1408" y="4328"/>
                    <a:pt x="2399" y="5085"/>
                    <a:pt x="3572" y="5423"/>
                  </a:cubicBezTo>
                  <a:cubicBezTo>
                    <a:pt x="3859" y="5502"/>
                    <a:pt x="4145" y="5554"/>
                    <a:pt x="4432" y="5606"/>
                  </a:cubicBezTo>
                  <a:lnTo>
                    <a:pt x="4875" y="5632"/>
                  </a:lnTo>
                  <a:lnTo>
                    <a:pt x="5293" y="5632"/>
                  </a:lnTo>
                  <a:lnTo>
                    <a:pt x="6961" y="5658"/>
                  </a:lnTo>
                  <a:lnTo>
                    <a:pt x="20467" y="5736"/>
                  </a:lnTo>
                  <a:lnTo>
                    <a:pt x="35927" y="5736"/>
                  </a:lnTo>
                  <a:cubicBezTo>
                    <a:pt x="38813" y="5736"/>
                    <a:pt x="41698" y="5760"/>
                    <a:pt x="44599" y="5760"/>
                  </a:cubicBezTo>
                  <a:cubicBezTo>
                    <a:pt x="46049" y="5760"/>
                    <a:pt x="47503" y="5754"/>
                    <a:pt x="48963" y="5736"/>
                  </a:cubicBezTo>
                  <a:lnTo>
                    <a:pt x="49980" y="5736"/>
                  </a:lnTo>
                  <a:cubicBezTo>
                    <a:pt x="51119" y="5743"/>
                    <a:pt x="52256" y="5747"/>
                    <a:pt x="53388" y="5747"/>
                  </a:cubicBezTo>
                  <a:cubicBezTo>
                    <a:pt x="56482" y="5747"/>
                    <a:pt x="59543" y="5722"/>
                    <a:pt x="62521" y="5684"/>
                  </a:cubicBezTo>
                  <a:lnTo>
                    <a:pt x="64528" y="5684"/>
                  </a:lnTo>
                  <a:cubicBezTo>
                    <a:pt x="65528" y="5693"/>
                    <a:pt x="66524" y="5696"/>
                    <a:pt x="67519" y="5696"/>
                  </a:cubicBezTo>
                  <a:cubicBezTo>
                    <a:pt x="69508" y="5696"/>
                    <a:pt x="71490" y="5684"/>
                    <a:pt x="73471" y="5684"/>
                  </a:cubicBezTo>
                  <a:lnTo>
                    <a:pt x="86507" y="5684"/>
                  </a:lnTo>
                  <a:lnTo>
                    <a:pt x="97510" y="5658"/>
                  </a:lnTo>
                  <a:lnTo>
                    <a:pt x="114065" y="5658"/>
                  </a:lnTo>
                  <a:lnTo>
                    <a:pt x="120766" y="5632"/>
                  </a:lnTo>
                  <a:lnTo>
                    <a:pt x="124051" y="5606"/>
                  </a:lnTo>
                  <a:cubicBezTo>
                    <a:pt x="125198" y="5606"/>
                    <a:pt x="126293" y="5215"/>
                    <a:pt x="127180" y="4485"/>
                  </a:cubicBezTo>
                  <a:cubicBezTo>
                    <a:pt x="127910" y="3885"/>
                    <a:pt x="128457" y="3103"/>
                    <a:pt x="128770" y="2191"/>
                  </a:cubicBezTo>
                  <a:cubicBezTo>
                    <a:pt x="128874" y="1904"/>
                    <a:pt x="128926" y="1617"/>
                    <a:pt x="128979" y="1330"/>
                  </a:cubicBezTo>
                  <a:cubicBezTo>
                    <a:pt x="129005" y="1174"/>
                    <a:pt x="129005" y="1043"/>
                    <a:pt x="129005" y="887"/>
                  </a:cubicBezTo>
                  <a:lnTo>
                    <a:pt x="129005" y="626"/>
                  </a:lnTo>
                  <a:cubicBezTo>
                    <a:pt x="129005" y="548"/>
                    <a:pt x="128979" y="444"/>
                    <a:pt x="128953" y="392"/>
                  </a:cubicBezTo>
                  <a:cubicBezTo>
                    <a:pt x="128831" y="209"/>
                    <a:pt x="128630" y="178"/>
                    <a:pt x="128458" y="178"/>
                  </a:cubicBezTo>
                  <a:cubicBezTo>
                    <a:pt x="128365" y="178"/>
                    <a:pt x="128280" y="187"/>
                    <a:pt x="128221" y="187"/>
                  </a:cubicBezTo>
                  <a:cubicBezTo>
                    <a:pt x="128201" y="187"/>
                    <a:pt x="128184" y="186"/>
                    <a:pt x="128170" y="183"/>
                  </a:cubicBezTo>
                  <a:cubicBezTo>
                    <a:pt x="128040" y="183"/>
                    <a:pt x="127910" y="183"/>
                    <a:pt x="127779" y="209"/>
                  </a:cubicBezTo>
                  <a:lnTo>
                    <a:pt x="121939" y="209"/>
                  </a:lnTo>
                  <a:lnTo>
                    <a:pt x="116125" y="79"/>
                  </a:lnTo>
                  <a:lnTo>
                    <a:pt x="109033" y="79"/>
                  </a:lnTo>
                  <a:cubicBezTo>
                    <a:pt x="108449" y="57"/>
                    <a:pt x="107875" y="49"/>
                    <a:pt x="107294" y="49"/>
                  </a:cubicBezTo>
                  <a:cubicBezTo>
                    <a:pt x="106500" y="49"/>
                    <a:pt x="105694" y="64"/>
                    <a:pt x="104836" y="79"/>
                  </a:cubicBezTo>
                  <a:cubicBezTo>
                    <a:pt x="103793" y="105"/>
                    <a:pt x="102724" y="124"/>
                    <a:pt x="101681" y="124"/>
                  </a:cubicBezTo>
                  <a:cubicBezTo>
                    <a:pt x="100638" y="124"/>
                    <a:pt x="99621" y="105"/>
                    <a:pt x="98683" y="53"/>
                  </a:cubicBezTo>
                  <a:lnTo>
                    <a:pt x="97770" y="53"/>
                  </a:lnTo>
                  <a:cubicBezTo>
                    <a:pt x="97591" y="33"/>
                    <a:pt x="97412" y="24"/>
                    <a:pt x="97233" y="24"/>
                  </a:cubicBezTo>
                  <a:cubicBezTo>
                    <a:pt x="96942" y="24"/>
                    <a:pt x="96652" y="47"/>
                    <a:pt x="96362" y="79"/>
                  </a:cubicBezTo>
                  <a:cubicBezTo>
                    <a:pt x="96154" y="105"/>
                    <a:pt x="95919" y="131"/>
                    <a:pt x="95711" y="131"/>
                  </a:cubicBezTo>
                  <a:lnTo>
                    <a:pt x="92399" y="131"/>
                  </a:lnTo>
                  <a:cubicBezTo>
                    <a:pt x="91044" y="105"/>
                    <a:pt x="91435" y="105"/>
                    <a:pt x="91774" y="53"/>
                  </a:cubicBezTo>
                  <a:cubicBezTo>
                    <a:pt x="92139" y="27"/>
                    <a:pt x="91565" y="1"/>
                    <a:pt x="90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1"/>
            <p:cNvSpPr/>
            <p:nvPr/>
          </p:nvSpPr>
          <p:spPr>
            <a:xfrm>
              <a:off x="238125" y="3668000"/>
              <a:ext cx="3225125" cy="144000"/>
            </a:xfrm>
            <a:custGeom>
              <a:avLst/>
              <a:gdLst/>
              <a:ahLst/>
              <a:cxnLst/>
              <a:rect l="l" t="t" r="r" b="b"/>
              <a:pathLst>
                <a:path w="129005" h="5760" extrusionOk="0">
                  <a:moveTo>
                    <a:pt x="90705" y="1"/>
                  </a:moveTo>
                  <a:cubicBezTo>
                    <a:pt x="89746" y="19"/>
                    <a:pt x="88853" y="37"/>
                    <a:pt x="87895" y="37"/>
                  </a:cubicBezTo>
                  <a:cubicBezTo>
                    <a:pt x="87499" y="37"/>
                    <a:pt x="87091" y="34"/>
                    <a:pt x="86664" y="27"/>
                  </a:cubicBezTo>
                  <a:cubicBezTo>
                    <a:pt x="85556" y="14"/>
                    <a:pt x="84421" y="7"/>
                    <a:pt x="83284" y="7"/>
                  </a:cubicBezTo>
                  <a:cubicBezTo>
                    <a:pt x="82147" y="7"/>
                    <a:pt x="81006" y="14"/>
                    <a:pt x="79885" y="27"/>
                  </a:cubicBezTo>
                  <a:cubicBezTo>
                    <a:pt x="78008" y="53"/>
                    <a:pt x="76026" y="27"/>
                    <a:pt x="74227" y="79"/>
                  </a:cubicBezTo>
                  <a:lnTo>
                    <a:pt x="73263" y="79"/>
                  </a:lnTo>
                  <a:cubicBezTo>
                    <a:pt x="73054" y="70"/>
                    <a:pt x="72840" y="67"/>
                    <a:pt x="72624" y="67"/>
                  </a:cubicBezTo>
                  <a:cubicBezTo>
                    <a:pt x="72194" y="67"/>
                    <a:pt x="71759" y="79"/>
                    <a:pt x="71359" y="79"/>
                  </a:cubicBezTo>
                  <a:cubicBezTo>
                    <a:pt x="70825" y="92"/>
                    <a:pt x="70297" y="98"/>
                    <a:pt x="69788" y="98"/>
                  </a:cubicBezTo>
                  <a:cubicBezTo>
                    <a:pt x="69280" y="98"/>
                    <a:pt x="68791" y="92"/>
                    <a:pt x="68335" y="79"/>
                  </a:cubicBezTo>
                  <a:cubicBezTo>
                    <a:pt x="66979" y="53"/>
                    <a:pt x="65617" y="46"/>
                    <a:pt x="64235" y="46"/>
                  </a:cubicBezTo>
                  <a:cubicBezTo>
                    <a:pt x="62853" y="46"/>
                    <a:pt x="61452" y="53"/>
                    <a:pt x="60018" y="53"/>
                  </a:cubicBezTo>
                  <a:cubicBezTo>
                    <a:pt x="58645" y="53"/>
                    <a:pt x="57295" y="76"/>
                    <a:pt x="55914" y="76"/>
                  </a:cubicBezTo>
                  <a:cubicBezTo>
                    <a:pt x="55224" y="76"/>
                    <a:pt x="54525" y="70"/>
                    <a:pt x="53813" y="53"/>
                  </a:cubicBezTo>
                  <a:cubicBezTo>
                    <a:pt x="53122" y="66"/>
                    <a:pt x="52470" y="72"/>
                    <a:pt x="51835" y="72"/>
                  </a:cubicBezTo>
                  <a:cubicBezTo>
                    <a:pt x="51199" y="72"/>
                    <a:pt x="50580" y="66"/>
                    <a:pt x="49954" y="53"/>
                  </a:cubicBezTo>
                  <a:lnTo>
                    <a:pt x="48285" y="53"/>
                  </a:lnTo>
                  <a:cubicBezTo>
                    <a:pt x="46547" y="53"/>
                    <a:pt x="44809" y="29"/>
                    <a:pt x="43071" y="29"/>
                  </a:cubicBezTo>
                  <a:cubicBezTo>
                    <a:pt x="42202" y="29"/>
                    <a:pt x="41333" y="35"/>
                    <a:pt x="40464" y="53"/>
                  </a:cubicBezTo>
                  <a:lnTo>
                    <a:pt x="37413" y="53"/>
                  </a:lnTo>
                  <a:cubicBezTo>
                    <a:pt x="37022" y="61"/>
                    <a:pt x="36646" y="64"/>
                    <a:pt x="36276" y="64"/>
                  </a:cubicBezTo>
                  <a:cubicBezTo>
                    <a:pt x="35536" y="64"/>
                    <a:pt x="34824" y="53"/>
                    <a:pt x="34076" y="53"/>
                  </a:cubicBezTo>
                  <a:cubicBezTo>
                    <a:pt x="33180" y="42"/>
                    <a:pt x="32292" y="36"/>
                    <a:pt x="31418" y="36"/>
                  </a:cubicBezTo>
                  <a:cubicBezTo>
                    <a:pt x="30181" y="36"/>
                    <a:pt x="28969" y="48"/>
                    <a:pt x="27793" y="79"/>
                  </a:cubicBezTo>
                  <a:lnTo>
                    <a:pt x="26202" y="79"/>
                  </a:lnTo>
                  <a:cubicBezTo>
                    <a:pt x="25681" y="66"/>
                    <a:pt x="25173" y="59"/>
                    <a:pt x="24648" y="59"/>
                  </a:cubicBezTo>
                  <a:cubicBezTo>
                    <a:pt x="24123" y="59"/>
                    <a:pt x="23582" y="66"/>
                    <a:pt x="22996" y="79"/>
                  </a:cubicBezTo>
                  <a:lnTo>
                    <a:pt x="15278" y="79"/>
                  </a:lnTo>
                  <a:cubicBezTo>
                    <a:pt x="12436" y="79"/>
                    <a:pt x="9542" y="79"/>
                    <a:pt x="6727" y="105"/>
                  </a:cubicBezTo>
                  <a:cubicBezTo>
                    <a:pt x="5449" y="131"/>
                    <a:pt x="4693" y="131"/>
                    <a:pt x="4250" y="183"/>
                  </a:cubicBezTo>
                  <a:lnTo>
                    <a:pt x="521" y="626"/>
                  </a:lnTo>
                  <a:lnTo>
                    <a:pt x="469" y="626"/>
                  </a:lnTo>
                  <a:cubicBezTo>
                    <a:pt x="365" y="678"/>
                    <a:pt x="1017" y="704"/>
                    <a:pt x="1877" y="704"/>
                  </a:cubicBezTo>
                  <a:lnTo>
                    <a:pt x="14548" y="678"/>
                  </a:lnTo>
                  <a:lnTo>
                    <a:pt x="17625" y="678"/>
                  </a:lnTo>
                  <a:cubicBezTo>
                    <a:pt x="21562" y="626"/>
                    <a:pt x="25603" y="652"/>
                    <a:pt x="29566" y="626"/>
                  </a:cubicBezTo>
                  <a:lnTo>
                    <a:pt x="35719" y="626"/>
                  </a:lnTo>
                  <a:cubicBezTo>
                    <a:pt x="37387" y="626"/>
                    <a:pt x="39056" y="615"/>
                    <a:pt x="40732" y="615"/>
                  </a:cubicBezTo>
                  <a:cubicBezTo>
                    <a:pt x="41570" y="615"/>
                    <a:pt x="42411" y="618"/>
                    <a:pt x="43254" y="626"/>
                  </a:cubicBezTo>
                  <a:cubicBezTo>
                    <a:pt x="43462" y="635"/>
                    <a:pt x="43679" y="638"/>
                    <a:pt x="43902" y="638"/>
                  </a:cubicBezTo>
                  <a:cubicBezTo>
                    <a:pt x="44349" y="638"/>
                    <a:pt x="44818" y="626"/>
                    <a:pt x="45287" y="626"/>
                  </a:cubicBezTo>
                  <a:cubicBezTo>
                    <a:pt x="46799" y="626"/>
                    <a:pt x="48323" y="615"/>
                    <a:pt x="49843" y="615"/>
                  </a:cubicBezTo>
                  <a:cubicBezTo>
                    <a:pt x="50603" y="615"/>
                    <a:pt x="51362" y="618"/>
                    <a:pt x="52118" y="626"/>
                  </a:cubicBezTo>
                  <a:lnTo>
                    <a:pt x="128379" y="626"/>
                  </a:lnTo>
                  <a:cubicBezTo>
                    <a:pt x="128405" y="626"/>
                    <a:pt x="128405" y="652"/>
                    <a:pt x="128405" y="678"/>
                  </a:cubicBezTo>
                  <a:lnTo>
                    <a:pt x="128405" y="939"/>
                  </a:lnTo>
                  <a:cubicBezTo>
                    <a:pt x="128405" y="1069"/>
                    <a:pt x="128353" y="1200"/>
                    <a:pt x="128353" y="1304"/>
                  </a:cubicBezTo>
                  <a:cubicBezTo>
                    <a:pt x="128327" y="1434"/>
                    <a:pt x="128301" y="1565"/>
                    <a:pt x="128275" y="1669"/>
                  </a:cubicBezTo>
                  <a:cubicBezTo>
                    <a:pt x="128249" y="1799"/>
                    <a:pt x="128222" y="1904"/>
                    <a:pt x="128170" y="2008"/>
                  </a:cubicBezTo>
                  <a:cubicBezTo>
                    <a:pt x="128014" y="2477"/>
                    <a:pt x="127779" y="2895"/>
                    <a:pt x="127492" y="3286"/>
                  </a:cubicBezTo>
                  <a:cubicBezTo>
                    <a:pt x="127180" y="3677"/>
                    <a:pt x="126789" y="4042"/>
                    <a:pt x="126345" y="4302"/>
                  </a:cubicBezTo>
                  <a:cubicBezTo>
                    <a:pt x="125928" y="4563"/>
                    <a:pt x="125485" y="4746"/>
                    <a:pt x="124990" y="4850"/>
                  </a:cubicBezTo>
                  <a:cubicBezTo>
                    <a:pt x="124520" y="4928"/>
                    <a:pt x="124025" y="4954"/>
                    <a:pt x="123530" y="4954"/>
                  </a:cubicBezTo>
                  <a:lnTo>
                    <a:pt x="120479" y="4954"/>
                  </a:lnTo>
                  <a:lnTo>
                    <a:pt x="114404" y="5006"/>
                  </a:lnTo>
                  <a:cubicBezTo>
                    <a:pt x="113752" y="5006"/>
                    <a:pt x="112970" y="5032"/>
                    <a:pt x="112553" y="5032"/>
                  </a:cubicBezTo>
                  <a:cubicBezTo>
                    <a:pt x="111354" y="5085"/>
                    <a:pt x="109894" y="5085"/>
                    <a:pt x="108408" y="5085"/>
                  </a:cubicBezTo>
                  <a:lnTo>
                    <a:pt x="104888" y="5085"/>
                  </a:lnTo>
                  <a:lnTo>
                    <a:pt x="97431" y="5032"/>
                  </a:lnTo>
                  <a:cubicBezTo>
                    <a:pt x="93938" y="5032"/>
                    <a:pt x="90432" y="5021"/>
                    <a:pt x="86923" y="5021"/>
                  </a:cubicBezTo>
                  <a:cubicBezTo>
                    <a:pt x="85169" y="5021"/>
                    <a:pt x="83413" y="5024"/>
                    <a:pt x="81658" y="5032"/>
                  </a:cubicBezTo>
                  <a:lnTo>
                    <a:pt x="79598" y="5032"/>
                  </a:lnTo>
                  <a:cubicBezTo>
                    <a:pt x="78980" y="5025"/>
                    <a:pt x="78368" y="5022"/>
                    <a:pt x="77761" y="5022"/>
                  </a:cubicBezTo>
                  <a:cubicBezTo>
                    <a:pt x="76297" y="5022"/>
                    <a:pt x="74865" y="5040"/>
                    <a:pt x="73445" y="5058"/>
                  </a:cubicBezTo>
                  <a:cubicBezTo>
                    <a:pt x="70108" y="5085"/>
                    <a:pt x="66614" y="5058"/>
                    <a:pt x="63381" y="5137"/>
                  </a:cubicBezTo>
                  <a:lnTo>
                    <a:pt x="62573" y="5137"/>
                  </a:lnTo>
                  <a:cubicBezTo>
                    <a:pt x="62260" y="5111"/>
                    <a:pt x="61947" y="5111"/>
                    <a:pt x="61687" y="5111"/>
                  </a:cubicBezTo>
                  <a:cubicBezTo>
                    <a:pt x="59444" y="5137"/>
                    <a:pt x="56967" y="5111"/>
                    <a:pt x="55064" y="5163"/>
                  </a:cubicBezTo>
                  <a:cubicBezTo>
                    <a:pt x="54595" y="5189"/>
                    <a:pt x="54002" y="5189"/>
                    <a:pt x="53445" y="5189"/>
                  </a:cubicBezTo>
                  <a:cubicBezTo>
                    <a:pt x="52887" y="5189"/>
                    <a:pt x="52366" y="5189"/>
                    <a:pt x="52040" y="5215"/>
                  </a:cubicBezTo>
                  <a:lnTo>
                    <a:pt x="51388" y="5215"/>
                  </a:lnTo>
                  <a:cubicBezTo>
                    <a:pt x="51082" y="5208"/>
                    <a:pt x="50740" y="5207"/>
                    <a:pt x="50383" y="5207"/>
                  </a:cubicBezTo>
                  <a:cubicBezTo>
                    <a:pt x="50027" y="5207"/>
                    <a:pt x="49658" y="5208"/>
                    <a:pt x="49296" y="5208"/>
                  </a:cubicBezTo>
                  <a:cubicBezTo>
                    <a:pt x="48572" y="5208"/>
                    <a:pt x="47881" y="5202"/>
                    <a:pt x="47399" y="5163"/>
                  </a:cubicBezTo>
                  <a:lnTo>
                    <a:pt x="39942" y="5163"/>
                  </a:lnTo>
                  <a:cubicBezTo>
                    <a:pt x="39650" y="5158"/>
                    <a:pt x="39362" y="5155"/>
                    <a:pt x="39075" y="5155"/>
                  </a:cubicBezTo>
                  <a:cubicBezTo>
                    <a:pt x="37930" y="5155"/>
                    <a:pt x="36824" y="5189"/>
                    <a:pt x="35719" y="5189"/>
                  </a:cubicBezTo>
                  <a:cubicBezTo>
                    <a:pt x="34259" y="5189"/>
                    <a:pt x="32877" y="5137"/>
                    <a:pt x="31208" y="5137"/>
                  </a:cubicBezTo>
                  <a:lnTo>
                    <a:pt x="30530" y="5137"/>
                  </a:lnTo>
                  <a:lnTo>
                    <a:pt x="15435" y="5111"/>
                  </a:lnTo>
                  <a:lnTo>
                    <a:pt x="9464" y="5058"/>
                  </a:lnTo>
                  <a:lnTo>
                    <a:pt x="4980" y="5058"/>
                  </a:lnTo>
                  <a:cubicBezTo>
                    <a:pt x="4510" y="5058"/>
                    <a:pt x="4041" y="5006"/>
                    <a:pt x="3598" y="4876"/>
                  </a:cubicBezTo>
                  <a:cubicBezTo>
                    <a:pt x="2555" y="4537"/>
                    <a:pt x="1695" y="3833"/>
                    <a:pt x="1121" y="2921"/>
                  </a:cubicBezTo>
                  <a:cubicBezTo>
                    <a:pt x="808" y="2373"/>
                    <a:pt x="574" y="1799"/>
                    <a:pt x="495" y="1174"/>
                  </a:cubicBezTo>
                  <a:cubicBezTo>
                    <a:pt x="443" y="965"/>
                    <a:pt x="443" y="809"/>
                    <a:pt x="417" y="678"/>
                  </a:cubicBezTo>
                  <a:lnTo>
                    <a:pt x="417" y="600"/>
                  </a:lnTo>
                  <a:cubicBezTo>
                    <a:pt x="417" y="600"/>
                    <a:pt x="417" y="600"/>
                    <a:pt x="391" y="574"/>
                  </a:cubicBezTo>
                  <a:cubicBezTo>
                    <a:pt x="391" y="522"/>
                    <a:pt x="391" y="444"/>
                    <a:pt x="417" y="392"/>
                  </a:cubicBezTo>
                  <a:cubicBezTo>
                    <a:pt x="443" y="339"/>
                    <a:pt x="469" y="287"/>
                    <a:pt x="417" y="235"/>
                  </a:cubicBezTo>
                  <a:cubicBezTo>
                    <a:pt x="408" y="226"/>
                    <a:pt x="382" y="217"/>
                    <a:pt x="346" y="217"/>
                  </a:cubicBezTo>
                  <a:cubicBezTo>
                    <a:pt x="280" y="217"/>
                    <a:pt x="179" y="248"/>
                    <a:pt x="78" y="366"/>
                  </a:cubicBezTo>
                  <a:cubicBezTo>
                    <a:pt x="52" y="418"/>
                    <a:pt x="26" y="470"/>
                    <a:pt x="0" y="522"/>
                  </a:cubicBezTo>
                  <a:cubicBezTo>
                    <a:pt x="0" y="600"/>
                    <a:pt x="0" y="652"/>
                    <a:pt x="0" y="704"/>
                  </a:cubicBezTo>
                  <a:lnTo>
                    <a:pt x="0" y="1043"/>
                  </a:lnTo>
                  <a:cubicBezTo>
                    <a:pt x="52" y="1852"/>
                    <a:pt x="287" y="2634"/>
                    <a:pt x="730" y="3312"/>
                  </a:cubicBezTo>
                  <a:cubicBezTo>
                    <a:pt x="1408" y="4328"/>
                    <a:pt x="2399" y="5085"/>
                    <a:pt x="3572" y="5423"/>
                  </a:cubicBezTo>
                  <a:cubicBezTo>
                    <a:pt x="3859" y="5502"/>
                    <a:pt x="4145" y="5554"/>
                    <a:pt x="4432" y="5606"/>
                  </a:cubicBezTo>
                  <a:lnTo>
                    <a:pt x="4875" y="5632"/>
                  </a:lnTo>
                  <a:lnTo>
                    <a:pt x="5293" y="5632"/>
                  </a:lnTo>
                  <a:lnTo>
                    <a:pt x="6961" y="5658"/>
                  </a:lnTo>
                  <a:lnTo>
                    <a:pt x="20467" y="5736"/>
                  </a:lnTo>
                  <a:lnTo>
                    <a:pt x="35927" y="5736"/>
                  </a:lnTo>
                  <a:cubicBezTo>
                    <a:pt x="38813" y="5736"/>
                    <a:pt x="41698" y="5760"/>
                    <a:pt x="44599" y="5760"/>
                  </a:cubicBezTo>
                  <a:cubicBezTo>
                    <a:pt x="46049" y="5760"/>
                    <a:pt x="47503" y="5754"/>
                    <a:pt x="48963" y="5736"/>
                  </a:cubicBezTo>
                  <a:lnTo>
                    <a:pt x="49980" y="5736"/>
                  </a:lnTo>
                  <a:cubicBezTo>
                    <a:pt x="51119" y="5743"/>
                    <a:pt x="52256" y="5747"/>
                    <a:pt x="53388" y="5747"/>
                  </a:cubicBezTo>
                  <a:cubicBezTo>
                    <a:pt x="56482" y="5747"/>
                    <a:pt x="59543" y="5722"/>
                    <a:pt x="62521" y="5684"/>
                  </a:cubicBezTo>
                  <a:lnTo>
                    <a:pt x="64528" y="5684"/>
                  </a:lnTo>
                  <a:cubicBezTo>
                    <a:pt x="65528" y="5693"/>
                    <a:pt x="66524" y="5696"/>
                    <a:pt x="67519" y="5696"/>
                  </a:cubicBezTo>
                  <a:cubicBezTo>
                    <a:pt x="69508" y="5696"/>
                    <a:pt x="71490" y="5684"/>
                    <a:pt x="73471" y="5684"/>
                  </a:cubicBezTo>
                  <a:lnTo>
                    <a:pt x="86507" y="5684"/>
                  </a:lnTo>
                  <a:lnTo>
                    <a:pt x="97510" y="5658"/>
                  </a:lnTo>
                  <a:lnTo>
                    <a:pt x="114065" y="5658"/>
                  </a:lnTo>
                  <a:lnTo>
                    <a:pt x="120766" y="5632"/>
                  </a:lnTo>
                  <a:lnTo>
                    <a:pt x="124051" y="5606"/>
                  </a:lnTo>
                  <a:cubicBezTo>
                    <a:pt x="125198" y="5606"/>
                    <a:pt x="126293" y="5215"/>
                    <a:pt x="127180" y="4485"/>
                  </a:cubicBezTo>
                  <a:cubicBezTo>
                    <a:pt x="127910" y="3885"/>
                    <a:pt x="128457" y="3103"/>
                    <a:pt x="128770" y="2191"/>
                  </a:cubicBezTo>
                  <a:cubicBezTo>
                    <a:pt x="128874" y="1904"/>
                    <a:pt x="128926" y="1617"/>
                    <a:pt x="128979" y="1330"/>
                  </a:cubicBezTo>
                  <a:cubicBezTo>
                    <a:pt x="129005" y="1174"/>
                    <a:pt x="129005" y="1043"/>
                    <a:pt x="129005" y="887"/>
                  </a:cubicBezTo>
                  <a:lnTo>
                    <a:pt x="129005" y="626"/>
                  </a:lnTo>
                  <a:cubicBezTo>
                    <a:pt x="129005" y="548"/>
                    <a:pt x="128979" y="444"/>
                    <a:pt x="128953" y="392"/>
                  </a:cubicBezTo>
                  <a:cubicBezTo>
                    <a:pt x="128831" y="209"/>
                    <a:pt x="128630" y="178"/>
                    <a:pt x="128458" y="178"/>
                  </a:cubicBezTo>
                  <a:cubicBezTo>
                    <a:pt x="128365" y="178"/>
                    <a:pt x="128280" y="187"/>
                    <a:pt x="128221" y="187"/>
                  </a:cubicBezTo>
                  <a:cubicBezTo>
                    <a:pt x="128201" y="187"/>
                    <a:pt x="128184" y="186"/>
                    <a:pt x="128170" y="183"/>
                  </a:cubicBezTo>
                  <a:cubicBezTo>
                    <a:pt x="128040" y="183"/>
                    <a:pt x="127910" y="183"/>
                    <a:pt x="127779" y="209"/>
                  </a:cubicBezTo>
                  <a:lnTo>
                    <a:pt x="121939" y="209"/>
                  </a:lnTo>
                  <a:lnTo>
                    <a:pt x="116125" y="79"/>
                  </a:lnTo>
                  <a:lnTo>
                    <a:pt x="109033" y="79"/>
                  </a:lnTo>
                  <a:cubicBezTo>
                    <a:pt x="108449" y="57"/>
                    <a:pt x="107875" y="49"/>
                    <a:pt x="107294" y="49"/>
                  </a:cubicBezTo>
                  <a:cubicBezTo>
                    <a:pt x="106500" y="49"/>
                    <a:pt x="105694" y="64"/>
                    <a:pt x="104836" y="79"/>
                  </a:cubicBezTo>
                  <a:cubicBezTo>
                    <a:pt x="103793" y="105"/>
                    <a:pt x="102724" y="124"/>
                    <a:pt x="101681" y="124"/>
                  </a:cubicBezTo>
                  <a:cubicBezTo>
                    <a:pt x="100638" y="124"/>
                    <a:pt x="99621" y="105"/>
                    <a:pt x="98683" y="53"/>
                  </a:cubicBezTo>
                  <a:lnTo>
                    <a:pt x="97770" y="53"/>
                  </a:lnTo>
                  <a:cubicBezTo>
                    <a:pt x="97591" y="33"/>
                    <a:pt x="97412" y="24"/>
                    <a:pt x="97233" y="24"/>
                  </a:cubicBezTo>
                  <a:cubicBezTo>
                    <a:pt x="96942" y="24"/>
                    <a:pt x="96652" y="47"/>
                    <a:pt x="96362" y="79"/>
                  </a:cubicBezTo>
                  <a:cubicBezTo>
                    <a:pt x="96154" y="105"/>
                    <a:pt x="95919" y="131"/>
                    <a:pt x="95711" y="131"/>
                  </a:cubicBezTo>
                  <a:lnTo>
                    <a:pt x="92399" y="131"/>
                  </a:lnTo>
                  <a:cubicBezTo>
                    <a:pt x="91044" y="105"/>
                    <a:pt x="91435" y="105"/>
                    <a:pt x="91774" y="53"/>
                  </a:cubicBezTo>
                  <a:cubicBezTo>
                    <a:pt x="92139" y="27"/>
                    <a:pt x="91565" y="1"/>
                    <a:pt x="90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1"/>
            <p:cNvSpPr/>
            <p:nvPr/>
          </p:nvSpPr>
          <p:spPr>
            <a:xfrm>
              <a:off x="502100" y="2051100"/>
              <a:ext cx="2691950" cy="1635825"/>
            </a:xfrm>
            <a:custGeom>
              <a:avLst/>
              <a:gdLst/>
              <a:ahLst/>
              <a:cxnLst/>
              <a:rect l="l" t="t" r="r" b="b"/>
              <a:pathLst>
                <a:path w="107678" h="65433" extrusionOk="0">
                  <a:moveTo>
                    <a:pt x="39473" y="592"/>
                  </a:moveTo>
                  <a:cubicBezTo>
                    <a:pt x="41820" y="618"/>
                    <a:pt x="44245" y="618"/>
                    <a:pt x="46643" y="618"/>
                  </a:cubicBezTo>
                  <a:cubicBezTo>
                    <a:pt x="48816" y="618"/>
                    <a:pt x="50988" y="606"/>
                    <a:pt x="53177" y="606"/>
                  </a:cubicBezTo>
                  <a:cubicBezTo>
                    <a:pt x="54271" y="606"/>
                    <a:pt x="55369" y="609"/>
                    <a:pt x="56472" y="618"/>
                  </a:cubicBezTo>
                  <a:lnTo>
                    <a:pt x="59132" y="618"/>
                  </a:lnTo>
                  <a:cubicBezTo>
                    <a:pt x="61113" y="618"/>
                    <a:pt x="63095" y="594"/>
                    <a:pt x="65084" y="594"/>
                  </a:cubicBezTo>
                  <a:cubicBezTo>
                    <a:pt x="66078" y="594"/>
                    <a:pt x="67075" y="600"/>
                    <a:pt x="68074" y="618"/>
                  </a:cubicBezTo>
                  <a:lnTo>
                    <a:pt x="107130" y="618"/>
                  </a:lnTo>
                  <a:lnTo>
                    <a:pt x="107130" y="644"/>
                  </a:lnTo>
                  <a:lnTo>
                    <a:pt x="107130" y="14436"/>
                  </a:lnTo>
                  <a:lnTo>
                    <a:pt x="107130" y="31982"/>
                  </a:lnTo>
                  <a:lnTo>
                    <a:pt x="107130" y="38683"/>
                  </a:lnTo>
                  <a:lnTo>
                    <a:pt x="107130" y="57037"/>
                  </a:lnTo>
                  <a:lnTo>
                    <a:pt x="107130" y="61079"/>
                  </a:lnTo>
                  <a:lnTo>
                    <a:pt x="107130" y="63060"/>
                  </a:lnTo>
                  <a:lnTo>
                    <a:pt x="107130" y="64025"/>
                  </a:lnTo>
                  <a:lnTo>
                    <a:pt x="107130" y="64520"/>
                  </a:lnTo>
                  <a:lnTo>
                    <a:pt x="107130" y="64650"/>
                  </a:lnTo>
                  <a:lnTo>
                    <a:pt x="104862" y="64650"/>
                  </a:lnTo>
                  <a:cubicBezTo>
                    <a:pt x="99413" y="64650"/>
                    <a:pt x="94199" y="64703"/>
                    <a:pt x="88906" y="64729"/>
                  </a:cubicBezTo>
                  <a:cubicBezTo>
                    <a:pt x="88046" y="64729"/>
                    <a:pt x="87003" y="64755"/>
                    <a:pt x="86455" y="64755"/>
                  </a:cubicBezTo>
                  <a:cubicBezTo>
                    <a:pt x="84891" y="64807"/>
                    <a:pt x="82988" y="64807"/>
                    <a:pt x="81032" y="64807"/>
                  </a:cubicBezTo>
                  <a:lnTo>
                    <a:pt x="80276" y="64807"/>
                  </a:lnTo>
                  <a:lnTo>
                    <a:pt x="81163" y="64781"/>
                  </a:lnTo>
                  <a:lnTo>
                    <a:pt x="76444" y="64781"/>
                  </a:lnTo>
                  <a:lnTo>
                    <a:pt x="66693" y="64755"/>
                  </a:lnTo>
                  <a:cubicBezTo>
                    <a:pt x="62121" y="64755"/>
                    <a:pt x="57538" y="64732"/>
                    <a:pt x="52952" y="64732"/>
                  </a:cubicBezTo>
                  <a:cubicBezTo>
                    <a:pt x="50658" y="64732"/>
                    <a:pt x="48364" y="64737"/>
                    <a:pt x="46070" y="64755"/>
                  </a:cubicBezTo>
                  <a:lnTo>
                    <a:pt x="43358" y="64755"/>
                  </a:lnTo>
                  <a:cubicBezTo>
                    <a:pt x="42446" y="64746"/>
                    <a:pt x="41542" y="64743"/>
                    <a:pt x="40645" y="64743"/>
                  </a:cubicBezTo>
                  <a:cubicBezTo>
                    <a:pt x="38850" y="64743"/>
                    <a:pt x="37083" y="64755"/>
                    <a:pt x="35328" y="64755"/>
                  </a:cubicBezTo>
                  <a:cubicBezTo>
                    <a:pt x="31000" y="64807"/>
                    <a:pt x="26411" y="64781"/>
                    <a:pt x="22188" y="64833"/>
                  </a:cubicBezTo>
                  <a:lnTo>
                    <a:pt x="19971" y="64833"/>
                  </a:lnTo>
                  <a:cubicBezTo>
                    <a:pt x="17051" y="64833"/>
                    <a:pt x="13792" y="64833"/>
                    <a:pt x="11315" y="64885"/>
                  </a:cubicBezTo>
                  <a:cubicBezTo>
                    <a:pt x="10703" y="64911"/>
                    <a:pt x="9927" y="64911"/>
                    <a:pt x="9197" y="64911"/>
                  </a:cubicBezTo>
                  <a:cubicBezTo>
                    <a:pt x="8467" y="64911"/>
                    <a:pt x="7783" y="64911"/>
                    <a:pt x="7353" y="64937"/>
                  </a:cubicBezTo>
                  <a:lnTo>
                    <a:pt x="6518" y="64937"/>
                  </a:lnTo>
                  <a:cubicBezTo>
                    <a:pt x="6114" y="64931"/>
                    <a:pt x="5664" y="64929"/>
                    <a:pt x="5197" y="64929"/>
                  </a:cubicBezTo>
                  <a:cubicBezTo>
                    <a:pt x="4731" y="64929"/>
                    <a:pt x="4247" y="64931"/>
                    <a:pt x="3774" y="64931"/>
                  </a:cubicBezTo>
                  <a:cubicBezTo>
                    <a:pt x="2829" y="64931"/>
                    <a:pt x="1930" y="64924"/>
                    <a:pt x="1304" y="64885"/>
                  </a:cubicBezTo>
                  <a:lnTo>
                    <a:pt x="574" y="64885"/>
                  </a:lnTo>
                  <a:lnTo>
                    <a:pt x="574" y="64233"/>
                  </a:lnTo>
                  <a:lnTo>
                    <a:pt x="600" y="56177"/>
                  </a:lnTo>
                  <a:cubicBezTo>
                    <a:pt x="600" y="54248"/>
                    <a:pt x="574" y="52475"/>
                    <a:pt x="574" y="50676"/>
                  </a:cubicBezTo>
                  <a:cubicBezTo>
                    <a:pt x="574" y="48747"/>
                    <a:pt x="626" y="46948"/>
                    <a:pt x="626" y="44784"/>
                  </a:cubicBezTo>
                  <a:lnTo>
                    <a:pt x="626" y="43897"/>
                  </a:lnTo>
                  <a:cubicBezTo>
                    <a:pt x="626" y="37327"/>
                    <a:pt x="652" y="30705"/>
                    <a:pt x="652" y="24161"/>
                  </a:cubicBezTo>
                  <a:cubicBezTo>
                    <a:pt x="678" y="18972"/>
                    <a:pt x="704" y="13758"/>
                    <a:pt x="730" y="8544"/>
                  </a:cubicBezTo>
                  <a:lnTo>
                    <a:pt x="730" y="4085"/>
                  </a:lnTo>
                  <a:cubicBezTo>
                    <a:pt x="730" y="2146"/>
                    <a:pt x="692" y="1026"/>
                    <a:pt x="648" y="628"/>
                  </a:cubicBezTo>
                  <a:lnTo>
                    <a:pt x="648" y="628"/>
                  </a:lnTo>
                  <a:cubicBezTo>
                    <a:pt x="887" y="656"/>
                    <a:pt x="1559" y="670"/>
                    <a:pt x="2399" y="670"/>
                  </a:cubicBezTo>
                  <a:lnTo>
                    <a:pt x="18981" y="618"/>
                  </a:lnTo>
                  <a:lnTo>
                    <a:pt x="22970" y="618"/>
                  </a:lnTo>
                  <a:cubicBezTo>
                    <a:pt x="25551" y="605"/>
                    <a:pt x="28165" y="605"/>
                    <a:pt x="30778" y="605"/>
                  </a:cubicBezTo>
                  <a:cubicBezTo>
                    <a:pt x="33392" y="605"/>
                    <a:pt x="36006" y="605"/>
                    <a:pt x="38587" y="592"/>
                  </a:cubicBezTo>
                  <a:close/>
                  <a:moveTo>
                    <a:pt x="41018" y="1"/>
                  </a:moveTo>
                  <a:cubicBezTo>
                    <a:pt x="39396" y="1"/>
                    <a:pt x="37809" y="14"/>
                    <a:pt x="36266" y="44"/>
                  </a:cubicBezTo>
                  <a:lnTo>
                    <a:pt x="34207" y="44"/>
                  </a:lnTo>
                  <a:cubicBezTo>
                    <a:pt x="33755" y="35"/>
                    <a:pt x="33309" y="32"/>
                    <a:pt x="32858" y="32"/>
                  </a:cubicBezTo>
                  <a:cubicBezTo>
                    <a:pt x="31956" y="32"/>
                    <a:pt x="31035" y="44"/>
                    <a:pt x="30009" y="44"/>
                  </a:cubicBezTo>
                  <a:lnTo>
                    <a:pt x="19945" y="44"/>
                  </a:lnTo>
                  <a:cubicBezTo>
                    <a:pt x="16217" y="44"/>
                    <a:pt x="12437" y="44"/>
                    <a:pt x="8734" y="70"/>
                  </a:cubicBezTo>
                  <a:cubicBezTo>
                    <a:pt x="7092" y="70"/>
                    <a:pt x="6101" y="96"/>
                    <a:pt x="5527" y="148"/>
                  </a:cubicBezTo>
                  <a:lnTo>
                    <a:pt x="652" y="592"/>
                  </a:lnTo>
                  <a:lnTo>
                    <a:pt x="644" y="592"/>
                  </a:lnTo>
                  <a:cubicBezTo>
                    <a:pt x="638" y="543"/>
                    <a:pt x="632" y="509"/>
                    <a:pt x="626" y="487"/>
                  </a:cubicBezTo>
                  <a:cubicBezTo>
                    <a:pt x="574" y="435"/>
                    <a:pt x="522" y="331"/>
                    <a:pt x="522" y="331"/>
                  </a:cubicBezTo>
                  <a:cubicBezTo>
                    <a:pt x="522" y="331"/>
                    <a:pt x="496" y="331"/>
                    <a:pt x="496" y="279"/>
                  </a:cubicBezTo>
                  <a:cubicBezTo>
                    <a:pt x="522" y="201"/>
                    <a:pt x="574" y="148"/>
                    <a:pt x="443" y="122"/>
                  </a:cubicBezTo>
                  <a:cubicBezTo>
                    <a:pt x="365" y="122"/>
                    <a:pt x="313" y="174"/>
                    <a:pt x="287" y="227"/>
                  </a:cubicBezTo>
                  <a:cubicBezTo>
                    <a:pt x="261" y="253"/>
                    <a:pt x="261" y="305"/>
                    <a:pt x="261" y="331"/>
                  </a:cubicBezTo>
                  <a:lnTo>
                    <a:pt x="261" y="383"/>
                  </a:lnTo>
                  <a:lnTo>
                    <a:pt x="261" y="487"/>
                  </a:lnTo>
                  <a:cubicBezTo>
                    <a:pt x="235" y="670"/>
                    <a:pt x="209" y="904"/>
                    <a:pt x="209" y="1243"/>
                  </a:cubicBezTo>
                  <a:cubicBezTo>
                    <a:pt x="209" y="1895"/>
                    <a:pt x="209" y="2886"/>
                    <a:pt x="183" y="4163"/>
                  </a:cubicBezTo>
                  <a:cubicBezTo>
                    <a:pt x="183" y="7214"/>
                    <a:pt x="157" y="10108"/>
                    <a:pt x="131" y="12976"/>
                  </a:cubicBezTo>
                  <a:cubicBezTo>
                    <a:pt x="78" y="18764"/>
                    <a:pt x="52" y="24786"/>
                    <a:pt x="26" y="30653"/>
                  </a:cubicBezTo>
                  <a:lnTo>
                    <a:pt x="26" y="31539"/>
                  </a:lnTo>
                  <a:lnTo>
                    <a:pt x="26" y="43219"/>
                  </a:lnTo>
                  <a:lnTo>
                    <a:pt x="26" y="50858"/>
                  </a:lnTo>
                  <a:cubicBezTo>
                    <a:pt x="0" y="55708"/>
                    <a:pt x="0" y="60531"/>
                    <a:pt x="0" y="65433"/>
                  </a:cubicBezTo>
                  <a:lnTo>
                    <a:pt x="4667" y="65433"/>
                  </a:lnTo>
                  <a:cubicBezTo>
                    <a:pt x="10247" y="65433"/>
                    <a:pt x="15722" y="65433"/>
                    <a:pt x="21066" y="65354"/>
                  </a:cubicBezTo>
                  <a:lnTo>
                    <a:pt x="23700" y="65354"/>
                  </a:lnTo>
                  <a:cubicBezTo>
                    <a:pt x="25003" y="65363"/>
                    <a:pt x="26304" y="65366"/>
                    <a:pt x="27603" y="65366"/>
                  </a:cubicBezTo>
                  <a:cubicBezTo>
                    <a:pt x="30200" y="65366"/>
                    <a:pt x="32790" y="65354"/>
                    <a:pt x="35380" y="65354"/>
                  </a:cubicBezTo>
                  <a:lnTo>
                    <a:pt x="52405" y="65354"/>
                  </a:lnTo>
                  <a:lnTo>
                    <a:pt x="66797" y="65328"/>
                  </a:lnTo>
                  <a:lnTo>
                    <a:pt x="88385" y="65328"/>
                  </a:lnTo>
                  <a:cubicBezTo>
                    <a:pt x="94251" y="65328"/>
                    <a:pt x="100091" y="65328"/>
                    <a:pt x="105670" y="65250"/>
                  </a:cubicBezTo>
                  <a:lnTo>
                    <a:pt x="107652" y="65250"/>
                  </a:lnTo>
                  <a:lnTo>
                    <a:pt x="107652" y="63295"/>
                  </a:lnTo>
                  <a:cubicBezTo>
                    <a:pt x="107652" y="61756"/>
                    <a:pt x="107652" y="60218"/>
                    <a:pt x="107600" y="59749"/>
                  </a:cubicBezTo>
                  <a:lnTo>
                    <a:pt x="107600" y="58628"/>
                  </a:lnTo>
                  <a:cubicBezTo>
                    <a:pt x="107600" y="56438"/>
                    <a:pt x="107600" y="54274"/>
                    <a:pt x="107600" y="52110"/>
                  </a:cubicBezTo>
                  <a:lnTo>
                    <a:pt x="107600" y="44523"/>
                  </a:lnTo>
                  <a:lnTo>
                    <a:pt x="107600" y="37353"/>
                  </a:lnTo>
                  <a:cubicBezTo>
                    <a:pt x="107574" y="36623"/>
                    <a:pt x="107600" y="35606"/>
                    <a:pt x="107600" y="35215"/>
                  </a:cubicBezTo>
                  <a:cubicBezTo>
                    <a:pt x="107652" y="33442"/>
                    <a:pt x="107626" y="31695"/>
                    <a:pt x="107600" y="29740"/>
                  </a:cubicBezTo>
                  <a:cubicBezTo>
                    <a:pt x="107574" y="27003"/>
                    <a:pt x="107521" y="24135"/>
                    <a:pt x="107626" y="21710"/>
                  </a:cubicBezTo>
                  <a:cubicBezTo>
                    <a:pt x="107652" y="21449"/>
                    <a:pt x="107652" y="20902"/>
                    <a:pt x="107652" y="20511"/>
                  </a:cubicBezTo>
                  <a:cubicBezTo>
                    <a:pt x="107678" y="19885"/>
                    <a:pt x="107678" y="19285"/>
                    <a:pt x="107600" y="18659"/>
                  </a:cubicBezTo>
                  <a:cubicBezTo>
                    <a:pt x="107574" y="18529"/>
                    <a:pt x="107548" y="18164"/>
                    <a:pt x="107548" y="17825"/>
                  </a:cubicBezTo>
                  <a:lnTo>
                    <a:pt x="107548" y="13471"/>
                  </a:lnTo>
                  <a:cubicBezTo>
                    <a:pt x="107561" y="12531"/>
                    <a:pt x="107575" y="12236"/>
                    <a:pt x="107589" y="12236"/>
                  </a:cubicBezTo>
                  <a:cubicBezTo>
                    <a:pt x="107601" y="12236"/>
                    <a:pt x="107613" y="12468"/>
                    <a:pt x="107626" y="12689"/>
                  </a:cubicBezTo>
                  <a:cubicBezTo>
                    <a:pt x="107631" y="12777"/>
                    <a:pt x="107636" y="12818"/>
                    <a:pt x="107641" y="12818"/>
                  </a:cubicBezTo>
                  <a:cubicBezTo>
                    <a:pt x="107661" y="12818"/>
                    <a:pt x="107678" y="12158"/>
                    <a:pt x="107678" y="11281"/>
                  </a:cubicBezTo>
                  <a:cubicBezTo>
                    <a:pt x="107678" y="9508"/>
                    <a:pt x="107626" y="7918"/>
                    <a:pt x="107652" y="5988"/>
                  </a:cubicBezTo>
                  <a:cubicBezTo>
                    <a:pt x="107678" y="4528"/>
                    <a:pt x="107678" y="3042"/>
                    <a:pt x="107678" y="1582"/>
                  </a:cubicBezTo>
                  <a:lnTo>
                    <a:pt x="107678" y="357"/>
                  </a:lnTo>
                  <a:cubicBezTo>
                    <a:pt x="107678" y="305"/>
                    <a:pt x="107652" y="253"/>
                    <a:pt x="107626" y="174"/>
                  </a:cubicBezTo>
                  <a:cubicBezTo>
                    <a:pt x="107626" y="122"/>
                    <a:pt x="107574" y="70"/>
                    <a:pt x="107521" y="44"/>
                  </a:cubicBezTo>
                  <a:cubicBezTo>
                    <a:pt x="107429" y="26"/>
                    <a:pt x="107337" y="7"/>
                    <a:pt x="107245" y="7"/>
                  </a:cubicBezTo>
                  <a:cubicBezTo>
                    <a:pt x="107207" y="7"/>
                    <a:pt x="107169" y="10"/>
                    <a:pt x="107130" y="18"/>
                  </a:cubicBezTo>
                  <a:lnTo>
                    <a:pt x="104315" y="18"/>
                  </a:lnTo>
                  <a:cubicBezTo>
                    <a:pt x="101890" y="18"/>
                    <a:pt x="99283" y="18"/>
                    <a:pt x="96962" y="70"/>
                  </a:cubicBezTo>
                  <a:lnTo>
                    <a:pt x="95711" y="70"/>
                  </a:lnTo>
                  <a:cubicBezTo>
                    <a:pt x="95433" y="61"/>
                    <a:pt x="95152" y="59"/>
                    <a:pt x="94871" y="59"/>
                  </a:cubicBezTo>
                  <a:cubicBezTo>
                    <a:pt x="94309" y="59"/>
                    <a:pt x="93747" y="70"/>
                    <a:pt x="93208" y="70"/>
                  </a:cubicBezTo>
                  <a:cubicBezTo>
                    <a:pt x="92747" y="79"/>
                    <a:pt x="92287" y="82"/>
                    <a:pt x="91834" y="82"/>
                  </a:cubicBezTo>
                  <a:cubicBezTo>
                    <a:pt x="90928" y="82"/>
                    <a:pt x="90053" y="70"/>
                    <a:pt x="89271" y="70"/>
                  </a:cubicBezTo>
                  <a:cubicBezTo>
                    <a:pt x="87144" y="23"/>
                    <a:pt x="84997" y="14"/>
                    <a:pt x="82815" y="14"/>
                  </a:cubicBezTo>
                  <a:cubicBezTo>
                    <a:pt x="81361" y="14"/>
                    <a:pt x="79890" y="18"/>
                    <a:pt x="78399" y="18"/>
                  </a:cubicBezTo>
                  <a:cubicBezTo>
                    <a:pt x="76546" y="36"/>
                    <a:pt x="74718" y="66"/>
                    <a:pt x="72847" y="66"/>
                  </a:cubicBezTo>
                  <a:cubicBezTo>
                    <a:pt x="72006" y="66"/>
                    <a:pt x="71156" y="60"/>
                    <a:pt x="70291" y="44"/>
                  </a:cubicBezTo>
                  <a:cubicBezTo>
                    <a:pt x="69764" y="52"/>
                    <a:pt x="69252" y="55"/>
                    <a:pt x="68752" y="55"/>
                  </a:cubicBezTo>
                  <a:cubicBezTo>
                    <a:pt x="67545" y="55"/>
                    <a:pt x="66402" y="36"/>
                    <a:pt x="65259" y="18"/>
                  </a:cubicBezTo>
                  <a:lnTo>
                    <a:pt x="63069" y="18"/>
                  </a:lnTo>
                  <a:cubicBezTo>
                    <a:pt x="60792" y="18"/>
                    <a:pt x="58515" y="6"/>
                    <a:pt x="56245" y="6"/>
                  </a:cubicBezTo>
                  <a:cubicBezTo>
                    <a:pt x="55111" y="6"/>
                    <a:pt x="53978" y="9"/>
                    <a:pt x="52848" y="18"/>
                  </a:cubicBezTo>
                  <a:lnTo>
                    <a:pt x="48859" y="18"/>
                  </a:lnTo>
                  <a:cubicBezTo>
                    <a:pt x="48347" y="27"/>
                    <a:pt x="47851" y="30"/>
                    <a:pt x="47365" y="30"/>
                  </a:cubicBezTo>
                  <a:cubicBezTo>
                    <a:pt x="46394" y="30"/>
                    <a:pt x="45461" y="18"/>
                    <a:pt x="44505" y="18"/>
                  </a:cubicBezTo>
                  <a:cubicBezTo>
                    <a:pt x="43328" y="7"/>
                    <a:pt x="42164" y="1"/>
                    <a:pt x="41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1"/>
            <p:cNvSpPr/>
            <p:nvPr/>
          </p:nvSpPr>
          <p:spPr>
            <a:xfrm>
              <a:off x="502100" y="2051100"/>
              <a:ext cx="2691950" cy="1635825"/>
            </a:xfrm>
            <a:custGeom>
              <a:avLst/>
              <a:gdLst/>
              <a:ahLst/>
              <a:cxnLst/>
              <a:rect l="l" t="t" r="r" b="b"/>
              <a:pathLst>
                <a:path w="107678" h="65433" extrusionOk="0">
                  <a:moveTo>
                    <a:pt x="39473" y="592"/>
                  </a:moveTo>
                  <a:cubicBezTo>
                    <a:pt x="41820" y="618"/>
                    <a:pt x="44245" y="618"/>
                    <a:pt x="46643" y="618"/>
                  </a:cubicBezTo>
                  <a:cubicBezTo>
                    <a:pt x="48816" y="618"/>
                    <a:pt x="50988" y="606"/>
                    <a:pt x="53177" y="606"/>
                  </a:cubicBezTo>
                  <a:cubicBezTo>
                    <a:pt x="54271" y="606"/>
                    <a:pt x="55369" y="609"/>
                    <a:pt x="56472" y="618"/>
                  </a:cubicBezTo>
                  <a:lnTo>
                    <a:pt x="59132" y="618"/>
                  </a:lnTo>
                  <a:cubicBezTo>
                    <a:pt x="61113" y="618"/>
                    <a:pt x="63095" y="594"/>
                    <a:pt x="65084" y="594"/>
                  </a:cubicBezTo>
                  <a:cubicBezTo>
                    <a:pt x="66078" y="594"/>
                    <a:pt x="67075" y="600"/>
                    <a:pt x="68074" y="618"/>
                  </a:cubicBezTo>
                  <a:lnTo>
                    <a:pt x="107130" y="618"/>
                  </a:lnTo>
                  <a:lnTo>
                    <a:pt x="107130" y="644"/>
                  </a:lnTo>
                  <a:lnTo>
                    <a:pt x="107130" y="14436"/>
                  </a:lnTo>
                  <a:lnTo>
                    <a:pt x="107130" y="31982"/>
                  </a:lnTo>
                  <a:lnTo>
                    <a:pt x="107130" y="38683"/>
                  </a:lnTo>
                  <a:lnTo>
                    <a:pt x="107130" y="57037"/>
                  </a:lnTo>
                  <a:lnTo>
                    <a:pt x="107130" y="61079"/>
                  </a:lnTo>
                  <a:lnTo>
                    <a:pt x="107130" y="63060"/>
                  </a:lnTo>
                  <a:lnTo>
                    <a:pt x="107130" y="64025"/>
                  </a:lnTo>
                  <a:lnTo>
                    <a:pt x="107130" y="64520"/>
                  </a:lnTo>
                  <a:lnTo>
                    <a:pt x="107130" y="64650"/>
                  </a:lnTo>
                  <a:lnTo>
                    <a:pt x="104862" y="64650"/>
                  </a:lnTo>
                  <a:cubicBezTo>
                    <a:pt x="99413" y="64650"/>
                    <a:pt x="94199" y="64703"/>
                    <a:pt x="88906" y="64729"/>
                  </a:cubicBezTo>
                  <a:cubicBezTo>
                    <a:pt x="88046" y="64729"/>
                    <a:pt x="87003" y="64755"/>
                    <a:pt x="86455" y="64755"/>
                  </a:cubicBezTo>
                  <a:cubicBezTo>
                    <a:pt x="84891" y="64807"/>
                    <a:pt x="82988" y="64807"/>
                    <a:pt x="81032" y="64807"/>
                  </a:cubicBezTo>
                  <a:lnTo>
                    <a:pt x="80276" y="64807"/>
                  </a:lnTo>
                  <a:lnTo>
                    <a:pt x="81163" y="64781"/>
                  </a:lnTo>
                  <a:lnTo>
                    <a:pt x="76444" y="64781"/>
                  </a:lnTo>
                  <a:lnTo>
                    <a:pt x="66693" y="64755"/>
                  </a:lnTo>
                  <a:cubicBezTo>
                    <a:pt x="62121" y="64755"/>
                    <a:pt x="57538" y="64732"/>
                    <a:pt x="52952" y="64732"/>
                  </a:cubicBezTo>
                  <a:cubicBezTo>
                    <a:pt x="50658" y="64732"/>
                    <a:pt x="48364" y="64737"/>
                    <a:pt x="46070" y="64755"/>
                  </a:cubicBezTo>
                  <a:lnTo>
                    <a:pt x="43358" y="64755"/>
                  </a:lnTo>
                  <a:cubicBezTo>
                    <a:pt x="42446" y="64746"/>
                    <a:pt x="41542" y="64743"/>
                    <a:pt x="40645" y="64743"/>
                  </a:cubicBezTo>
                  <a:cubicBezTo>
                    <a:pt x="38850" y="64743"/>
                    <a:pt x="37083" y="64755"/>
                    <a:pt x="35328" y="64755"/>
                  </a:cubicBezTo>
                  <a:cubicBezTo>
                    <a:pt x="31000" y="64807"/>
                    <a:pt x="26411" y="64781"/>
                    <a:pt x="22188" y="64833"/>
                  </a:cubicBezTo>
                  <a:lnTo>
                    <a:pt x="19971" y="64833"/>
                  </a:lnTo>
                  <a:cubicBezTo>
                    <a:pt x="17051" y="64833"/>
                    <a:pt x="13792" y="64833"/>
                    <a:pt x="11315" y="64885"/>
                  </a:cubicBezTo>
                  <a:cubicBezTo>
                    <a:pt x="10703" y="64911"/>
                    <a:pt x="9927" y="64911"/>
                    <a:pt x="9197" y="64911"/>
                  </a:cubicBezTo>
                  <a:cubicBezTo>
                    <a:pt x="8467" y="64911"/>
                    <a:pt x="7783" y="64911"/>
                    <a:pt x="7353" y="64937"/>
                  </a:cubicBezTo>
                  <a:lnTo>
                    <a:pt x="6518" y="64937"/>
                  </a:lnTo>
                  <a:cubicBezTo>
                    <a:pt x="6114" y="64931"/>
                    <a:pt x="5664" y="64929"/>
                    <a:pt x="5197" y="64929"/>
                  </a:cubicBezTo>
                  <a:cubicBezTo>
                    <a:pt x="4731" y="64929"/>
                    <a:pt x="4247" y="64931"/>
                    <a:pt x="3774" y="64931"/>
                  </a:cubicBezTo>
                  <a:cubicBezTo>
                    <a:pt x="2829" y="64931"/>
                    <a:pt x="1930" y="64924"/>
                    <a:pt x="1304" y="64885"/>
                  </a:cubicBezTo>
                  <a:lnTo>
                    <a:pt x="574" y="64885"/>
                  </a:lnTo>
                  <a:lnTo>
                    <a:pt x="574" y="64233"/>
                  </a:lnTo>
                  <a:lnTo>
                    <a:pt x="600" y="56177"/>
                  </a:lnTo>
                  <a:cubicBezTo>
                    <a:pt x="600" y="54248"/>
                    <a:pt x="574" y="52475"/>
                    <a:pt x="574" y="50676"/>
                  </a:cubicBezTo>
                  <a:cubicBezTo>
                    <a:pt x="574" y="48747"/>
                    <a:pt x="626" y="46948"/>
                    <a:pt x="626" y="44784"/>
                  </a:cubicBezTo>
                  <a:lnTo>
                    <a:pt x="626" y="43897"/>
                  </a:lnTo>
                  <a:cubicBezTo>
                    <a:pt x="626" y="37327"/>
                    <a:pt x="652" y="30705"/>
                    <a:pt x="652" y="24161"/>
                  </a:cubicBezTo>
                  <a:cubicBezTo>
                    <a:pt x="678" y="18972"/>
                    <a:pt x="704" y="13758"/>
                    <a:pt x="730" y="8544"/>
                  </a:cubicBezTo>
                  <a:lnTo>
                    <a:pt x="730" y="4085"/>
                  </a:lnTo>
                  <a:cubicBezTo>
                    <a:pt x="730" y="2146"/>
                    <a:pt x="692" y="1026"/>
                    <a:pt x="648" y="628"/>
                  </a:cubicBezTo>
                  <a:lnTo>
                    <a:pt x="648" y="628"/>
                  </a:lnTo>
                  <a:cubicBezTo>
                    <a:pt x="887" y="656"/>
                    <a:pt x="1559" y="670"/>
                    <a:pt x="2399" y="670"/>
                  </a:cubicBezTo>
                  <a:lnTo>
                    <a:pt x="18981" y="618"/>
                  </a:lnTo>
                  <a:lnTo>
                    <a:pt x="22970" y="618"/>
                  </a:lnTo>
                  <a:cubicBezTo>
                    <a:pt x="25551" y="605"/>
                    <a:pt x="28165" y="605"/>
                    <a:pt x="30778" y="605"/>
                  </a:cubicBezTo>
                  <a:cubicBezTo>
                    <a:pt x="33392" y="605"/>
                    <a:pt x="36006" y="605"/>
                    <a:pt x="38587" y="592"/>
                  </a:cubicBezTo>
                  <a:close/>
                  <a:moveTo>
                    <a:pt x="41018" y="1"/>
                  </a:moveTo>
                  <a:cubicBezTo>
                    <a:pt x="39396" y="1"/>
                    <a:pt x="37809" y="14"/>
                    <a:pt x="36266" y="44"/>
                  </a:cubicBezTo>
                  <a:lnTo>
                    <a:pt x="34207" y="44"/>
                  </a:lnTo>
                  <a:cubicBezTo>
                    <a:pt x="33755" y="35"/>
                    <a:pt x="33309" y="32"/>
                    <a:pt x="32858" y="32"/>
                  </a:cubicBezTo>
                  <a:cubicBezTo>
                    <a:pt x="31956" y="32"/>
                    <a:pt x="31035" y="44"/>
                    <a:pt x="30009" y="44"/>
                  </a:cubicBezTo>
                  <a:lnTo>
                    <a:pt x="19945" y="44"/>
                  </a:lnTo>
                  <a:cubicBezTo>
                    <a:pt x="16217" y="44"/>
                    <a:pt x="12437" y="44"/>
                    <a:pt x="8734" y="70"/>
                  </a:cubicBezTo>
                  <a:cubicBezTo>
                    <a:pt x="7092" y="70"/>
                    <a:pt x="6101" y="96"/>
                    <a:pt x="5527" y="148"/>
                  </a:cubicBezTo>
                  <a:lnTo>
                    <a:pt x="652" y="592"/>
                  </a:lnTo>
                  <a:lnTo>
                    <a:pt x="644" y="592"/>
                  </a:lnTo>
                  <a:cubicBezTo>
                    <a:pt x="638" y="543"/>
                    <a:pt x="632" y="509"/>
                    <a:pt x="626" y="487"/>
                  </a:cubicBezTo>
                  <a:cubicBezTo>
                    <a:pt x="574" y="435"/>
                    <a:pt x="522" y="331"/>
                    <a:pt x="522" y="331"/>
                  </a:cubicBezTo>
                  <a:cubicBezTo>
                    <a:pt x="522" y="331"/>
                    <a:pt x="496" y="331"/>
                    <a:pt x="496" y="279"/>
                  </a:cubicBezTo>
                  <a:cubicBezTo>
                    <a:pt x="522" y="201"/>
                    <a:pt x="574" y="148"/>
                    <a:pt x="443" y="122"/>
                  </a:cubicBezTo>
                  <a:cubicBezTo>
                    <a:pt x="365" y="122"/>
                    <a:pt x="313" y="174"/>
                    <a:pt x="287" y="227"/>
                  </a:cubicBezTo>
                  <a:cubicBezTo>
                    <a:pt x="261" y="253"/>
                    <a:pt x="261" y="305"/>
                    <a:pt x="261" y="331"/>
                  </a:cubicBezTo>
                  <a:lnTo>
                    <a:pt x="261" y="383"/>
                  </a:lnTo>
                  <a:lnTo>
                    <a:pt x="261" y="487"/>
                  </a:lnTo>
                  <a:cubicBezTo>
                    <a:pt x="235" y="670"/>
                    <a:pt x="209" y="904"/>
                    <a:pt x="209" y="1243"/>
                  </a:cubicBezTo>
                  <a:cubicBezTo>
                    <a:pt x="209" y="1895"/>
                    <a:pt x="209" y="2886"/>
                    <a:pt x="183" y="4163"/>
                  </a:cubicBezTo>
                  <a:cubicBezTo>
                    <a:pt x="183" y="7214"/>
                    <a:pt x="157" y="10108"/>
                    <a:pt x="131" y="12976"/>
                  </a:cubicBezTo>
                  <a:cubicBezTo>
                    <a:pt x="78" y="18764"/>
                    <a:pt x="52" y="24786"/>
                    <a:pt x="26" y="30653"/>
                  </a:cubicBezTo>
                  <a:lnTo>
                    <a:pt x="26" y="31539"/>
                  </a:lnTo>
                  <a:lnTo>
                    <a:pt x="26" y="43219"/>
                  </a:lnTo>
                  <a:lnTo>
                    <a:pt x="26" y="50858"/>
                  </a:lnTo>
                  <a:cubicBezTo>
                    <a:pt x="0" y="55708"/>
                    <a:pt x="0" y="60531"/>
                    <a:pt x="0" y="65433"/>
                  </a:cubicBezTo>
                  <a:lnTo>
                    <a:pt x="4667" y="65433"/>
                  </a:lnTo>
                  <a:cubicBezTo>
                    <a:pt x="10247" y="65433"/>
                    <a:pt x="15722" y="65433"/>
                    <a:pt x="21066" y="65354"/>
                  </a:cubicBezTo>
                  <a:lnTo>
                    <a:pt x="23700" y="65354"/>
                  </a:lnTo>
                  <a:cubicBezTo>
                    <a:pt x="25003" y="65363"/>
                    <a:pt x="26304" y="65366"/>
                    <a:pt x="27603" y="65366"/>
                  </a:cubicBezTo>
                  <a:cubicBezTo>
                    <a:pt x="30200" y="65366"/>
                    <a:pt x="32790" y="65354"/>
                    <a:pt x="35380" y="65354"/>
                  </a:cubicBezTo>
                  <a:lnTo>
                    <a:pt x="52405" y="65354"/>
                  </a:lnTo>
                  <a:lnTo>
                    <a:pt x="66797" y="65328"/>
                  </a:lnTo>
                  <a:lnTo>
                    <a:pt x="88385" y="65328"/>
                  </a:lnTo>
                  <a:cubicBezTo>
                    <a:pt x="94251" y="65328"/>
                    <a:pt x="100091" y="65328"/>
                    <a:pt x="105670" y="65250"/>
                  </a:cubicBezTo>
                  <a:lnTo>
                    <a:pt x="107652" y="65250"/>
                  </a:lnTo>
                  <a:lnTo>
                    <a:pt x="107652" y="63295"/>
                  </a:lnTo>
                  <a:cubicBezTo>
                    <a:pt x="107652" y="61756"/>
                    <a:pt x="107652" y="60218"/>
                    <a:pt x="107600" y="59749"/>
                  </a:cubicBezTo>
                  <a:lnTo>
                    <a:pt x="107600" y="58628"/>
                  </a:lnTo>
                  <a:cubicBezTo>
                    <a:pt x="107600" y="56438"/>
                    <a:pt x="107600" y="54274"/>
                    <a:pt x="107600" y="52110"/>
                  </a:cubicBezTo>
                  <a:lnTo>
                    <a:pt x="107600" y="44523"/>
                  </a:lnTo>
                  <a:lnTo>
                    <a:pt x="107600" y="37353"/>
                  </a:lnTo>
                  <a:cubicBezTo>
                    <a:pt x="107574" y="36623"/>
                    <a:pt x="107600" y="35606"/>
                    <a:pt x="107600" y="35215"/>
                  </a:cubicBezTo>
                  <a:cubicBezTo>
                    <a:pt x="107652" y="33442"/>
                    <a:pt x="107626" y="31695"/>
                    <a:pt x="107600" y="29740"/>
                  </a:cubicBezTo>
                  <a:cubicBezTo>
                    <a:pt x="107574" y="27003"/>
                    <a:pt x="107521" y="24135"/>
                    <a:pt x="107626" y="21710"/>
                  </a:cubicBezTo>
                  <a:cubicBezTo>
                    <a:pt x="107652" y="21449"/>
                    <a:pt x="107652" y="20902"/>
                    <a:pt x="107652" y="20511"/>
                  </a:cubicBezTo>
                  <a:cubicBezTo>
                    <a:pt x="107678" y="19885"/>
                    <a:pt x="107678" y="19285"/>
                    <a:pt x="107600" y="18659"/>
                  </a:cubicBezTo>
                  <a:cubicBezTo>
                    <a:pt x="107574" y="18529"/>
                    <a:pt x="107548" y="18164"/>
                    <a:pt x="107548" y="17825"/>
                  </a:cubicBezTo>
                  <a:lnTo>
                    <a:pt x="107548" y="13471"/>
                  </a:lnTo>
                  <a:cubicBezTo>
                    <a:pt x="107561" y="12531"/>
                    <a:pt x="107575" y="12236"/>
                    <a:pt x="107589" y="12236"/>
                  </a:cubicBezTo>
                  <a:cubicBezTo>
                    <a:pt x="107601" y="12236"/>
                    <a:pt x="107613" y="12468"/>
                    <a:pt x="107626" y="12689"/>
                  </a:cubicBezTo>
                  <a:cubicBezTo>
                    <a:pt x="107631" y="12777"/>
                    <a:pt x="107636" y="12818"/>
                    <a:pt x="107641" y="12818"/>
                  </a:cubicBezTo>
                  <a:cubicBezTo>
                    <a:pt x="107661" y="12818"/>
                    <a:pt x="107678" y="12158"/>
                    <a:pt x="107678" y="11281"/>
                  </a:cubicBezTo>
                  <a:cubicBezTo>
                    <a:pt x="107678" y="9508"/>
                    <a:pt x="107626" y="7918"/>
                    <a:pt x="107652" y="5988"/>
                  </a:cubicBezTo>
                  <a:cubicBezTo>
                    <a:pt x="107678" y="4528"/>
                    <a:pt x="107678" y="3042"/>
                    <a:pt x="107678" y="1582"/>
                  </a:cubicBezTo>
                  <a:lnTo>
                    <a:pt x="107678" y="357"/>
                  </a:lnTo>
                  <a:cubicBezTo>
                    <a:pt x="107678" y="305"/>
                    <a:pt x="107652" y="253"/>
                    <a:pt x="107626" y="174"/>
                  </a:cubicBezTo>
                  <a:cubicBezTo>
                    <a:pt x="107626" y="122"/>
                    <a:pt x="107574" y="70"/>
                    <a:pt x="107521" y="44"/>
                  </a:cubicBezTo>
                  <a:cubicBezTo>
                    <a:pt x="107429" y="26"/>
                    <a:pt x="107337" y="7"/>
                    <a:pt x="107245" y="7"/>
                  </a:cubicBezTo>
                  <a:cubicBezTo>
                    <a:pt x="107207" y="7"/>
                    <a:pt x="107169" y="10"/>
                    <a:pt x="107130" y="18"/>
                  </a:cubicBezTo>
                  <a:lnTo>
                    <a:pt x="104315" y="18"/>
                  </a:lnTo>
                  <a:cubicBezTo>
                    <a:pt x="101890" y="18"/>
                    <a:pt x="99283" y="18"/>
                    <a:pt x="96962" y="70"/>
                  </a:cubicBezTo>
                  <a:lnTo>
                    <a:pt x="95711" y="70"/>
                  </a:lnTo>
                  <a:cubicBezTo>
                    <a:pt x="95433" y="61"/>
                    <a:pt x="95152" y="59"/>
                    <a:pt x="94871" y="59"/>
                  </a:cubicBezTo>
                  <a:cubicBezTo>
                    <a:pt x="94309" y="59"/>
                    <a:pt x="93747" y="70"/>
                    <a:pt x="93208" y="70"/>
                  </a:cubicBezTo>
                  <a:cubicBezTo>
                    <a:pt x="92747" y="79"/>
                    <a:pt x="92287" y="82"/>
                    <a:pt x="91834" y="82"/>
                  </a:cubicBezTo>
                  <a:cubicBezTo>
                    <a:pt x="90928" y="82"/>
                    <a:pt x="90053" y="70"/>
                    <a:pt x="89271" y="70"/>
                  </a:cubicBezTo>
                  <a:cubicBezTo>
                    <a:pt x="87144" y="23"/>
                    <a:pt x="84997" y="14"/>
                    <a:pt x="82815" y="14"/>
                  </a:cubicBezTo>
                  <a:cubicBezTo>
                    <a:pt x="81361" y="14"/>
                    <a:pt x="79890" y="18"/>
                    <a:pt x="78399" y="18"/>
                  </a:cubicBezTo>
                  <a:cubicBezTo>
                    <a:pt x="76546" y="36"/>
                    <a:pt x="74718" y="66"/>
                    <a:pt x="72847" y="66"/>
                  </a:cubicBezTo>
                  <a:cubicBezTo>
                    <a:pt x="72006" y="66"/>
                    <a:pt x="71156" y="60"/>
                    <a:pt x="70291" y="44"/>
                  </a:cubicBezTo>
                  <a:cubicBezTo>
                    <a:pt x="69764" y="52"/>
                    <a:pt x="69252" y="55"/>
                    <a:pt x="68752" y="55"/>
                  </a:cubicBezTo>
                  <a:cubicBezTo>
                    <a:pt x="67545" y="55"/>
                    <a:pt x="66402" y="36"/>
                    <a:pt x="65259" y="18"/>
                  </a:cubicBezTo>
                  <a:lnTo>
                    <a:pt x="63069" y="18"/>
                  </a:lnTo>
                  <a:cubicBezTo>
                    <a:pt x="60792" y="18"/>
                    <a:pt x="58515" y="6"/>
                    <a:pt x="56245" y="6"/>
                  </a:cubicBezTo>
                  <a:cubicBezTo>
                    <a:pt x="55111" y="6"/>
                    <a:pt x="53978" y="9"/>
                    <a:pt x="52848" y="18"/>
                  </a:cubicBezTo>
                  <a:lnTo>
                    <a:pt x="48859" y="18"/>
                  </a:lnTo>
                  <a:cubicBezTo>
                    <a:pt x="48347" y="27"/>
                    <a:pt x="47851" y="30"/>
                    <a:pt x="47365" y="30"/>
                  </a:cubicBezTo>
                  <a:cubicBezTo>
                    <a:pt x="46394" y="30"/>
                    <a:pt x="45461" y="18"/>
                    <a:pt x="44505" y="18"/>
                  </a:cubicBezTo>
                  <a:cubicBezTo>
                    <a:pt x="43328" y="7"/>
                    <a:pt x="42164" y="1"/>
                    <a:pt x="41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1"/>
            <p:cNvSpPr/>
            <p:nvPr/>
          </p:nvSpPr>
          <p:spPr>
            <a:xfrm>
              <a:off x="1454375" y="3669950"/>
              <a:ext cx="790000" cy="67450"/>
            </a:xfrm>
            <a:custGeom>
              <a:avLst/>
              <a:gdLst/>
              <a:ahLst/>
              <a:cxnLst/>
              <a:rect l="l" t="t" r="r" b="b"/>
              <a:pathLst>
                <a:path w="31600" h="2698" extrusionOk="0">
                  <a:moveTo>
                    <a:pt x="7509" y="607"/>
                  </a:moveTo>
                  <a:cubicBezTo>
                    <a:pt x="7535" y="607"/>
                    <a:pt x="7561" y="613"/>
                    <a:pt x="7587" y="626"/>
                  </a:cubicBezTo>
                  <a:lnTo>
                    <a:pt x="8943" y="626"/>
                  </a:lnTo>
                  <a:cubicBezTo>
                    <a:pt x="9343" y="626"/>
                    <a:pt x="9754" y="615"/>
                    <a:pt x="10170" y="615"/>
                  </a:cubicBezTo>
                  <a:cubicBezTo>
                    <a:pt x="10377" y="615"/>
                    <a:pt x="10586" y="618"/>
                    <a:pt x="10794" y="626"/>
                  </a:cubicBezTo>
                  <a:lnTo>
                    <a:pt x="11290" y="626"/>
                  </a:lnTo>
                  <a:cubicBezTo>
                    <a:pt x="11655" y="626"/>
                    <a:pt x="12031" y="615"/>
                    <a:pt x="12404" y="615"/>
                  </a:cubicBezTo>
                  <a:cubicBezTo>
                    <a:pt x="12590" y="615"/>
                    <a:pt x="12776" y="618"/>
                    <a:pt x="12958" y="626"/>
                  </a:cubicBezTo>
                  <a:lnTo>
                    <a:pt x="30974" y="626"/>
                  </a:lnTo>
                  <a:cubicBezTo>
                    <a:pt x="31000" y="653"/>
                    <a:pt x="31000" y="653"/>
                    <a:pt x="30974" y="679"/>
                  </a:cubicBezTo>
                  <a:cubicBezTo>
                    <a:pt x="31000" y="705"/>
                    <a:pt x="31000" y="731"/>
                    <a:pt x="30974" y="757"/>
                  </a:cubicBezTo>
                  <a:lnTo>
                    <a:pt x="30948" y="913"/>
                  </a:lnTo>
                  <a:cubicBezTo>
                    <a:pt x="30896" y="1018"/>
                    <a:pt x="30844" y="1096"/>
                    <a:pt x="30818" y="1200"/>
                  </a:cubicBezTo>
                  <a:cubicBezTo>
                    <a:pt x="30766" y="1304"/>
                    <a:pt x="30687" y="1383"/>
                    <a:pt x="30583" y="1461"/>
                  </a:cubicBezTo>
                  <a:cubicBezTo>
                    <a:pt x="30296" y="1774"/>
                    <a:pt x="29879" y="1956"/>
                    <a:pt x="29436" y="1956"/>
                  </a:cubicBezTo>
                  <a:lnTo>
                    <a:pt x="27950" y="2008"/>
                  </a:lnTo>
                  <a:cubicBezTo>
                    <a:pt x="27819" y="2008"/>
                    <a:pt x="27663" y="2034"/>
                    <a:pt x="27507" y="2034"/>
                  </a:cubicBezTo>
                  <a:cubicBezTo>
                    <a:pt x="27258" y="2073"/>
                    <a:pt x="27010" y="2097"/>
                    <a:pt x="26762" y="2097"/>
                  </a:cubicBezTo>
                  <a:cubicBezTo>
                    <a:pt x="26671" y="2097"/>
                    <a:pt x="26581" y="2093"/>
                    <a:pt x="26490" y="2086"/>
                  </a:cubicBezTo>
                  <a:lnTo>
                    <a:pt x="25629" y="2086"/>
                  </a:lnTo>
                  <a:lnTo>
                    <a:pt x="23804" y="2034"/>
                  </a:lnTo>
                  <a:cubicBezTo>
                    <a:pt x="22935" y="2034"/>
                    <a:pt x="22078" y="2023"/>
                    <a:pt x="21216" y="2023"/>
                  </a:cubicBezTo>
                  <a:cubicBezTo>
                    <a:pt x="20786" y="2023"/>
                    <a:pt x="20354" y="2026"/>
                    <a:pt x="19920" y="2034"/>
                  </a:cubicBezTo>
                  <a:lnTo>
                    <a:pt x="19424" y="2034"/>
                  </a:lnTo>
                  <a:cubicBezTo>
                    <a:pt x="19264" y="2027"/>
                    <a:pt x="19110" y="2024"/>
                    <a:pt x="18961" y="2024"/>
                  </a:cubicBezTo>
                  <a:cubicBezTo>
                    <a:pt x="18600" y="2024"/>
                    <a:pt x="18262" y="2042"/>
                    <a:pt x="17912" y="2060"/>
                  </a:cubicBezTo>
                  <a:cubicBezTo>
                    <a:pt x="17078" y="2086"/>
                    <a:pt x="16217" y="2060"/>
                    <a:pt x="15435" y="2139"/>
                  </a:cubicBezTo>
                  <a:cubicBezTo>
                    <a:pt x="15357" y="2113"/>
                    <a:pt x="15305" y="2113"/>
                    <a:pt x="15227" y="2113"/>
                  </a:cubicBezTo>
                  <a:cubicBezTo>
                    <a:pt x="15174" y="2086"/>
                    <a:pt x="15096" y="2086"/>
                    <a:pt x="15018" y="2086"/>
                  </a:cubicBezTo>
                  <a:cubicBezTo>
                    <a:pt x="14471" y="2113"/>
                    <a:pt x="13845" y="2086"/>
                    <a:pt x="13375" y="2165"/>
                  </a:cubicBezTo>
                  <a:cubicBezTo>
                    <a:pt x="13141" y="2165"/>
                    <a:pt x="12880" y="2165"/>
                    <a:pt x="12645" y="2217"/>
                  </a:cubicBezTo>
                  <a:lnTo>
                    <a:pt x="12489" y="2217"/>
                  </a:lnTo>
                  <a:cubicBezTo>
                    <a:pt x="12150" y="2217"/>
                    <a:pt x="11837" y="2191"/>
                    <a:pt x="11498" y="2165"/>
                  </a:cubicBezTo>
                  <a:cubicBezTo>
                    <a:pt x="11394" y="2139"/>
                    <a:pt x="11290" y="2139"/>
                    <a:pt x="11185" y="2139"/>
                  </a:cubicBezTo>
                  <a:lnTo>
                    <a:pt x="9673" y="2113"/>
                  </a:lnTo>
                  <a:cubicBezTo>
                    <a:pt x="9308" y="2113"/>
                    <a:pt x="8995" y="2139"/>
                    <a:pt x="8630" y="2139"/>
                  </a:cubicBezTo>
                  <a:cubicBezTo>
                    <a:pt x="8578" y="2142"/>
                    <a:pt x="8527" y="2144"/>
                    <a:pt x="8475" y="2144"/>
                  </a:cubicBezTo>
                  <a:cubicBezTo>
                    <a:pt x="8167" y="2144"/>
                    <a:pt x="7871" y="2086"/>
                    <a:pt x="7535" y="2086"/>
                  </a:cubicBezTo>
                  <a:lnTo>
                    <a:pt x="7353" y="2086"/>
                  </a:lnTo>
                  <a:cubicBezTo>
                    <a:pt x="6127" y="2086"/>
                    <a:pt x="4876" y="2086"/>
                    <a:pt x="3651" y="2060"/>
                  </a:cubicBezTo>
                  <a:cubicBezTo>
                    <a:pt x="3181" y="2060"/>
                    <a:pt x="2660" y="2060"/>
                    <a:pt x="2217" y="2034"/>
                  </a:cubicBezTo>
                  <a:cubicBezTo>
                    <a:pt x="1773" y="1982"/>
                    <a:pt x="1382" y="1800"/>
                    <a:pt x="1096" y="1487"/>
                  </a:cubicBezTo>
                  <a:cubicBezTo>
                    <a:pt x="913" y="1330"/>
                    <a:pt x="809" y="1122"/>
                    <a:pt x="704" y="887"/>
                  </a:cubicBezTo>
                  <a:cubicBezTo>
                    <a:pt x="675" y="809"/>
                    <a:pt x="651" y="740"/>
                    <a:pt x="633" y="679"/>
                  </a:cubicBezTo>
                  <a:lnTo>
                    <a:pt x="633" y="679"/>
                  </a:lnTo>
                  <a:lnTo>
                    <a:pt x="3755" y="653"/>
                  </a:lnTo>
                  <a:lnTo>
                    <a:pt x="4485" y="653"/>
                  </a:lnTo>
                  <a:cubicBezTo>
                    <a:pt x="4980" y="639"/>
                    <a:pt x="5469" y="639"/>
                    <a:pt x="5958" y="639"/>
                  </a:cubicBezTo>
                  <a:cubicBezTo>
                    <a:pt x="6447" y="639"/>
                    <a:pt x="6936" y="639"/>
                    <a:pt x="7431" y="626"/>
                  </a:cubicBezTo>
                  <a:cubicBezTo>
                    <a:pt x="7457" y="613"/>
                    <a:pt x="7483" y="607"/>
                    <a:pt x="7509" y="607"/>
                  </a:cubicBezTo>
                  <a:close/>
                  <a:moveTo>
                    <a:pt x="22396" y="1"/>
                  </a:moveTo>
                  <a:cubicBezTo>
                    <a:pt x="22175" y="19"/>
                    <a:pt x="21954" y="38"/>
                    <a:pt x="21724" y="38"/>
                  </a:cubicBezTo>
                  <a:cubicBezTo>
                    <a:pt x="21628" y="38"/>
                    <a:pt x="21531" y="34"/>
                    <a:pt x="21432" y="27"/>
                  </a:cubicBezTo>
                  <a:cubicBezTo>
                    <a:pt x="21158" y="14"/>
                    <a:pt x="20878" y="7"/>
                    <a:pt x="20597" y="7"/>
                  </a:cubicBezTo>
                  <a:cubicBezTo>
                    <a:pt x="20317" y="7"/>
                    <a:pt x="20037" y="14"/>
                    <a:pt x="19763" y="27"/>
                  </a:cubicBezTo>
                  <a:cubicBezTo>
                    <a:pt x="19294" y="53"/>
                    <a:pt x="18825" y="27"/>
                    <a:pt x="18381" y="79"/>
                  </a:cubicBezTo>
                  <a:lnTo>
                    <a:pt x="18147" y="79"/>
                  </a:lnTo>
                  <a:cubicBezTo>
                    <a:pt x="18068" y="66"/>
                    <a:pt x="17990" y="59"/>
                    <a:pt x="17912" y="59"/>
                  </a:cubicBezTo>
                  <a:cubicBezTo>
                    <a:pt x="17834" y="59"/>
                    <a:pt x="17756" y="66"/>
                    <a:pt x="17677" y="79"/>
                  </a:cubicBezTo>
                  <a:lnTo>
                    <a:pt x="16921" y="79"/>
                  </a:lnTo>
                  <a:cubicBezTo>
                    <a:pt x="16425" y="41"/>
                    <a:pt x="15929" y="17"/>
                    <a:pt x="15433" y="17"/>
                  </a:cubicBezTo>
                  <a:cubicBezTo>
                    <a:pt x="15251" y="17"/>
                    <a:pt x="15069" y="20"/>
                    <a:pt x="14888" y="27"/>
                  </a:cubicBezTo>
                  <a:cubicBezTo>
                    <a:pt x="14546" y="45"/>
                    <a:pt x="14204" y="75"/>
                    <a:pt x="13854" y="75"/>
                  </a:cubicBezTo>
                  <a:cubicBezTo>
                    <a:pt x="13696" y="75"/>
                    <a:pt x="13537" y="69"/>
                    <a:pt x="13375" y="53"/>
                  </a:cubicBezTo>
                  <a:cubicBezTo>
                    <a:pt x="13246" y="64"/>
                    <a:pt x="13112" y="70"/>
                    <a:pt x="12977" y="70"/>
                  </a:cubicBezTo>
                  <a:cubicBezTo>
                    <a:pt x="12786" y="70"/>
                    <a:pt x="12594" y="57"/>
                    <a:pt x="12411" y="27"/>
                  </a:cubicBezTo>
                  <a:lnTo>
                    <a:pt x="12020" y="27"/>
                  </a:lnTo>
                  <a:cubicBezTo>
                    <a:pt x="11585" y="27"/>
                    <a:pt x="11162" y="15"/>
                    <a:pt x="10735" y="15"/>
                  </a:cubicBezTo>
                  <a:cubicBezTo>
                    <a:pt x="10522" y="15"/>
                    <a:pt x="10308" y="18"/>
                    <a:pt x="10090" y="27"/>
                  </a:cubicBezTo>
                  <a:lnTo>
                    <a:pt x="9334" y="27"/>
                  </a:lnTo>
                  <a:cubicBezTo>
                    <a:pt x="9204" y="40"/>
                    <a:pt x="9067" y="46"/>
                    <a:pt x="8930" y="46"/>
                  </a:cubicBezTo>
                  <a:cubicBezTo>
                    <a:pt x="8793" y="46"/>
                    <a:pt x="8656" y="40"/>
                    <a:pt x="8526" y="27"/>
                  </a:cubicBezTo>
                  <a:cubicBezTo>
                    <a:pt x="8373" y="19"/>
                    <a:pt x="8221" y="16"/>
                    <a:pt x="8069" y="16"/>
                  </a:cubicBezTo>
                  <a:cubicBezTo>
                    <a:pt x="7701" y="16"/>
                    <a:pt x="7338" y="34"/>
                    <a:pt x="6988" y="53"/>
                  </a:cubicBezTo>
                  <a:cubicBezTo>
                    <a:pt x="6923" y="66"/>
                    <a:pt x="6857" y="72"/>
                    <a:pt x="6792" y="72"/>
                  </a:cubicBezTo>
                  <a:cubicBezTo>
                    <a:pt x="6727" y="72"/>
                    <a:pt x="6662" y="66"/>
                    <a:pt x="6597" y="53"/>
                  </a:cubicBezTo>
                  <a:cubicBezTo>
                    <a:pt x="6466" y="40"/>
                    <a:pt x="6336" y="33"/>
                    <a:pt x="6206" y="33"/>
                  </a:cubicBezTo>
                  <a:cubicBezTo>
                    <a:pt x="6075" y="33"/>
                    <a:pt x="5945" y="40"/>
                    <a:pt x="5815" y="53"/>
                  </a:cubicBezTo>
                  <a:lnTo>
                    <a:pt x="3911" y="53"/>
                  </a:lnTo>
                  <a:cubicBezTo>
                    <a:pt x="3233" y="53"/>
                    <a:pt x="2503" y="53"/>
                    <a:pt x="1826" y="79"/>
                  </a:cubicBezTo>
                  <a:cubicBezTo>
                    <a:pt x="1617" y="79"/>
                    <a:pt x="1408" y="105"/>
                    <a:pt x="1226" y="157"/>
                  </a:cubicBezTo>
                  <a:lnTo>
                    <a:pt x="572" y="466"/>
                  </a:lnTo>
                  <a:lnTo>
                    <a:pt x="572" y="466"/>
                  </a:lnTo>
                  <a:cubicBezTo>
                    <a:pt x="550" y="393"/>
                    <a:pt x="530" y="351"/>
                    <a:pt x="496" y="340"/>
                  </a:cubicBezTo>
                  <a:cubicBezTo>
                    <a:pt x="420" y="301"/>
                    <a:pt x="343" y="277"/>
                    <a:pt x="257" y="277"/>
                  </a:cubicBezTo>
                  <a:cubicBezTo>
                    <a:pt x="225" y="277"/>
                    <a:pt x="192" y="281"/>
                    <a:pt x="157" y="288"/>
                  </a:cubicBezTo>
                  <a:cubicBezTo>
                    <a:pt x="105" y="288"/>
                    <a:pt x="1" y="574"/>
                    <a:pt x="209" y="1122"/>
                  </a:cubicBezTo>
                  <a:cubicBezTo>
                    <a:pt x="444" y="1695"/>
                    <a:pt x="887" y="2165"/>
                    <a:pt x="1487" y="2425"/>
                  </a:cubicBezTo>
                  <a:cubicBezTo>
                    <a:pt x="1773" y="2530"/>
                    <a:pt x="2086" y="2608"/>
                    <a:pt x="2399" y="2608"/>
                  </a:cubicBezTo>
                  <a:lnTo>
                    <a:pt x="3233" y="2634"/>
                  </a:lnTo>
                  <a:lnTo>
                    <a:pt x="4876" y="2686"/>
                  </a:lnTo>
                  <a:lnTo>
                    <a:pt x="8683" y="2686"/>
                  </a:lnTo>
                  <a:cubicBezTo>
                    <a:pt x="9395" y="2686"/>
                    <a:pt x="10108" y="2698"/>
                    <a:pt x="10820" y="2698"/>
                  </a:cubicBezTo>
                  <a:cubicBezTo>
                    <a:pt x="11177" y="2698"/>
                    <a:pt x="11533" y="2695"/>
                    <a:pt x="11889" y="2686"/>
                  </a:cubicBezTo>
                  <a:lnTo>
                    <a:pt x="12124" y="2686"/>
                  </a:lnTo>
                  <a:cubicBezTo>
                    <a:pt x="13167" y="2686"/>
                    <a:pt x="14210" y="2686"/>
                    <a:pt x="15201" y="2608"/>
                  </a:cubicBezTo>
                  <a:lnTo>
                    <a:pt x="15696" y="2608"/>
                  </a:lnTo>
                  <a:cubicBezTo>
                    <a:pt x="15948" y="2617"/>
                    <a:pt x="16194" y="2620"/>
                    <a:pt x="16438" y="2620"/>
                  </a:cubicBezTo>
                  <a:cubicBezTo>
                    <a:pt x="16924" y="2620"/>
                    <a:pt x="17399" y="2608"/>
                    <a:pt x="17886" y="2608"/>
                  </a:cubicBezTo>
                  <a:lnTo>
                    <a:pt x="21093" y="2608"/>
                  </a:lnTo>
                  <a:cubicBezTo>
                    <a:pt x="22005" y="2582"/>
                    <a:pt x="22892" y="2582"/>
                    <a:pt x="23804" y="2582"/>
                  </a:cubicBezTo>
                  <a:lnTo>
                    <a:pt x="29514" y="2582"/>
                  </a:lnTo>
                  <a:cubicBezTo>
                    <a:pt x="30114" y="2530"/>
                    <a:pt x="30687" y="2243"/>
                    <a:pt x="31078" y="1748"/>
                  </a:cubicBezTo>
                  <a:cubicBezTo>
                    <a:pt x="31235" y="1565"/>
                    <a:pt x="31365" y="1356"/>
                    <a:pt x="31443" y="1122"/>
                  </a:cubicBezTo>
                  <a:cubicBezTo>
                    <a:pt x="31470" y="1044"/>
                    <a:pt x="31522" y="991"/>
                    <a:pt x="31548" y="887"/>
                  </a:cubicBezTo>
                  <a:cubicBezTo>
                    <a:pt x="31548" y="809"/>
                    <a:pt x="31600" y="705"/>
                    <a:pt x="31600" y="626"/>
                  </a:cubicBezTo>
                  <a:cubicBezTo>
                    <a:pt x="31600" y="470"/>
                    <a:pt x="31574" y="314"/>
                    <a:pt x="31574" y="314"/>
                  </a:cubicBezTo>
                  <a:cubicBezTo>
                    <a:pt x="31550" y="314"/>
                    <a:pt x="31590" y="124"/>
                    <a:pt x="31503" y="124"/>
                  </a:cubicBezTo>
                  <a:cubicBezTo>
                    <a:pt x="31494" y="124"/>
                    <a:pt x="31483" y="126"/>
                    <a:pt x="31470" y="131"/>
                  </a:cubicBezTo>
                  <a:lnTo>
                    <a:pt x="30114" y="131"/>
                  </a:lnTo>
                  <a:lnTo>
                    <a:pt x="28654" y="105"/>
                  </a:lnTo>
                  <a:lnTo>
                    <a:pt x="27298" y="105"/>
                  </a:lnTo>
                  <a:cubicBezTo>
                    <a:pt x="27168" y="105"/>
                    <a:pt x="27037" y="79"/>
                    <a:pt x="26907" y="79"/>
                  </a:cubicBezTo>
                  <a:cubicBezTo>
                    <a:pt x="26737" y="53"/>
                    <a:pt x="26561" y="40"/>
                    <a:pt x="26385" y="40"/>
                  </a:cubicBezTo>
                  <a:cubicBezTo>
                    <a:pt x="26209" y="40"/>
                    <a:pt x="26033" y="53"/>
                    <a:pt x="25864" y="79"/>
                  </a:cubicBezTo>
                  <a:cubicBezTo>
                    <a:pt x="25641" y="102"/>
                    <a:pt x="25419" y="115"/>
                    <a:pt x="25194" y="115"/>
                  </a:cubicBezTo>
                  <a:cubicBezTo>
                    <a:pt x="24918" y="115"/>
                    <a:pt x="24639" y="96"/>
                    <a:pt x="24352" y="53"/>
                  </a:cubicBezTo>
                  <a:cubicBezTo>
                    <a:pt x="24326" y="27"/>
                    <a:pt x="24221" y="27"/>
                    <a:pt x="24143" y="27"/>
                  </a:cubicBezTo>
                  <a:cubicBezTo>
                    <a:pt x="23909" y="27"/>
                    <a:pt x="23883" y="27"/>
                    <a:pt x="23778" y="79"/>
                  </a:cubicBezTo>
                  <a:cubicBezTo>
                    <a:pt x="23752" y="105"/>
                    <a:pt x="23700" y="105"/>
                    <a:pt x="23648" y="131"/>
                  </a:cubicBezTo>
                  <a:lnTo>
                    <a:pt x="22814" y="131"/>
                  </a:lnTo>
                  <a:cubicBezTo>
                    <a:pt x="22475" y="105"/>
                    <a:pt x="22579" y="105"/>
                    <a:pt x="22657" y="53"/>
                  </a:cubicBezTo>
                  <a:cubicBezTo>
                    <a:pt x="22761" y="1"/>
                    <a:pt x="22605" y="1"/>
                    <a:pt x="2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1"/>
            <p:cNvSpPr/>
            <p:nvPr/>
          </p:nvSpPr>
          <p:spPr>
            <a:xfrm>
              <a:off x="1454375" y="3669950"/>
              <a:ext cx="790000" cy="67450"/>
            </a:xfrm>
            <a:custGeom>
              <a:avLst/>
              <a:gdLst/>
              <a:ahLst/>
              <a:cxnLst/>
              <a:rect l="l" t="t" r="r" b="b"/>
              <a:pathLst>
                <a:path w="31600" h="2698" extrusionOk="0">
                  <a:moveTo>
                    <a:pt x="7509" y="607"/>
                  </a:moveTo>
                  <a:cubicBezTo>
                    <a:pt x="7535" y="607"/>
                    <a:pt x="7561" y="613"/>
                    <a:pt x="7587" y="626"/>
                  </a:cubicBezTo>
                  <a:lnTo>
                    <a:pt x="8943" y="626"/>
                  </a:lnTo>
                  <a:cubicBezTo>
                    <a:pt x="9343" y="626"/>
                    <a:pt x="9754" y="615"/>
                    <a:pt x="10170" y="615"/>
                  </a:cubicBezTo>
                  <a:cubicBezTo>
                    <a:pt x="10377" y="615"/>
                    <a:pt x="10586" y="618"/>
                    <a:pt x="10794" y="626"/>
                  </a:cubicBezTo>
                  <a:lnTo>
                    <a:pt x="11290" y="626"/>
                  </a:lnTo>
                  <a:cubicBezTo>
                    <a:pt x="11655" y="626"/>
                    <a:pt x="12031" y="615"/>
                    <a:pt x="12404" y="615"/>
                  </a:cubicBezTo>
                  <a:cubicBezTo>
                    <a:pt x="12590" y="615"/>
                    <a:pt x="12776" y="618"/>
                    <a:pt x="12958" y="626"/>
                  </a:cubicBezTo>
                  <a:lnTo>
                    <a:pt x="30974" y="626"/>
                  </a:lnTo>
                  <a:cubicBezTo>
                    <a:pt x="31000" y="653"/>
                    <a:pt x="31000" y="653"/>
                    <a:pt x="30974" y="679"/>
                  </a:cubicBezTo>
                  <a:cubicBezTo>
                    <a:pt x="31000" y="705"/>
                    <a:pt x="31000" y="731"/>
                    <a:pt x="30974" y="757"/>
                  </a:cubicBezTo>
                  <a:lnTo>
                    <a:pt x="30948" y="913"/>
                  </a:lnTo>
                  <a:cubicBezTo>
                    <a:pt x="30896" y="1018"/>
                    <a:pt x="30844" y="1096"/>
                    <a:pt x="30818" y="1200"/>
                  </a:cubicBezTo>
                  <a:cubicBezTo>
                    <a:pt x="30766" y="1304"/>
                    <a:pt x="30687" y="1383"/>
                    <a:pt x="30583" y="1461"/>
                  </a:cubicBezTo>
                  <a:cubicBezTo>
                    <a:pt x="30296" y="1774"/>
                    <a:pt x="29879" y="1956"/>
                    <a:pt x="29436" y="1956"/>
                  </a:cubicBezTo>
                  <a:lnTo>
                    <a:pt x="27950" y="2008"/>
                  </a:lnTo>
                  <a:cubicBezTo>
                    <a:pt x="27819" y="2008"/>
                    <a:pt x="27663" y="2034"/>
                    <a:pt x="27507" y="2034"/>
                  </a:cubicBezTo>
                  <a:cubicBezTo>
                    <a:pt x="27258" y="2073"/>
                    <a:pt x="27010" y="2097"/>
                    <a:pt x="26762" y="2097"/>
                  </a:cubicBezTo>
                  <a:cubicBezTo>
                    <a:pt x="26671" y="2097"/>
                    <a:pt x="26581" y="2093"/>
                    <a:pt x="26490" y="2086"/>
                  </a:cubicBezTo>
                  <a:lnTo>
                    <a:pt x="25629" y="2086"/>
                  </a:lnTo>
                  <a:lnTo>
                    <a:pt x="23804" y="2034"/>
                  </a:lnTo>
                  <a:cubicBezTo>
                    <a:pt x="22935" y="2034"/>
                    <a:pt x="22078" y="2023"/>
                    <a:pt x="21216" y="2023"/>
                  </a:cubicBezTo>
                  <a:cubicBezTo>
                    <a:pt x="20786" y="2023"/>
                    <a:pt x="20354" y="2026"/>
                    <a:pt x="19920" y="2034"/>
                  </a:cubicBezTo>
                  <a:lnTo>
                    <a:pt x="19424" y="2034"/>
                  </a:lnTo>
                  <a:cubicBezTo>
                    <a:pt x="19264" y="2027"/>
                    <a:pt x="19110" y="2024"/>
                    <a:pt x="18961" y="2024"/>
                  </a:cubicBezTo>
                  <a:cubicBezTo>
                    <a:pt x="18600" y="2024"/>
                    <a:pt x="18262" y="2042"/>
                    <a:pt x="17912" y="2060"/>
                  </a:cubicBezTo>
                  <a:cubicBezTo>
                    <a:pt x="17078" y="2086"/>
                    <a:pt x="16217" y="2060"/>
                    <a:pt x="15435" y="2139"/>
                  </a:cubicBezTo>
                  <a:cubicBezTo>
                    <a:pt x="15357" y="2113"/>
                    <a:pt x="15305" y="2113"/>
                    <a:pt x="15227" y="2113"/>
                  </a:cubicBezTo>
                  <a:cubicBezTo>
                    <a:pt x="15174" y="2086"/>
                    <a:pt x="15096" y="2086"/>
                    <a:pt x="15018" y="2086"/>
                  </a:cubicBezTo>
                  <a:cubicBezTo>
                    <a:pt x="14471" y="2113"/>
                    <a:pt x="13845" y="2086"/>
                    <a:pt x="13375" y="2165"/>
                  </a:cubicBezTo>
                  <a:cubicBezTo>
                    <a:pt x="13141" y="2165"/>
                    <a:pt x="12880" y="2165"/>
                    <a:pt x="12645" y="2217"/>
                  </a:cubicBezTo>
                  <a:lnTo>
                    <a:pt x="12489" y="2217"/>
                  </a:lnTo>
                  <a:cubicBezTo>
                    <a:pt x="12150" y="2217"/>
                    <a:pt x="11837" y="2191"/>
                    <a:pt x="11498" y="2165"/>
                  </a:cubicBezTo>
                  <a:cubicBezTo>
                    <a:pt x="11394" y="2139"/>
                    <a:pt x="11290" y="2139"/>
                    <a:pt x="11185" y="2139"/>
                  </a:cubicBezTo>
                  <a:lnTo>
                    <a:pt x="9673" y="2113"/>
                  </a:lnTo>
                  <a:cubicBezTo>
                    <a:pt x="9308" y="2113"/>
                    <a:pt x="8995" y="2139"/>
                    <a:pt x="8630" y="2139"/>
                  </a:cubicBezTo>
                  <a:cubicBezTo>
                    <a:pt x="8578" y="2142"/>
                    <a:pt x="8527" y="2144"/>
                    <a:pt x="8475" y="2144"/>
                  </a:cubicBezTo>
                  <a:cubicBezTo>
                    <a:pt x="8167" y="2144"/>
                    <a:pt x="7871" y="2086"/>
                    <a:pt x="7535" y="2086"/>
                  </a:cubicBezTo>
                  <a:lnTo>
                    <a:pt x="7353" y="2086"/>
                  </a:lnTo>
                  <a:cubicBezTo>
                    <a:pt x="6127" y="2086"/>
                    <a:pt x="4876" y="2086"/>
                    <a:pt x="3651" y="2060"/>
                  </a:cubicBezTo>
                  <a:cubicBezTo>
                    <a:pt x="3181" y="2060"/>
                    <a:pt x="2660" y="2060"/>
                    <a:pt x="2217" y="2034"/>
                  </a:cubicBezTo>
                  <a:cubicBezTo>
                    <a:pt x="1773" y="1982"/>
                    <a:pt x="1382" y="1800"/>
                    <a:pt x="1096" y="1487"/>
                  </a:cubicBezTo>
                  <a:cubicBezTo>
                    <a:pt x="913" y="1330"/>
                    <a:pt x="809" y="1122"/>
                    <a:pt x="704" y="887"/>
                  </a:cubicBezTo>
                  <a:cubicBezTo>
                    <a:pt x="675" y="809"/>
                    <a:pt x="651" y="740"/>
                    <a:pt x="633" y="679"/>
                  </a:cubicBezTo>
                  <a:lnTo>
                    <a:pt x="633" y="679"/>
                  </a:lnTo>
                  <a:lnTo>
                    <a:pt x="3755" y="653"/>
                  </a:lnTo>
                  <a:lnTo>
                    <a:pt x="4485" y="653"/>
                  </a:lnTo>
                  <a:cubicBezTo>
                    <a:pt x="4980" y="639"/>
                    <a:pt x="5469" y="639"/>
                    <a:pt x="5958" y="639"/>
                  </a:cubicBezTo>
                  <a:cubicBezTo>
                    <a:pt x="6447" y="639"/>
                    <a:pt x="6936" y="639"/>
                    <a:pt x="7431" y="626"/>
                  </a:cubicBezTo>
                  <a:cubicBezTo>
                    <a:pt x="7457" y="613"/>
                    <a:pt x="7483" y="607"/>
                    <a:pt x="7509" y="607"/>
                  </a:cubicBezTo>
                  <a:close/>
                  <a:moveTo>
                    <a:pt x="22396" y="1"/>
                  </a:moveTo>
                  <a:cubicBezTo>
                    <a:pt x="22175" y="19"/>
                    <a:pt x="21954" y="38"/>
                    <a:pt x="21724" y="38"/>
                  </a:cubicBezTo>
                  <a:cubicBezTo>
                    <a:pt x="21628" y="38"/>
                    <a:pt x="21531" y="34"/>
                    <a:pt x="21432" y="27"/>
                  </a:cubicBezTo>
                  <a:cubicBezTo>
                    <a:pt x="21158" y="14"/>
                    <a:pt x="20878" y="7"/>
                    <a:pt x="20597" y="7"/>
                  </a:cubicBezTo>
                  <a:cubicBezTo>
                    <a:pt x="20317" y="7"/>
                    <a:pt x="20037" y="14"/>
                    <a:pt x="19763" y="27"/>
                  </a:cubicBezTo>
                  <a:cubicBezTo>
                    <a:pt x="19294" y="53"/>
                    <a:pt x="18825" y="27"/>
                    <a:pt x="18381" y="79"/>
                  </a:cubicBezTo>
                  <a:lnTo>
                    <a:pt x="18147" y="79"/>
                  </a:lnTo>
                  <a:cubicBezTo>
                    <a:pt x="18068" y="66"/>
                    <a:pt x="17990" y="59"/>
                    <a:pt x="17912" y="59"/>
                  </a:cubicBezTo>
                  <a:cubicBezTo>
                    <a:pt x="17834" y="59"/>
                    <a:pt x="17756" y="66"/>
                    <a:pt x="17677" y="79"/>
                  </a:cubicBezTo>
                  <a:lnTo>
                    <a:pt x="16921" y="79"/>
                  </a:lnTo>
                  <a:cubicBezTo>
                    <a:pt x="16425" y="41"/>
                    <a:pt x="15929" y="17"/>
                    <a:pt x="15433" y="17"/>
                  </a:cubicBezTo>
                  <a:cubicBezTo>
                    <a:pt x="15251" y="17"/>
                    <a:pt x="15069" y="20"/>
                    <a:pt x="14888" y="27"/>
                  </a:cubicBezTo>
                  <a:cubicBezTo>
                    <a:pt x="14546" y="45"/>
                    <a:pt x="14204" y="75"/>
                    <a:pt x="13854" y="75"/>
                  </a:cubicBezTo>
                  <a:cubicBezTo>
                    <a:pt x="13696" y="75"/>
                    <a:pt x="13537" y="69"/>
                    <a:pt x="13375" y="53"/>
                  </a:cubicBezTo>
                  <a:cubicBezTo>
                    <a:pt x="13246" y="64"/>
                    <a:pt x="13112" y="70"/>
                    <a:pt x="12977" y="70"/>
                  </a:cubicBezTo>
                  <a:cubicBezTo>
                    <a:pt x="12786" y="70"/>
                    <a:pt x="12594" y="57"/>
                    <a:pt x="12411" y="27"/>
                  </a:cubicBezTo>
                  <a:lnTo>
                    <a:pt x="12020" y="27"/>
                  </a:lnTo>
                  <a:cubicBezTo>
                    <a:pt x="11585" y="27"/>
                    <a:pt x="11162" y="15"/>
                    <a:pt x="10735" y="15"/>
                  </a:cubicBezTo>
                  <a:cubicBezTo>
                    <a:pt x="10522" y="15"/>
                    <a:pt x="10308" y="18"/>
                    <a:pt x="10090" y="27"/>
                  </a:cubicBezTo>
                  <a:lnTo>
                    <a:pt x="9334" y="27"/>
                  </a:lnTo>
                  <a:cubicBezTo>
                    <a:pt x="9204" y="40"/>
                    <a:pt x="9067" y="46"/>
                    <a:pt x="8930" y="46"/>
                  </a:cubicBezTo>
                  <a:cubicBezTo>
                    <a:pt x="8793" y="46"/>
                    <a:pt x="8656" y="40"/>
                    <a:pt x="8526" y="27"/>
                  </a:cubicBezTo>
                  <a:cubicBezTo>
                    <a:pt x="8373" y="19"/>
                    <a:pt x="8221" y="16"/>
                    <a:pt x="8069" y="16"/>
                  </a:cubicBezTo>
                  <a:cubicBezTo>
                    <a:pt x="7701" y="16"/>
                    <a:pt x="7338" y="34"/>
                    <a:pt x="6988" y="53"/>
                  </a:cubicBezTo>
                  <a:cubicBezTo>
                    <a:pt x="6923" y="66"/>
                    <a:pt x="6857" y="72"/>
                    <a:pt x="6792" y="72"/>
                  </a:cubicBezTo>
                  <a:cubicBezTo>
                    <a:pt x="6727" y="72"/>
                    <a:pt x="6662" y="66"/>
                    <a:pt x="6597" y="53"/>
                  </a:cubicBezTo>
                  <a:cubicBezTo>
                    <a:pt x="6466" y="40"/>
                    <a:pt x="6336" y="33"/>
                    <a:pt x="6206" y="33"/>
                  </a:cubicBezTo>
                  <a:cubicBezTo>
                    <a:pt x="6075" y="33"/>
                    <a:pt x="5945" y="40"/>
                    <a:pt x="5815" y="53"/>
                  </a:cubicBezTo>
                  <a:lnTo>
                    <a:pt x="3911" y="53"/>
                  </a:lnTo>
                  <a:cubicBezTo>
                    <a:pt x="3233" y="53"/>
                    <a:pt x="2503" y="53"/>
                    <a:pt x="1826" y="79"/>
                  </a:cubicBezTo>
                  <a:cubicBezTo>
                    <a:pt x="1617" y="79"/>
                    <a:pt x="1408" y="105"/>
                    <a:pt x="1226" y="157"/>
                  </a:cubicBezTo>
                  <a:lnTo>
                    <a:pt x="572" y="466"/>
                  </a:lnTo>
                  <a:lnTo>
                    <a:pt x="572" y="466"/>
                  </a:lnTo>
                  <a:cubicBezTo>
                    <a:pt x="550" y="393"/>
                    <a:pt x="530" y="351"/>
                    <a:pt x="496" y="340"/>
                  </a:cubicBezTo>
                  <a:cubicBezTo>
                    <a:pt x="420" y="301"/>
                    <a:pt x="343" y="277"/>
                    <a:pt x="257" y="277"/>
                  </a:cubicBezTo>
                  <a:cubicBezTo>
                    <a:pt x="225" y="277"/>
                    <a:pt x="192" y="281"/>
                    <a:pt x="157" y="288"/>
                  </a:cubicBezTo>
                  <a:cubicBezTo>
                    <a:pt x="105" y="288"/>
                    <a:pt x="1" y="574"/>
                    <a:pt x="209" y="1122"/>
                  </a:cubicBezTo>
                  <a:cubicBezTo>
                    <a:pt x="444" y="1695"/>
                    <a:pt x="887" y="2165"/>
                    <a:pt x="1487" y="2425"/>
                  </a:cubicBezTo>
                  <a:cubicBezTo>
                    <a:pt x="1773" y="2530"/>
                    <a:pt x="2086" y="2608"/>
                    <a:pt x="2399" y="2608"/>
                  </a:cubicBezTo>
                  <a:lnTo>
                    <a:pt x="3233" y="2634"/>
                  </a:lnTo>
                  <a:lnTo>
                    <a:pt x="4876" y="2686"/>
                  </a:lnTo>
                  <a:lnTo>
                    <a:pt x="8683" y="2686"/>
                  </a:lnTo>
                  <a:cubicBezTo>
                    <a:pt x="9395" y="2686"/>
                    <a:pt x="10108" y="2698"/>
                    <a:pt x="10820" y="2698"/>
                  </a:cubicBezTo>
                  <a:cubicBezTo>
                    <a:pt x="11177" y="2698"/>
                    <a:pt x="11533" y="2695"/>
                    <a:pt x="11889" y="2686"/>
                  </a:cubicBezTo>
                  <a:lnTo>
                    <a:pt x="12124" y="2686"/>
                  </a:lnTo>
                  <a:cubicBezTo>
                    <a:pt x="13167" y="2686"/>
                    <a:pt x="14210" y="2686"/>
                    <a:pt x="15201" y="2608"/>
                  </a:cubicBezTo>
                  <a:lnTo>
                    <a:pt x="15696" y="2608"/>
                  </a:lnTo>
                  <a:cubicBezTo>
                    <a:pt x="15948" y="2617"/>
                    <a:pt x="16194" y="2620"/>
                    <a:pt x="16438" y="2620"/>
                  </a:cubicBezTo>
                  <a:cubicBezTo>
                    <a:pt x="16924" y="2620"/>
                    <a:pt x="17399" y="2608"/>
                    <a:pt x="17886" y="2608"/>
                  </a:cubicBezTo>
                  <a:lnTo>
                    <a:pt x="21093" y="2608"/>
                  </a:lnTo>
                  <a:cubicBezTo>
                    <a:pt x="22005" y="2582"/>
                    <a:pt x="22892" y="2582"/>
                    <a:pt x="23804" y="2582"/>
                  </a:cubicBezTo>
                  <a:lnTo>
                    <a:pt x="29514" y="2582"/>
                  </a:lnTo>
                  <a:cubicBezTo>
                    <a:pt x="30114" y="2530"/>
                    <a:pt x="30687" y="2243"/>
                    <a:pt x="31078" y="1748"/>
                  </a:cubicBezTo>
                  <a:cubicBezTo>
                    <a:pt x="31235" y="1565"/>
                    <a:pt x="31365" y="1356"/>
                    <a:pt x="31443" y="1122"/>
                  </a:cubicBezTo>
                  <a:cubicBezTo>
                    <a:pt x="31470" y="1044"/>
                    <a:pt x="31522" y="991"/>
                    <a:pt x="31548" y="887"/>
                  </a:cubicBezTo>
                  <a:cubicBezTo>
                    <a:pt x="31548" y="809"/>
                    <a:pt x="31600" y="705"/>
                    <a:pt x="31600" y="626"/>
                  </a:cubicBezTo>
                  <a:cubicBezTo>
                    <a:pt x="31600" y="470"/>
                    <a:pt x="31574" y="314"/>
                    <a:pt x="31574" y="314"/>
                  </a:cubicBezTo>
                  <a:cubicBezTo>
                    <a:pt x="31550" y="314"/>
                    <a:pt x="31590" y="124"/>
                    <a:pt x="31503" y="124"/>
                  </a:cubicBezTo>
                  <a:cubicBezTo>
                    <a:pt x="31494" y="124"/>
                    <a:pt x="31483" y="126"/>
                    <a:pt x="31470" y="131"/>
                  </a:cubicBezTo>
                  <a:lnTo>
                    <a:pt x="30114" y="131"/>
                  </a:lnTo>
                  <a:lnTo>
                    <a:pt x="28654" y="105"/>
                  </a:lnTo>
                  <a:lnTo>
                    <a:pt x="27298" y="105"/>
                  </a:lnTo>
                  <a:cubicBezTo>
                    <a:pt x="27168" y="105"/>
                    <a:pt x="27037" y="79"/>
                    <a:pt x="26907" y="79"/>
                  </a:cubicBezTo>
                  <a:cubicBezTo>
                    <a:pt x="26737" y="53"/>
                    <a:pt x="26561" y="40"/>
                    <a:pt x="26385" y="40"/>
                  </a:cubicBezTo>
                  <a:cubicBezTo>
                    <a:pt x="26209" y="40"/>
                    <a:pt x="26033" y="53"/>
                    <a:pt x="25864" y="79"/>
                  </a:cubicBezTo>
                  <a:cubicBezTo>
                    <a:pt x="25641" y="102"/>
                    <a:pt x="25419" y="115"/>
                    <a:pt x="25194" y="115"/>
                  </a:cubicBezTo>
                  <a:cubicBezTo>
                    <a:pt x="24918" y="115"/>
                    <a:pt x="24639" y="96"/>
                    <a:pt x="24352" y="53"/>
                  </a:cubicBezTo>
                  <a:cubicBezTo>
                    <a:pt x="24326" y="27"/>
                    <a:pt x="24221" y="27"/>
                    <a:pt x="24143" y="27"/>
                  </a:cubicBezTo>
                  <a:cubicBezTo>
                    <a:pt x="23909" y="27"/>
                    <a:pt x="23883" y="27"/>
                    <a:pt x="23778" y="79"/>
                  </a:cubicBezTo>
                  <a:cubicBezTo>
                    <a:pt x="23752" y="105"/>
                    <a:pt x="23700" y="105"/>
                    <a:pt x="23648" y="131"/>
                  </a:cubicBezTo>
                  <a:lnTo>
                    <a:pt x="22814" y="131"/>
                  </a:lnTo>
                  <a:cubicBezTo>
                    <a:pt x="22475" y="105"/>
                    <a:pt x="22579" y="105"/>
                    <a:pt x="22657" y="53"/>
                  </a:cubicBezTo>
                  <a:cubicBezTo>
                    <a:pt x="22761" y="1"/>
                    <a:pt x="22605" y="1"/>
                    <a:pt x="2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4" name="Google Shape;1904;p61"/>
          <p:cNvSpPr txBox="1">
            <a:spLocks noGrp="1"/>
          </p:cNvSpPr>
          <p:nvPr>
            <p:ph type="title"/>
          </p:nvPr>
        </p:nvSpPr>
        <p:spPr>
          <a:xfrm>
            <a:off x="890705" y="238268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47" y="1200755"/>
            <a:ext cx="5342962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4045995" y="1808659"/>
            <a:ext cx="2935042" cy="16034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ABOUT</a:t>
            </a:r>
            <a:br>
              <a:rPr lang="en" sz="4000" dirty="0" smtClean="0"/>
            </a:br>
            <a:r>
              <a:rPr lang="en" sz="2000" dirty="0" smtClean="0"/>
              <a:t>- Problem</a:t>
            </a:r>
            <a:br>
              <a:rPr lang="en" sz="2000" dirty="0" smtClean="0"/>
            </a:br>
            <a:r>
              <a:rPr lang="en" sz="2000" dirty="0" smtClean="0"/>
              <a:t>- Background</a:t>
            </a:r>
            <a:br>
              <a:rPr lang="en" sz="2000" dirty="0" smtClean="0"/>
            </a:br>
            <a:r>
              <a:rPr lang="en" sz="2000" dirty="0" smtClean="0"/>
              <a:t>- Goals</a:t>
            </a:r>
            <a:endParaRPr sz="4000" dirty="0"/>
          </a:p>
        </p:txBody>
      </p:sp>
      <p:grpSp>
        <p:nvGrpSpPr>
          <p:cNvPr id="4" name="Google Shape;1288;p48"/>
          <p:cNvGrpSpPr/>
          <p:nvPr/>
        </p:nvGrpSpPr>
        <p:grpSpPr>
          <a:xfrm>
            <a:off x="1349372" y="1155431"/>
            <a:ext cx="2561616" cy="2450500"/>
            <a:chOff x="-175399" y="766060"/>
            <a:chExt cx="1888587" cy="2236415"/>
          </a:xfrm>
        </p:grpSpPr>
        <p:sp>
          <p:nvSpPr>
            <p:cNvPr id="7" name="Google Shape;1290;p48"/>
            <p:cNvSpPr/>
            <p:nvPr/>
          </p:nvSpPr>
          <p:spPr>
            <a:xfrm rot="20976782">
              <a:off x="-175399" y="766060"/>
              <a:ext cx="1888587" cy="2236415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3;p48"/>
            <p:cNvSpPr/>
            <p:nvPr/>
          </p:nvSpPr>
          <p:spPr>
            <a:xfrm rot="10197435">
              <a:off x="1255977" y="786896"/>
              <a:ext cx="334251" cy="558997"/>
            </a:xfrm>
            <a:custGeom>
              <a:avLst/>
              <a:gdLst/>
              <a:ahLst/>
              <a:cxnLst/>
              <a:rect l="l" t="t" r="r" b="b"/>
              <a:pathLst>
                <a:path w="44204" h="52293" extrusionOk="0">
                  <a:moveTo>
                    <a:pt x="35127" y="1"/>
                  </a:moveTo>
                  <a:cubicBezTo>
                    <a:pt x="34818" y="1"/>
                    <a:pt x="34509" y="20"/>
                    <a:pt x="34200" y="61"/>
                  </a:cubicBezTo>
                  <a:cubicBezTo>
                    <a:pt x="33328" y="119"/>
                    <a:pt x="32513" y="352"/>
                    <a:pt x="31699" y="643"/>
                  </a:cubicBezTo>
                  <a:cubicBezTo>
                    <a:pt x="31350" y="817"/>
                    <a:pt x="31001" y="992"/>
                    <a:pt x="30652" y="1166"/>
                  </a:cubicBezTo>
                  <a:lnTo>
                    <a:pt x="30129" y="1457"/>
                  </a:lnTo>
                  <a:lnTo>
                    <a:pt x="29721" y="1748"/>
                  </a:lnTo>
                  <a:cubicBezTo>
                    <a:pt x="29431" y="1922"/>
                    <a:pt x="29198" y="2155"/>
                    <a:pt x="28965" y="2329"/>
                  </a:cubicBezTo>
                  <a:lnTo>
                    <a:pt x="28733" y="2620"/>
                  </a:lnTo>
                  <a:lnTo>
                    <a:pt x="28500" y="2853"/>
                  </a:lnTo>
                  <a:lnTo>
                    <a:pt x="28093" y="3260"/>
                  </a:lnTo>
                  <a:lnTo>
                    <a:pt x="12738" y="22046"/>
                  </a:lnTo>
                  <a:lnTo>
                    <a:pt x="2618" y="34318"/>
                  </a:lnTo>
                  <a:lnTo>
                    <a:pt x="2153" y="34900"/>
                  </a:lnTo>
                  <a:lnTo>
                    <a:pt x="1920" y="35191"/>
                  </a:lnTo>
                  <a:lnTo>
                    <a:pt x="1687" y="35656"/>
                  </a:lnTo>
                  <a:cubicBezTo>
                    <a:pt x="1513" y="35947"/>
                    <a:pt x="1338" y="36238"/>
                    <a:pt x="1164" y="36587"/>
                  </a:cubicBezTo>
                  <a:lnTo>
                    <a:pt x="931" y="37168"/>
                  </a:lnTo>
                  <a:cubicBezTo>
                    <a:pt x="815" y="37401"/>
                    <a:pt x="757" y="37575"/>
                    <a:pt x="699" y="37808"/>
                  </a:cubicBezTo>
                  <a:cubicBezTo>
                    <a:pt x="175" y="39262"/>
                    <a:pt x="1" y="40832"/>
                    <a:pt x="175" y="42403"/>
                  </a:cubicBezTo>
                  <a:cubicBezTo>
                    <a:pt x="291" y="43450"/>
                    <a:pt x="524" y="44439"/>
                    <a:pt x="873" y="45427"/>
                  </a:cubicBezTo>
                  <a:cubicBezTo>
                    <a:pt x="1106" y="45893"/>
                    <a:pt x="1338" y="46300"/>
                    <a:pt x="1571" y="46765"/>
                  </a:cubicBezTo>
                  <a:lnTo>
                    <a:pt x="1920" y="47347"/>
                  </a:lnTo>
                  <a:cubicBezTo>
                    <a:pt x="2036" y="47521"/>
                    <a:pt x="2153" y="47696"/>
                    <a:pt x="2269" y="47870"/>
                  </a:cubicBezTo>
                  <a:cubicBezTo>
                    <a:pt x="2502" y="48161"/>
                    <a:pt x="2734" y="48452"/>
                    <a:pt x="3025" y="48684"/>
                  </a:cubicBezTo>
                  <a:lnTo>
                    <a:pt x="3316" y="49033"/>
                  </a:lnTo>
                  <a:lnTo>
                    <a:pt x="3607" y="49324"/>
                  </a:lnTo>
                  <a:lnTo>
                    <a:pt x="4188" y="49789"/>
                  </a:lnTo>
                  <a:lnTo>
                    <a:pt x="4770" y="50255"/>
                  </a:lnTo>
                  <a:lnTo>
                    <a:pt x="5061" y="50487"/>
                  </a:lnTo>
                  <a:lnTo>
                    <a:pt x="5468" y="50720"/>
                  </a:lnTo>
                  <a:cubicBezTo>
                    <a:pt x="5759" y="50894"/>
                    <a:pt x="6108" y="51069"/>
                    <a:pt x="6457" y="51243"/>
                  </a:cubicBezTo>
                  <a:lnTo>
                    <a:pt x="7038" y="51476"/>
                  </a:lnTo>
                  <a:lnTo>
                    <a:pt x="7620" y="51709"/>
                  </a:lnTo>
                  <a:cubicBezTo>
                    <a:pt x="8085" y="51883"/>
                    <a:pt x="8609" y="52000"/>
                    <a:pt x="9074" y="52116"/>
                  </a:cubicBezTo>
                  <a:cubicBezTo>
                    <a:pt x="9750" y="52229"/>
                    <a:pt x="10426" y="52293"/>
                    <a:pt x="11102" y="52293"/>
                  </a:cubicBezTo>
                  <a:cubicBezTo>
                    <a:pt x="11473" y="52293"/>
                    <a:pt x="11844" y="52273"/>
                    <a:pt x="12215" y="52232"/>
                  </a:cubicBezTo>
                  <a:cubicBezTo>
                    <a:pt x="13262" y="52116"/>
                    <a:pt x="14309" y="51883"/>
                    <a:pt x="15297" y="51534"/>
                  </a:cubicBezTo>
                  <a:cubicBezTo>
                    <a:pt x="15704" y="51302"/>
                    <a:pt x="16170" y="51127"/>
                    <a:pt x="16577" y="50894"/>
                  </a:cubicBezTo>
                  <a:lnTo>
                    <a:pt x="17158" y="50545"/>
                  </a:lnTo>
                  <a:lnTo>
                    <a:pt x="17682" y="50138"/>
                  </a:lnTo>
                  <a:cubicBezTo>
                    <a:pt x="17973" y="49906"/>
                    <a:pt x="18264" y="49673"/>
                    <a:pt x="18554" y="49440"/>
                  </a:cubicBezTo>
                  <a:lnTo>
                    <a:pt x="18671" y="49266"/>
                  </a:lnTo>
                  <a:lnTo>
                    <a:pt x="18671" y="45253"/>
                  </a:lnTo>
                  <a:lnTo>
                    <a:pt x="17566" y="46590"/>
                  </a:lnTo>
                  <a:lnTo>
                    <a:pt x="17217" y="46998"/>
                  </a:lnTo>
                  <a:cubicBezTo>
                    <a:pt x="17158" y="47056"/>
                    <a:pt x="17042" y="47172"/>
                    <a:pt x="16984" y="47230"/>
                  </a:cubicBezTo>
                  <a:cubicBezTo>
                    <a:pt x="16926" y="47288"/>
                    <a:pt x="16810" y="47405"/>
                    <a:pt x="16751" y="47463"/>
                  </a:cubicBezTo>
                  <a:cubicBezTo>
                    <a:pt x="16519" y="47637"/>
                    <a:pt x="16286" y="47812"/>
                    <a:pt x="16053" y="47986"/>
                  </a:cubicBezTo>
                  <a:lnTo>
                    <a:pt x="15704" y="48277"/>
                  </a:lnTo>
                  <a:lnTo>
                    <a:pt x="15239" y="48510"/>
                  </a:lnTo>
                  <a:cubicBezTo>
                    <a:pt x="14948" y="48742"/>
                    <a:pt x="14599" y="48859"/>
                    <a:pt x="14250" y="49033"/>
                  </a:cubicBezTo>
                  <a:cubicBezTo>
                    <a:pt x="13494" y="49324"/>
                    <a:pt x="12738" y="49499"/>
                    <a:pt x="11924" y="49615"/>
                  </a:cubicBezTo>
                  <a:cubicBezTo>
                    <a:pt x="11721" y="49630"/>
                    <a:pt x="11515" y="49638"/>
                    <a:pt x="11305" y="49638"/>
                  </a:cubicBezTo>
                  <a:cubicBezTo>
                    <a:pt x="10731" y="49638"/>
                    <a:pt x="10135" y="49584"/>
                    <a:pt x="9539" y="49499"/>
                  </a:cubicBezTo>
                  <a:cubicBezTo>
                    <a:pt x="9190" y="49382"/>
                    <a:pt x="8841" y="49324"/>
                    <a:pt x="8492" y="49208"/>
                  </a:cubicBezTo>
                  <a:lnTo>
                    <a:pt x="8027" y="49033"/>
                  </a:lnTo>
                  <a:lnTo>
                    <a:pt x="7562" y="48801"/>
                  </a:lnTo>
                  <a:cubicBezTo>
                    <a:pt x="7329" y="48684"/>
                    <a:pt x="7096" y="48568"/>
                    <a:pt x="6864" y="48452"/>
                  </a:cubicBezTo>
                  <a:lnTo>
                    <a:pt x="6515" y="48219"/>
                  </a:lnTo>
                  <a:lnTo>
                    <a:pt x="6282" y="48045"/>
                  </a:lnTo>
                  <a:lnTo>
                    <a:pt x="5875" y="47754"/>
                  </a:lnTo>
                  <a:lnTo>
                    <a:pt x="5410" y="47347"/>
                  </a:lnTo>
                  <a:lnTo>
                    <a:pt x="5235" y="47172"/>
                  </a:lnTo>
                  <a:lnTo>
                    <a:pt x="5003" y="46881"/>
                  </a:lnTo>
                  <a:cubicBezTo>
                    <a:pt x="4770" y="46707"/>
                    <a:pt x="4595" y="46474"/>
                    <a:pt x="4421" y="46242"/>
                  </a:cubicBezTo>
                  <a:cubicBezTo>
                    <a:pt x="4363" y="46125"/>
                    <a:pt x="4247" y="46009"/>
                    <a:pt x="4188" y="45893"/>
                  </a:cubicBezTo>
                  <a:lnTo>
                    <a:pt x="3898" y="45427"/>
                  </a:lnTo>
                  <a:cubicBezTo>
                    <a:pt x="3723" y="45078"/>
                    <a:pt x="3549" y="44787"/>
                    <a:pt x="3432" y="44439"/>
                  </a:cubicBezTo>
                  <a:cubicBezTo>
                    <a:pt x="2792" y="42926"/>
                    <a:pt x="2618" y="41298"/>
                    <a:pt x="2967" y="39727"/>
                  </a:cubicBezTo>
                  <a:cubicBezTo>
                    <a:pt x="3025" y="39378"/>
                    <a:pt x="3141" y="39029"/>
                    <a:pt x="3258" y="38680"/>
                  </a:cubicBezTo>
                  <a:cubicBezTo>
                    <a:pt x="3316" y="38506"/>
                    <a:pt x="3374" y="38332"/>
                    <a:pt x="3432" y="38157"/>
                  </a:cubicBezTo>
                  <a:cubicBezTo>
                    <a:pt x="3490" y="38041"/>
                    <a:pt x="3549" y="37866"/>
                    <a:pt x="3607" y="37750"/>
                  </a:cubicBezTo>
                  <a:cubicBezTo>
                    <a:pt x="3723" y="37517"/>
                    <a:pt x="3839" y="37226"/>
                    <a:pt x="4014" y="36994"/>
                  </a:cubicBezTo>
                  <a:cubicBezTo>
                    <a:pt x="4072" y="36936"/>
                    <a:pt x="4130" y="36819"/>
                    <a:pt x="4188" y="36703"/>
                  </a:cubicBezTo>
                  <a:lnTo>
                    <a:pt x="4363" y="36470"/>
                  </a:lnTo>
                  <a:lnTo>
                    <a:pt x="4712" y="36005"/>
                  </a:lnTo>
                  <a:lnTo>
                    <a:pt x="14774" y="23733"/>
                  </a:lnTo>
                  <a:lnTo>
                    <a:pt x="30187" y="5005"/>
                  </a:lnTo>
                  <a:lnTo>
                    <a:pt x="30478" y="4656"/>
                  </a:lnTo>
                  <a:lnTo>
                    <a:pt x="30594" y="4481"/>
                  </a:lnTo>
                  <a:lnTo>
                    <a:pt x="30827" y="4365"/>
                  </a:lnTo>
                  <a:cubicBezTo>
                    <a:pt x="30943" y="4191"/>
                    <a:pt x="31117" y="4074"/>
                    <a:pt x="31292" y="3958"/>
                  </a:cubicBezTo>
                  <a:lnTo>
                    <a:pt x="31583" y="3725"/>
                  </a:lnTo>
                  <a:lnTo>
                    <a:pt x="31932" y="3551"/>
                  </a:lnTo>
                  <a:cubicBezTo>
                    <a:pt x="32164" y="3435"/>
                    <a:pt x="32397" y="3260"/>
                    <a:pt x="32688" y="3144"/>
                  </a:cubicBezTo>
                  <a:cubicBezTo>
                    <a:pt x="33211" y="2969"/>
                    <a:pt x="33851" y="2795"/>
                    <a:pt x="34433" y="2737"/>
                  </a:cubicBezTo>
                  <a:cubicBezTo>
                    <a:pt x="34620" y="2720"/>
                    <a:pt x="34802" y="2713"/>
                    <a:pt x="34983" y="2713"/>
                  </a:cubicBezTo>
                  <a:cubicBezTo>
                    <a:pt x="35418" y="2713"/>
                    <a:pt x="35841" y="2754"/>
                    <a:pt x="36294" y="2795"/>
                  </a:cubicBezTo>
                  <a:cubicBezTo>
                    <a:pt x="36526" y="2853"/>
                    <a:pt x="36817" y="2969"/>
                    <a:pt x="37108" y="3027"/>
                  </a:cubicBezTo>
                  <a:lnTo>
                    <a:pt x="37457" y="3144"/>
                  </a:lnTo>
                  <a:lnTo>
                    <a:pt x="37806" y="3318"/>
                  </a:lnTo>
                  <a:cubicBezTo>
                    <a:pt x="37980" y="3435"/>
                    <a:pt x="38155" y="3493"/>
                    <a:pt x="38388" y="3609"/>
                  </a:cubicBezTo>
                  <a:lnTo>
                    <a:pt x="38620" y="3784"/>
                  </a:lnTo>
                  <a:lnTo>
                    <a:pt x="38795" y="3900"/>
                  </a:lnTo>
                  <a:lnTo>
                    <a:pt x="39144" y="4132"/>
                  </a:lnTo>
                  <a:lnTo>
                    <a:pt x="39435" y="4481"/>
                  </a:lnTo>
                  <a:lnTo>
                    <a:pt x="39609" y="4598"/>
                  </a:lnTo>
                  <a:lnTo>
                    <a:pt x="39783" y="4830"/>
                  </a:lnTo>
                  <a:cubicBezTo>
                    <a:pt x="39958" y="4947"/>
                    <a:pt x="40074" y="5121"/>
                    <a:pt x="40191" y="5296"/>
                  </a:cubicBezTo>
                  <a:lnTo>
                    <a:pt x="40423" y="5587"/>
                  </a:lnTo>
                  <a:lnTo>
                    <a:pt x="40598" y="5935"/>
                  </a:lnTo>
                  <a:cubicBezTo>
                    <a:pt x="40772" y="6168"/>
                    <a:pt x="40889" y="6401"/>
                    <a:pt x="41005" y="6633"/>
                  </a:cubicBezTo>
                  <a:cubicBezTo>
                    <a:pt x="41179" y="7215"/>
                    <a:pt x="41354" y="7855"/>
                    <a:pt x="41412" y="8436"/>
                  </a:cubicBezTo>
                  <a:cubicBezTo>
                    <a:pt x="41470" y="9076"/>
                    <a:pt x="41470" y="9658"/>
                    <a:pt x="41354" y="10298"/>
                  </a:cubicBezTo>
                  <a:cubicBezTo>
                    <a:pt x="41296" y="10530"/>
                    <a:pt x="41179" y="10821"/>
                    <a:pt x="41121" y="11112"/>
                  </a:cubicBezTo>
                  <a:lnTo>
                    <a:pt x="41005" y="11461"/>
                  </a:lnTo>
                  <a:lnTo>
                    <a:pt x="40830" y="11810"/>
                  </a:lnTo>
                  <a:cubicBezTo>
                    <a:pt x="40772" y="11984"/>
                    <a:pt x="40656" y="12159"/>
                    <a:pt x="40540" y="12333"/>
                  </a:cubicBezTo>
                  <a:lnTo>
                    <a:pt x="40423" y="12566"/>
                  </a:lnTo>
                  <a:lnTo>
                    <a:pt x="40249" y="12740"/>
                  </a:lnTo>
                  <a:lnTo>
                    <a:pt x="40016" y="13089"/>
                  </a:lnTo>
                  <a:lnTo>
                    <a:pt x="15763" y="42635"/>
                  </a:lnTo>
                  <a:lnTo>
                    <a:pt x="15588" y="42868"/>
                  </a:lnTo>
                  <a:cubicBezTo>
                    <a:pt x="15472" y="42926"/>
                    <a:pt x="15414" y="43043"/>
                    <a:pt x="15297" y="43101"/>
                  </a:cubicBezTo>
                  <a:cubicBezTo>
                    <a:pt x="15239" y="43217"/>
                    <a:pt x="15123" y="43275"/>
                    <a:pt x="15006" y="43392"/>
                  </a:cubicBezTo>
                  <a:cubicBezTo>
                    <a:pt x="14658" y="43566"/>
                    <a:pt x="14367" y="43799"/>
                    <a:pt x="14018" y="43915"/>
                  </a:cubicBezTo>
                  <a:cubicBezTo>
                    <a:pt x="13611" y="44090"/>
                    <a:pt x="13203" y="44148"/>
                    <a:pt x="12796" y="44206"/>
                  </a:cubicBezTo>
                  <a:cubicBezTo>
                    <a:pt x="12604" y="44230"/>
                    <a:pt x="12421" y="44244"/>
                    <a:pt x="12244" y="44244"/>
                  </a:cubicBezTo>
                  <a:cubicBezTo>
                    <a:pt x="11994" y="44244"/>
                    <a:pt x="11755" y="44216"/>
                    <a:pt x="11517" y="44148"/>
                  </a:cubicBezTo>
                  <a:cubicBezTo>
                    <a:pt x="11168" y="44090"/>
                    <a:pt x="10819" y="43973"/>
                    <a:pt x="10470" y="43799"/>
                  </a:cubicBezTo>
                  <a:cubicBezTo>
                    <a:pt x="10354" y="43741"/>
                    <a:pt x="10179" y="43682"/>
                    <a:pt x="10063" y="43624"/>
                  </a:cubicBezTo>
                  <a:cubicBezTo>
                    <a:pt x="9946" y="43566"/>
                    <a:pt x="9888" y="43508"/>
                    <a:pt x="9772" y="43392"/>
                  </a:cubicBezTo>
                  <a:lnTo>
                    <a:pt x="9597" y="43275"/>
                  </a:lnTo>
                  <a:lnTo>
                    <a:pt x="9365" y="43043"/>
                  </a:lnTo>
                  <a:cubicBezTo>
                    <a:pt x="9248" y="42984"/>
                    <a:pt x="9190" y="42868"/>
                    <a:pt x="9132" y="42810"/>
                  </a:cubicBezTo>
                  <a:cubicBezTo>
                    <a:pt x="9016" y="42694"/>
                    <a:pt x="8899" y="42577"/>
                    <a:pt x="8841" y="42461"/>
                  </a:cubicBezTo>
                  <a:cubicBezTo>
                    <a:pt x="8609" y="42170"/>
                    <a:pt x="8434" y="41821"/>
                    <a:pt x="8260" y="41472"/>
                  </a:cubicBezTo>
                  <a:cubicBezTo>
                    <a:pt x="8143" y="41123"/>
                    <a:pt x="8027" y="40658"/>
                    <a:pt x="7969" y="40251"/>
                  </a:cubicBezTo>
                  <a:cubicBezTo>
                    <a:pt x="7969" y="39844"/>
                    <a:pt x="7969" y="39437"/>
                    <a:pt x="8027" y="38971"/>
                  </a:cubicBezTo>
                  <a:cubicBezTo>
                    <a:pt x="8085" y="38622"/>
                    <a:pt x="8202" y="38273"/>
                    <a:pt x="8376" y="37924"/>
                  </a:cubicBezTo>
                  <a:cubicBezTo>
                    <a:pt x="8434" y="37808"/>
                    <a:pt x="8492" y="37692"/>
                    <a:pt x="8609" y="37575"/>
                  </a:cubicBezTo>
                  <a:cubicBezTo>
                    <a:pt x="8667" y="37459"/>
                    <a:pt x="8725" y="37343"/>
                    <a:pt x="8783" y="37285"/>
                  </a:cubicBezTo>
                  <a:lnTo>
                    <a:pt x="8958" y="36994"/>
                  </a:lnTo>
                  <a:lnTo>
                    <a:pt x="27395" y="14543"/>
                  </a:lnTo>
                  <a:cubicBezTo>
                    <a:pt x="27860" y="13962"/>
                    <a:pt x="27802" y="13148"/>
                    <a:pt x="27221" y="12682"/>
                  </a:cubicBezTo>
                  <a:lnTo>
                    <a:pt x="27162" y="12682"/>
                  </a:lnTo>
                  <a:cubicBezTo>
                    <a:pt x="26939" y="12483"/>
                    <a:pt x="26662" y="12391"/>
                    <a:pt x="26382" y="12391"/>
                  </a:cubicBezTo>
                  <a:cubicBezTo>
                    <a:pt x="26007" y="12391"/>
                    <a:pt x="25626" y="12557"/>
                    <a:pt x="25359" y="12857"/>
                  </a:cubicBezTo>
                  <a:lnTo>
                    <a:pt x="6864" y="35307"/>
                  </a:lnTo>
                  <a:lnTo>
                    <a:pt x="6573" y="35714"/>
                  </a:lnTo>
                  <a:cubicBezTo>
                    <a:pt x="6457" y="35831"/>
                    <a:pt x="6340" y="36005"/>
                    <a:pt x="6282" y="36180"/>
                  </a:cubicBezTo>
                  <a:cubicBezTo>
                    <a:pt x="6166" y="36354"/>
                    <a:pt x="6050" y="36587"/>
                    <a:pt x="5933" y="36819"/>
                  </a:cubicBezTo>
                  <a:cubicBezTo>
                    <a:pt x="5701" y="37343"/>
                    <a:pt x="5468" y="37866"/>
                    <a:pt x="5352" y="38506"/>
                  </a:cubicBezTo>
                  <a:cubicBezTo>
                    <a:pt x="5235" y="39146"/>
                    <a:pt x="5235" y="39844"/>
                    <a:pt x="5293" y="40542"/>
                  </a:cubicBezTo>
                  <a:cubicBezTo>
                    <a:pt x="5352" y="41181"/>
                    <a:pt x="5526" y="41879"/>
                    <a:pt x="5759" y="42519"/>
                  </a:cubicBezTo>
                  <a:cubicBezTo>
                    <a:pt x="5991" y="43043"/>
                    <a:pt x="6282" y="43566"/>
                    <a:pt x="6689" y="44031"/>
                  </a:cubicBezTo>
                  <a:cubicBezTo>
                    <a:pt x="6806" y="44264"/>
                    <a:pt x="6922" y="44439"/>
                    <a:pt x="7096" y="44613"/>
                  </a:cubicBezTo>
                  <a:cubicBezTo>
                    <a:pt x="7213" y="44729"/>
                    <a:pt x="7329" y="44846"/>
                    <a:pt x="7504" y="44962"/>
                  </a:cubicBezTo>
                  <a:lnTo>
                    <a:pt x="7853" y="45311"/>
                  </a:lnTo>
                  <a:lnTo>
                    <a:pt x="8202" y="45602"/>
                  </a:lnTo>
                  <a:cubicBezTo>
                    <a:pt x="8376" y="45718"/>
                    <a:pt x="8550" y="45776"/>
                    <a:pt x="8667" y="45893"/>
                  </a:cubicBezTo>
                  <a:cubicBezTo>
                    <a:pt x="8899" y="46009"/>
                    <a:pt x="9074" y="46125"/>
                    <a:pt x="9307" y="46242"/>
                  </a:cubicBezTo>
                  <a:cubicBezTo>
                    <a:pt x="9830" y="46474"/>
                    <a:pt x="10412" y="46649"/>
                    <a:pt x="10993" y="46765"/>
                  </a:cubicBezTo>
                  <a:cubicBezTo>
                    <a:pt x="11504" y="46850"/>
                    <a:pt x="11984" y="46904"/>
                    <a:pt x="12478" y="46904"/>
                  </a:cubicBezTo>
                  <a:cubicBezTo>
                    <a:pt x="12659" y="46904"/>
                    <a:pt x="12842" y="46897"/>
                    <a:pt x="13029" y="46881"/>
                  </a:cubicBezTo>
                  <a:cubicBezTo>
                    <a:pt x="13727" y="46823"/>
                    <a:pt x="14367" y="46649"/>
                    <a:pt x="15006" y="46416"/>
                  </a:cubicBezTo>
                  <a:cubicBezTo>
                    <a:pt x="15588" y="46183"/>
                    <a:pt x="16112" y="45893"/>
                    <a:pt x="16577" y="45544"/>
                  </a:cubicBezTo>
                  <a:cubicBezTo>
                    <a:pt x="16751" y="45369"/>
                    <a:pt x="16926" y="45253"/>
                    <a:pt x="17100" y="45078"/>
                  </a:cubicBezTo>
                  <a:cubicBezTo>
                    <a:pt x="17275" y="44962"/>
                    <a:pt x="17391" y="44846"/>
                    <a:pt x="17507" y="44671"/>
                  </a:cubicBezTo>
                  <a:lnTo>
                    <a:pt x="17856" y="44322"/>
                  </a:lnTo>
                  <a:lnTo>
                    <a:pt x="42110" y="14834"/>
                  </a:lnTo>
                  <a:lnTo>
                    <a:pt x="42459" y="14311"/>
                  </a:lnTo>
                  <a:lnTo>
                    <a:pt x="42633" y="14078"/>
                  </a:lnTo>
                  <a:lnTo>
                    <a:pt x="42866" y="13729"/>
                  </a:lnTo>
                  <a:cubicBezTo>
                    <a:pt x="42982" y="13497"/>
                    <a:pt x="43157" y="13206"/>
                    <a:pt x="43273" y="12915"/>
                  </a:cubicBezTo>
                  <a:cubicBezTo>
                    <a:pt x="43331" y="12799"/>
                    <a:pt x="43390" y="12624"/>
                    <a:pt x="43506" y="12450"/>
                  </a:cubicBezTo>
                  <a:lnTo>
                    <a:pt x="43680" y="11926"/>
                  </a:lnTo>
                  <a:cubicBezTo>
                    <a:pt x="43797" y="11577"/>
                    <a:pt x="43855" y="11228"/>
                    <a:pt x="43971" y="10763"/>
                  </a:cubicBezTo>
                  <a:cubicBezTo>
                    <a:pt x="44146" y="9890"/>
                    <a:pt x="44204" y="9018"/>
                    <a:pt x="44087" y="8204"/>
                  </a:cubicBezTo>
                  <a:cubicBezTo>
                    <a:pt x="44029" y="7331"/>
                    <a:pt x="43797" y="6459"/>
                    <a:pt x="43506" y="5645"/>
                  </a:cubicBezTo>
                  <a:cubicBezTo>
                    <a:pt x="43331" y="5296"/>
                    <a:pt x="43157" y="4947"/>
                    <a:pt x="42924" y="4598"/>
                  </a:cubicBezTo>
                  <a:lnTo>
                    <a:pt x="42692" y="4074"/>
                  </a:lnTo>
                  <a:cubicBezTo>
                    <a:pt x="42575" y="3958"/>
                    <a:pt x="42459" y="3784"/>
                    <a:pt x="42343" y="3667"/>
                  </a:cubicBezTo>
                  <a:cubicBezTo>
                    <a:pt x="42168" y="3435"/>
                    <a:pt x="41994" y="3202"/>
                    <a:pt x="41761" y="2969"/>
                  </a:cubicBezTo>
                  <a:lnTo>
                    <a:pt x="41587" y="2678"/>
                  </a:lnTo>
                  <a:lnTo>
                    <a:pt x="41354" y="2446"/>
                  </a:lnTo>
                  <a:lnTo>
                    <a:pt x="40830" y="2039"/>
                  </a:lnTo>
                  <a:lnTo>
                    <a:pt x="40365" y="1690"/>
                  </a:lnTo>
                  <a:lnTo>
                    <a:pt x="40132" y="1515"/>
                  </a:lnTo>
                  <a:lnTo>
                    <a:pt x="39783" y="1283"/>
                  </a:lnTo>
                  <a:cubicBezTo>
                    <a:pt x="39493" y="1166"/>
                    <a:pt x="39260" y="992"/>
                    <a:pt x="38969" y="875"/>
                  </a:cubicBezTo>
                  <a:lnTo>
                    <a:pt x="38504" y="643"/>
                  </a:lnTo>
                  <a:lnTo>
                    <a:pt x="37980" y="468"/>
                  </a:lnTo>
                  <a:cubicBezTo>
                    <a:pt x="37632" y="352"/>
                    <a:pt x="37224" y="294"/>
                    <a:pt x="36817" y="177"/>
                  </a:cubicBezTo>
                  <a:cubicBezTo>
                    <a:pt x="36254" y="65"/>
                    <a:pt x="35690" y="1"/>
                    <a:pt x="35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8575" dist="9525" dir="5400000" algn="bl" rotWithShape="0">
                <a:srgbClr val="783F04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21294707">
            <a:off x="1983272" y="1791293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9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4" name="Google Shape;1894;p61"/>
          <p:cNvGrpSpPr/>
          <p:nvPr/>
        </p:nvGrpSpPr>
        <p:grpSpPr>
          <a:xfrm>
            <a:off x="1194954" y="788122"/>
            <a:ext cx="6754092" cy="3939742"/>
            <a:chOff x="238125" y="2051100"/>
            <a:chExt cx="3225125" cy="1760900"/>
          </a:xfrm>
        </p:grpSpPr>
        <p:sp>
          <p:nvSpPr>
            <p:cNvPr id="1895" name="Google Shape;1895;p61"/>
            <p:cNvSpPr/>
            <p:nvPr/>
          </p:nvSpPr>
          <p:spPr>
            <a:xfrm>
              <a:off x="238125" y="3668000"/>
              <a:ext cx="3225125" cy="144000"/>
            </a:xfrm>
            <a:custGeom>
              <a:avLst/>
              <a:gdLst/>
              <a:ahLst/>
              <a:cxnLst/>
              <a:rect l="l" t="t" r="r" b="b"/>
              <a:pathLst>
                <a:path w="129005" h="5760" extrusionOk="0">
                  <a:moveTo>
                    <a:pt x="90705" y="1"/>
                  </a:moveTo>
                  <a:cubicBezTo>
                    <a:pt x="89746" y="19"/>
                    <a:pt x="88853" y="37"/>
                    <a:pt x="87895" y="37"/>
                  </a:cubicBezTo>
                  <a:cubicBezTo>
                    <a:pt x="87499" y="37"/>
                    <a:pt x="87091" y="34"/>
                    <a:pt x="86664" y="27"/>
                  </a:cubicBezTo>
                  <a:cubicBezTo>
                    <a:pt x="85556" y="14"/>
                    <a:pt x="84421" y="7"/>
                    <a:pt x="83284" y="7"/>
                  </a:cubicBezTo>
                  <a:cubicBezTo>
                    <a:pt x="82147" y="7"/>
                    <a:pt x="81006" y="14"/>
                    <a:pt x="79885" y="27"/>
                  </a:cubicBezTo>
                  <a:cubicBezTo>
                    <a:pt x="78008" y="53"/>
                    <a:pt x="76026" y="27"/>
                    <a:pt x="74227" y="79"/>
                  </a:cubicBezTo>
                  <a:lnTo>
                    <a:pt x="73263" y="79"/>
                  </a:lnTo>
                  <a:cubicBezTo>
                    <a:pt x="73054" y="70"/>
                    <a:pt x="72840" y="67"/>
                    <a:pt x="72624" y="67"/>
                  </a:cubicBezTo>
                  <a:cubicBezTo>
                    <a:pt x="72194" y="67"/>
                    <a:pt x="71759" y="79"/>
                    <a:pt x="71359" y="79"/>
                  </a:cubicBezTo>
                  <a:cubicBezTo>
                    <a:pt x="70825" y="92"/>
                    <a:pt x="70297" y="98"/>
                    <a:pt x="69788" y="98"/>
                  </a:cubicBezTo>
                  <a:cubicBezTo>
                    <a:pt x="69280" y="98"/>
                    <a:pt x="68791" y="92"/>
                    <a:pt x="68335" y="79"/>
                  </a:cubicBezTo>
                  <a:cubicBezTo>
                    <a:pt x="66979" y="53"/>
                    <a:pt x="65617" y="46"/>
                    <a:pt x="64235" y="46"/>
                  </a:cubicBezTo>
                  <a:cubicBezTo>
                    <a:pt x="62853" y="46"/>
                    <a:pt x="61452" y="53"/>
                    <a:pt x="60018" y="53"/>
                  </a:cubicBezTo>
                  <a:cubicBezTo>
                    <a:pt x="58645" y="53"/>
                    <a:pt x="57295" y="76"/>
                    <a:pt x="55914" y="76"/>
                  </a:cubicBezTo>
                  <a:cubicBezTo>
                    <a:pt x="55224" y="76"/>
                    <a:pt x="54525" y="70"/>
                    <a:pt x="53813" y="53"/>
                  </a:cubicBezTo>
                  <a:cubicBezTo>
                    <a:pt x="53122" y="66"/>
                    <a:pt x="52470" y="72"/>
                    <a:pt x="51835" y="72"/>
                  </a:cubicBezTo>
                  <a:cubicBezTo>
                    <a:pt x="51199" y="72"/>
                    <a:pt x="50580" y="66"/>
                    <a:pt x="49954" y="53"/>
                  </a:cubicBezTo>
                  <a:lnTo>
                    <a:pt x="48285" y="53"/>
                  </a:lnTo>
                  <a:cubicBezTo>
                    <a:pt x="46547" y="53"/>
                    <a:pt x="44809" y="29"/>
                    <a:pt x="43071" y="29"/>
                  </a:cubicBezTo>
                  <a:cubicBezTo>
                    <a:pt x="42202" y="29"/>
                    <a:pt x="41333" y="35"/>
                    <a:pt x="40464" y="53"/>
                  </a:cubicBezTo>
                  <a:lnTo>
                    <a:pt x="37413" y="53"/>
                  </a:lnTo>
                  <a:cubicBezTo>
                    <a:pt x="37022" y="61"/>
                    <a:pt x="36646" y="64"/>
                    <a:pt x="36276" y="64"/>
                  </a:cubicBezTo>
                  <a:cubicBezTo>
                    <a:pt x="35536" y="64"/>
                    <a:pt x="34824" y="53"/>
                    <a:pt x="34076" y="53"/>
                  </a:cubicBezTo>
                  <a:cubicBezTo>
                    <a:pt x="33180" y="42"/>
                    <a:pt x="32292" y="36"/>
                    <a:pt x="31418" y="36"/>
                  </a:cubicBezTo>
                  <a:cubicBezTo>
                    <a:pt x="30181" y="36"/>
                    <a:pt x="28969" y="48"/>
                    <a:pt x="27793" y="79"/>
                  </a:cubicBezTo>
                  <a:lnTo>
                    <a:pt x="26202" y="79"/>
                  </a:lnTo>
                  <a:cubicBezTo>
                    <a:pt x="25681" y="66"/>
                    <a:pt x="25173" y="59"/>
                    <a:pt x="24648" y="59"/>
                  </a:cubicBezTo>
                  <a:cubicBezTo>
                    <a:pt x="24123" y="59"/>
                    <a:pt x="23582" y="66"/>
                    <a:pt x="22996" y="79"/>
                  </a:cubicBezTo>
                  <a:lnTo>
                    <a:pt x="15278" y="79"/>
                  </a:lnTo>
                  <a:cubicBezTo>
                    <a:pt x="12436" y="79"/>
                    <a:pt x="9542" y="79"/>
                    <a:pt x="6727" y="105"/>
                  </a:cubicBezTo>
                  <a:cubicBezTo>
                    <a:pt x="5449" y="131"/>
                    <a:pt x="4693" y="131"/>
                    <a:pt x="4250" y="183"/>
                  </a:cubicBezTo>
                  <a:lnTo>
                    <a:pt x="521" y="626"/>
                  </a:lnTo>
                  <a:lnTo>
                    <a:pt x="469" y="626"/>
                  </a:lnTo>
                  <a:cubicBezTo>
                    <a:pt x="365" y="678"/>
                    <a:pt x="1017" y="704"/>
                    <a:pt x="1877" y="704"/>
                  </a:cubicBezTo>
                  <a:lnTo>
                    <a:pt x="14548" y="678"/>
                  </a:lnTo>
                  <a:lnTo>
                    <a:pt x="17625" y="678"/>
                  </a:lnTo>
                  <a:cubicBezTo>
                    <a:pt x="21562" y="626"/>
                    <a:pt x="25603" y="652"/>
                    <a:pt x="29566" y="626"/>
                  </a:cubicBezTo>
                  <a:lnTo>
                    <a:pt x="35719" y="626"/>
                  </a:lnTo>
                  <a:cubicBezTo>
                    <a:pt x="37387" y="626"/>
                    <a:pt x="39056" y="615"/>
                    <a:pt x="40732" y="615"/>
                  </a:cubicBezTo>
                  <a:cubicBezTo>
                    <a:pt x="41570" y="615"/>
                    <a:pt x="42411" y="618"/>
                    <a:pt x="43254" y="626"/>
                  </a:cubicBezTo>
                  <a:cubicBezTo>
                    <a:pt x="43462" y="635"/>
                    <a:pt x="43679" y="638"/>
                    <a:pt x="43902" y="638"/>
                  </a:cubicBezTo>
                  <a:cubicBezTo>
                    <a:pt x="44349" y="638"/>
                    <a:pt x="44818" y="626"/>
                    <a:pt x="45287" y="626"/>
                  </a:cubicBezTo>
                  <a:cubicBezTo>
                    <a:pt x="46799" y="626"/>
                    <a:pt x="48323" y="615"/>
                    <a:pt x="49843" y="615"/>
                  </a:cubicBezTo>
                  <a:cubicBezTo>
                    <a:pt x="50603" y="615"/>
                    <a:pt x="51362" y="618"/>
                    <a:pt x="52118" y="626"/>
                  </a:cubicBezTo>
                  <a:lnTo>
                    <a:pt x="128379" y="626"/>
                  </a:lnTo>
                  <a:cubicBezTo>
                    <a:pt x="128405" y="626"/>
                    <a:pt x="128405" y="652"/>
                    <a:pt x="128405" y="678"/>
                  </a:cubicBezTo>
                  <a:lnTo>
                    <a:pt x="128405" y="939"/>
                  </a:lnTo>
                  <a:cubicBezTo>
                    <a:pt x="128405" y="1069"/>
                    <a:pt x="128353" y="1200"/>
                    <a:pt x="128353" y="1304"/>
                  </a:cubicBezTo>
                  <a:cubicBezTo>
                    <a:pt x="128327" y="1434"/>
                    <a:pt x="128301" y="1565"/>
                    <a:pt x="128275" y="1669"/>
                  </a:cubicBezTo>
                  <a:cubicBezTo>
                    <a:pt x="128249" y="1799"/>
                    <a:pt x="128222" y="1904"/>
                    <a:pt x="128170" y="2008"/>
                  </a:cubicBezTo>
                  <a:cubicBezTo>
                    <a:pt x="128014" y="2477"/>
                    <a:pt x="127779" y="2895"/>
                    <a:pt x="127492" y="3286"/>
                  </a:cubicBezTo>
                  <a:cubicBezTo>
                    <a:pt x="127180" y="3677"/>
                    <a:pt x="126789" y="4042"/>
                    <a:pt x="126345" y="4302"/>
                  </a:cubicBezTo>
                  <a:cubicBezTo>
                    <a:pt x="125928" y="4563"/>
                    <a:pt x="125485" y="4746"/>
                    <a:pt x="124990" y="4850"/>
                  </a:cubicBezTo>
                  <a:cubicBezTo>
                    <a:pt x="124520" y="4928"/>
                    <a:pt x="124025" y="4954"/>
                    <a:pt x="123530" y="4954"/>
                  </a:cubicBezTo>
                  <a:lnTo>
                    <a:pt x="120479" y="4954"/>
                  </a:lnTo>
                  <a:lnTo>
                    <a:pt x="114404" y="5006"/>
                  </a:lnTo>
                  <a:cubicBezTo>
                    <a:pt x="113752" y="5006"/>
                    <a:pt x="112970" y="5032"/>
                    <a:pt x="112553" y="5032"/>
                  </a:cubicBezTo>
                  <a:cubicBezTo>
                    <a:pt x="111354" y="5085"/>
                    <a:pt x="109894" y="5085"/>
                    <a:pt x="108408" y="5085"/>
                  </a:cubicBezTo>
                  <a:lnTo>
                    <a:pt x="104888" y="5085"/>
                  </a:lnTo>
                  <a:lnTo>
                    <a:pt x="97431" y="5032"/>
                  </a:lnTo>
                  <a:cubicBezTo>
                    <a:pt x="93938" y="5032"/>
                    <a:pt x="90432" y="5021"/>
                    <a:pt x="86923" y="5021"/>
                  </a:cubicBezTo>
                  <a:cubicBezTo>
                    <a:pt x="85169" y="5021"/>
                    <a:pt x="83413" y="5024"/>
                    <a:pt x="81658" y="5032"/>
                  </a:cubicBezTo>
                  <a:lnTo>
                    <a:pt x="79598" y="5032"/>
                  </a:lnTo>
                  <a:cubicBezTo>
                    <a:pt x="78980" y="5025"/>
                    <a:pt x="78368" y="5022"/>
                    <a:pt x="77761" y="5022"/>
                  </a:cubicBezTo>
                  <a:cubicBezTo>
                    <a:pt x="76297" y="5022"/>
                    <a:pt x="74865" y="5040"/>
                    <a:pt x="73445" y="5058"/>
                  </a:cubicBezTo>
                  <a:cubicBezTo>
                    <a:pt x="70108" y="5085"/>
                    <a:pt x="66614" y="5058"/>
                    <a:pt x="63381" y="5137"/>
                  </a:cubicBezTo>
                  <a:lnTo>
                    <a:pt x="62573" y="5137"/>
                  </a:lnTo>
                  <a:cubicBezTo>
                    <a:pt x="62260" y="5111"/>
                    <a:pt x="61947" y="5111"/>
                    <a:pt x="61687" y="5111"/>
                  </a:cubicBezTo>
                  <a:cubicBezTo>
                    <a:pt x="59444" y="5137"/>
                    <a:pt x="56967" y="5111"/>
                    <a:pt x="55064" y="5163"/>
                  </a:cubicBezTo>
                  <a:cubicBezTo>
                    <a:pt x="54595" y="5189"/>
                    <a:pt x="54002" y="5189"/>
                    <a:pt x="53445" y="5189"/>
                  </a:cubicBezTo>
                  <a:cubicBezTo>
                    <a:pt x="52887" y="5189"/>
                    <a:pt x="52366" y="5189"/>
                    <a:pt x="52040" y="5215"/>
                  </a:cubicBezTo>
                  <a:lnTo>
                    <a:pt x="51388" y="5215"/>
                  </a:lnTo>
                  <a:cubicBezTo>
                    <a:pt x="51082" y="5208"/>
                    <a:pt x="50740" y="5207"/>
                    <a:pt x="50383" y="5207"/>
                  </a:cubicBezTo>
                  <a:cubicBezTo>
                    <a:pt x="50027" y="5207"/>
                    <a:pt x="49658" y="5208"/>
                    <a:pt x="49296" y="5208"/>
                  </a:cubicBezTo>
                  <a:cubicBezTo>
                    <a:pt x="48572" y="5208"/>
                    <a:pt x="47881" y="5202"/>
                    <a:pt x="47399" y="5163"/>
                  </a:cubicBezTo>
                  <a:lnTo>
                    <a:pt x="39942" y="5163"/>
                  </a:lnTo>
                  <a:cubicBezTo>
                    <a:pt x="39650" y="5158"/>
                    <a:pt x="39362" y="5155"/>
                    <a:pt x="39075" y="5155"/>
                  </a:cubicBezTo>
                  <a:cubicBezTo>
                    <a:pt x="37930" y="5155"/>
                    <a:pt x="36824" y="5189"/>
                    <a:pt x="35719" y="5189"/>
                  </a:cubicBezTo>
                  <a:cubicBezTo>
                    <a:pt x="34259" y="5189"/>
                    <a:pt x="32877" y="5137"/>
                    <a:pt x="31208" y="5137"/>
                  </a:cubicBezTo>
                  <a:lnTo>
                    <a:pt x="30530" y="5137"/>
                  </a:lnTo>
                  <a:lnTo>
                    <a:pt x="15435" y="5111"/>
                  </a:lnTo>
                  <a:lnTo>
                    <a:pt x="9464" y="5058"/>
                  </a:lnTo>
                  <a:lnTo>
                    <a:pt x="4980" y="5058"/>
                  </a:lnTo>
                  <a:cubicBezTo>
                    <a:pt x="4510" y="5058"/>
                    <a:pt x="4041" y="5006"/>
                    <a:pt x="3598" y="4876"/>
                  </a:cubicBezTo>
                  <a:cubicBezTo>
                    <a:pt x="2555" y="4537"/>
                    <a:pt x="1695" y="3833"/>
                    <a:pt x="1121" y="2921"/>
                  </a:cubicBezTo>
                  <a:cubicBezTo>
                    <a:pt x="808" y="2373"/>
                    <a:pt x="574" y="1799"/>
                    <a:pt x="495" y="1174"/>
                  </a:cubicBezTo>
                  <a:cubicBezTo>
                    <a:pt x="443" y="965"/>
                    <a:pt x="443" y="809"/>
                    <a:pt x="417" y="678"/>
                  </a:cubicBezTo>
                  <a:lnTo>
                    <a:pt x="417" y="600"/>
                  </a:lnTo>
                  <a:cubicBezTo>
                    <a:pt x="417" y="600"/>
                    <a:pt x="417" y="600"/>
                    <a:pt x="391" y="574"/>
                  </a:cubicBezTo>
                  <a:cubicBezTo>
                    <a:pt x="391" y="522"/>
                    <a:pt x="391" y="444"/>
                    <a:pt x="417" y="392"/>
                  </a:cubicBezTo>
                  <a:cubicBezTo>
                    <a:pt x="443" y="339"/>
                    <a:pt x="469" y="287"/>
                    <a:pt x="417" y="235"/>
                  </a:cubicBezTo>
                  <a:cubicBezTo>
                    <a:pt x="408" y="226"/>
                    <a:pt x="382" y="217"/>
                    <a:pt x="346" y="217"/>
                  </a:cubicBezTo>
                  <a:cubicBezTo>
                    <a:pt x="280" y="217"/>
                    <a:pt x="179" y="248"/>
                    <a:pt x="78" y="366"/>
                  </a:cubicBezTo>
                  <a:cubicBezTo>
                    <a:pt x="52" y="418"/>
                    <a:pt x="26" y="470"/>
                    <a:pt x="0" y="522"/>
                  </a:cubicBezTo>
                  <a:cubicBezTo>
                    <a:pt x="0" y="600"/>
                    <a:pt x="0" y="652"/>
                    <a:pt x="0" y="704"/>
                  </a:cubicBezTo>
                  <a:lnTo>
                    <a:pt x="0" y="1043"/>
                  </a:lnTo>
                  <a:cubicBezTo>
                    <a:pt x="52" y="1852"/>
                    <a:pt x="287" y="2634"/>
                    <a:pt x="730" y="3312"/>
                  </a:cubicBezTo>
                  <a:cubicBezTo>
                    <a:pt x="1408" y="4328"/>
                    <a:pt x="2399" y="5085"/>
                    <a:pt x="3572" y="5423"/>
                  </a:cubicBezTo>
                  <a:cubicBezTo>
                    <a:pt x="3859" y="5502"/>
                    <a:pt x="4145" y="5554"/>
                    <a:pt x="4432" y="5606"/>
                  </a:cubicBezTo>
                  <a:lnTo>
                    <a:pt x="4875" y="5632"/>
                  </a:lnTo>
                  <a:lnTo>
                    <a:pt x="5293" y="5632"/>
                  </a:lnTo>
                  <a:lnTo>
                    <a:pt x="6961" y="5658"/>
                  </a:lnTo>
                  <a:lnTo>
                    <a:pt x="20467" y="5736"/>
                  </a:lnTo>
                  <a:lnTo>
                    <a:pt x="35927" y="5736"/>
                  </a:lnTo>
                  <a:cubicBezTo>
                    <a:pt x="38813" y="5736"/>
                    <a:pt x="41698" y="5760"/>
                    <a:pt x="44599" y="5760"/>
                  </a:cubicBezTo>
                  <a:cubicBezTo>
                    <a:pt x="46049" y="5760"/>
                    <a:pt x="47503" y="5754"/>
                    <a:pt x="48963" y="5736"/>
                  </a:cubicBezTo>
                  <a:lnTo>
                    <a:pt x="49980" y="5736"/>
                  </a:lnTo>
                  <a:cubicBezTo>
                    <a:pt x="51119" y="5743"/>
                    <a:pt x="52256" y="5747"/>
                    <a:pt x="53388" y="5747"/>
                  </a:cubicBezTo>
                  <a:cubicBezTo>
                    <a:pt x="56482" y="5747"/>
                    <a:pt x="59543" y="5722"/>
                    <a:pt x="62521" y="5684"/>
                  </a:cubicBezTo>
                  <a:lnTo>
                    <a:pt x="64528" y="5684"/>
                  </a:lnTo>
                  <a:cubicBezTo>
                    <a:pt x="65528" y="5693"/>
                    <a:pt x="66524" y="5696"/>
                    <a:pt x="67519" y="5696"/>
                  </a:cubicBezTo>
                  <a:cubicBezTo>
                    <a:pt x="69508" y="5696"/>
                    <a:pt x="71490" y="5684"/>
                    <a:pt x="73471" y="5684"/>
                  </a:cubicBezTo>
                  <a:lnTo>
                    <a:pt x="86507" y="5684"/>
                  </a:lnTo>
                  <a:lnTo>
                    <a:pt x="97510" y="5658"/>
                  </a:lnTo>
                  <a:lnTo>
                    <a:pt x="114065" y="5658"/>
                  </a:lnTo>
                  <a:lnTo>
                    <a:pt x="120766" y="5632"/>
                  </a:lnTo>
                  <a:lnTo>
                    <a:pt x="124051" y="5606"/>
                  </a:lnTo>
                  <a:cubicBezTo>
                    <a:pt x="125198" y="5606"/>
                    <a:pt x="126293" y="5215"/>
                    <a:pt x="127180" y="4485"/>
                  </a:cubicBezTo>
                  <a:cubicBezTo>
                    <a:pt x="127910" y="3885"/>
                    <a:pt x="128457" y="3103"/>
                    <a:pt x="128770" y="2191"/>
                  </a:cubicBezTo>
                  <a:cubicBezTo>
                    <a:pt x="128874" y="1904"/>
                    <a:pt x="128926" y="1617"/>
                    <a:pt x="128979" y="1330"/>
                  </a:cubicBezTo>
                  <a:cubicBezTo>
                    <a:pt x="129005" y="1174"/>
                    <a:pt x="129005" y="1043"/>
                    <a:pt x="129005" y="887"/>
                  </a:cubicBezTo>
                  <a:lnTo>
                    <a:pt x="129005" y="626"/>
                  </a:lnTo>
                  <a:cubicBezTo>
                    <a:pt x="129005" y="548"/>
                    <a:pt x="128979" y="444"/>
                    <a:pt x="128953" y="392"/>
                  </a:cubicBezTo>
                  <a:cubicBezTo>
                    <a:pt x="128831" y="209"/>
                    <a:pt x="128630" y="178"/>
                    <a:pt x="128458" y="178"/>
                  </a:cubicBezTo>
                  <a:cubicBezTo>
                    <a:pt x="128365" y="178"/>
                    <a:pt x="128280" y="187"/>
                    <a:pt x="128221" y="187"/>
                  </a:cubicBezTo>
                  <a:cubicBezTo>
                    <a:pt x="128201" y="187"/>
                    <a:pt x="128184" y="186"/>
                    <a:pt x="128170" y="183"/>
                  </a:cubicBezTo>
                  <a:cubicBezTo>
                    <a:pt x="128040" y="183"/>
                    <a:pt x="127910" y="183"/>
                    <a:pt x="127779" y="209"/>
                  </a:cubicBezTo>
                  <a:lnTo>
                    <a:pt x="121939" y="209"/>
                  </a:lnTo>
                  <a:lnTo>
                    <a:pt x="116125" y="79"/>
                  </a:lnTo>
                  <a:lnTo>
                    <a:pt x="109033" y="79"/>
                  </a:lnTo>
                  <a:cubicBezTo>
                    <a:pt x="108449" y="57"/>
                    <a:pt x="107875" y="49"/>
                    <a:pt x="107294" y="49"/>
                  </a:cubicBezTo>
                  <a:cubicBezTo>
                    <a:pt x="106500" y="49"/>
                    <a:pt x="105694" y="64"/>
                    <a:pt x="104836" y="79"/>
                  </a:cubicBezTo>
                  <a:cubicBezTo>
                    <a:pt x="103793" y="105"/>
                    <a:pt x="102724" y="124"/>
                    <a:pt x="101681" y="124"/>
                  </a:cubicBezTo>
                  <a:cubicBezTo>
                    <a:pt x="100638" y="124"/>
                    <a:pt x="99621" y="105"/>
                    <a:pt x="98683" y="53"/>
                  </a:cubicBezTo>
                  <a:lnTo>
                    <a:pt x="97770" y="53"/>
                  </a:lnTo>
                  <a:cubicBezTo>
                    <a:pt x="97591" y="33"/>
                    <a:pt x="97412" y="24"/>
                    <a:pt x="97233" y="24"/>
                  </a:cubicBezTo>
                  <a:cubicBezTo>
                    <a:pt x="96942" y="24"/>
                    <a:pt x="96652" y="47"/>
                    <a:pt x="96362" y="79"/>
                  </a:cubicBezTo>
                  <a:cubicBezTo>
                    <a:pt x="96154" y="105"/>
                    <a:pt x="95919" y="131"/>
                    <a:pt x="95711" y="131"/>
                  </a:cubicBezTo>
                  <a:lnTo>
                    <a:pt x="92399" y="131"/>
                  </a:lnTo>
                  <a:cubicBezTo>
                    <a:pt x="91044" y="105"/>
                    <a:pt x="91435" y="105"/>
                    <a:pt x="91774" y="53"/>
                  </a:cubicBezTo>
                  <a:cubicBezTo>
                    <a:pt x="92139" y="27"/>
                    <a:pt x="91565" y="1"/>
                    <a:pt x="90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1"/>
            <p:cNvSpPr/>
            <p:nvPr/>
          </p:nvSpPr>
          <p:spPr>
            <a:xfrm>
              <a:off x="238125" y="3668000"/>
              <a:ext cx="3225125" cy="144000"/>
            </a:xfrm>
            <a:custGeom>
              <a:avLst/>
              <a:gdLst/>
              <a:ahLst/>
              <a:cxnLst/>
              <a:rect l="l" t="t" r="r" b="b"/>
              <a:pathLst>
                <a:path w="129005" h="5760" extrusionOk="0">
                  <a:moveTo>
                    <a:pt x="90705" y="1"/>
                  </a:moveTo>
                  <a:cubicBezTo>
                    <a:pt x="89746" y="19"/>
                    <a:pt x="88853" y="37"/>
                    <a:pt x="87895" y="37"/>
                  </a:cubicBezTo>
                  <a:cubicBezTo>
                    <a:pt x="87499" y="37"/>
                    <a:pt x="87091" y="34"/>
                    <a:pt x="86664" y="27"/>
                  </a:cubicBezTo>
                  <a:cubicBezTo>
                    <a:pt x="85556" y="14"/>
                    <a:pt x="84421" y="7"/>
                    <a:pt x="83284" y="7"/>
                  </a:cubicBezTo>
                  <a:cubicBezTo>
                    <a:pt x="82147" y="7"/>
                    <a:pt x="81006" y="14"/>
                    <a:pt x="79885" y="27"/>
                  </a:cubicBezTo>
                  <a:cubicBezTo>
                    <a:pt x="78008" y="53"/>
                    <a:pt x="76026" y="27"/>
                    <a:pt x="74227" y="79"/>
                  </a:cubicBezTo>
                  <a:lnTo>
                    <a:pt x="73263" y="79"/>
                  </a:lnTo>
                  <a:cubicBezTo>
                    <a:pt x="73054" y="70"/>
                    <a:pt x="72840" y="67"/>
                    <a:pt x="72624" y="67"/>
                  </a:cubicBezTo>
                  <a:cubicBezTo>
                    <a:pt x="72194" y="67"/>
                    <a:pt x="71759" y="79"/>
                    <a:pt x="71359" y="79"/>
                  </a:cubicBezTo>
                  <a:cubicBezTo>
                    <a:pt x="70825" y="92"/>
                    <a:pt x="70297" y="98"/>
                    <a:pt x="69788" y="98"/>
                  </a:cubicBezTo>
                  <a:cubicBezTo>
                    <a:pt x="69280" y="98"/>
                    <a:pt x="68791" y="92"/>
                    <a:pt x="68335" y="79"/>
                  </a:cubicBezTo>
                  <a:cubicBezTo>
                    <a:pt x="66979" y="53"/>
                    <a:pt x="65617" y="46"/>
                    <a:pt x="64235" y="46"/>
                  </a:cubicBezTo>
                  <a:cubicBezTo>
                    <a:pt x="62853" y="46"/>
                    <a:pt x="61452" y="53"/>
                    <a:pt x="60018" y="53"/>
                  </a:cubicBezTo>
                  <a:cubicBezTo>
                    <a:pt x="58645" y="53"/>
                    <a:pt x="57295" y="76"/>
                    <a:pt x="55914" y="76"/>
                  </a:cubicBezTo>
                  <a:cubicBezTo>
                    <a:pt x="55224" y="76"/>
                    <a:pt x="54525" y="70"/>
                    <a:pt x="53813" y="53"/>
                  </a:cubicBezTo>
                  <a:cubicBezTo>
                    <a:pt x="53122" y="66"/>
                    <a:pt x="52470" y="72"/>
                    <a:pt x="51835" y="72"/>
                  </a:cubicBezTo>
                  <a:cubicBezTo>
                    <a:pt x="51199" y="72"/>
                    <a:pt x="50580" y="66"/>
                    <a:pt x="49954" y="53"/>
                  </a:cubicBezTo>
                  <a:lnTo>
                    <a:pt x="48285" y="53"/>
                  </a:lnTo>
                  <a:cubicBezTo>
                    <a:pt x="46547" y="53"/>
                    <a:pt x="44809" y="29"/>
                    <a:pt x="43071" y="29"/>
                  </a:cubicBezTo>
                  <a:cubicBezTo>
                    <a:pt x="42202" y="29"/>
                    <a:pt x="41333" y="35"/>
                    <a:pt x="40464" y="53"/>
                  </a:cubicBezTo>
                  <a:lnTo>
                    <a:pt x="37413" y="53"/>
                  </a:lnTo>
                  <a:cubicBezTo>
                    <a:pt x="37022" y="61"/>
                    <a:pt x="36646" y="64"/>
                    <a:pt x="36276" y="64"/>
                  </a:cubicBezTo>
                  <a:cubicBezTo>
                    <a:pt x="35536" y="64"/>
                    <a:pt x="34824" y="53"/>
                    <a:pt x="34076" y="53"/>
                  </a:cubicBezTo>
                  <a:cubicBezTo>
                    <a:pt x="33180" y="42"/>
                    <a:pt x="32292" y="36"/>
                    <a:pt x="31418" y="36"/>
                  </a:cubicBezTo>
                  <a:cubicBezTo>
                    <a:pt x="30181" y="36"/>
                    <a:pt x="28969" y="48"/>
                    <a:pt x="27793" y="79"/>
                  </a:cubicBezTo>
                  <a:lnTo>
                    <a:pt x="26202" y="79"/>
                  </a:lnTo>
                  <a:cubicBezTo>
                    <a:pt x="25681" y="66"/>
                    <a:pt x="25173" y="59"/>
                    <a:pt x="24648" y="59"/>
                  </a:cubicBezTo>
                  <a:cubicBezTo>
                    <a:pt x="24123" y="59"/>
                    <a:pt x="23582" y="66"/>
                    <a:pt x="22996" y="79"/>
                  </a:cubicBezTo>
                  <a:lnTo>
                    <a:pt x="15278" y="79"/>
                  </a:lnTo>
                  <a:cubicBezTo>
                    <a:pt x="12436" y="79"/>
                    <a:pt x="9542" y="79"/>
                    <a:pt x="6727" y="105"/>
                  </a:cubicBezTo>
                  <a:cubicBezTo>
                    <a:pt x="5449" y="131"/>
                    <a:pt x="4693" y="131"/>
                    <a:pt x="4250" y="183"/>
                  </a:cubicBezTo>
                  <a:lnTo>
                    <a:pt x="521" y="626"/>
                  </a:lnTo>
                  <a:lnTo>
                    <a:pt x="469" y="626"/>
                  </a:lnTo>
                  <a:cubicBezTo>
                    <a:pt x="365" y="678"/>
                    <a:pt x="1017" y="704"/>
                    <a:pt x="1877" y="704"/>
                  </a:cubicBezTo>
                  <a:lnTo>
                    <a:pt x="14548" y="678"/>
                  </a:lnTo>
                  <a:lnTo>
                    <a:pt x="17625" y="678"/>
                  </a:lnTo>
                  <a:cubicBezTo>
                    <a:pt x="21562" y="626"/>
                    <a:pt x="25603" y="652"/>
                    <a:pt x="29566" y="626"/>
                  </a:cubicBezTo>
                  <a:lnTo>
                    <a:pt x="35719" y="626"/>
                  </a:lnTo>
                  <a:cubicBezTo>
                    <a:pt x="37387" y="626"/>
                    <a:pt x="39056" y="615"/>
                    <a:pt x="40732" y="615"/>
                  </a:cubicBezTo>
                  <a:cubicBezTo>
                    <a:pt x="41570" y="615"/>
                    <a:pt x="42411" y="618"/>
                    <a:pt x="43254" y="626"/>
                  </a:cubicBezTo>
                  <a:cubicBezTo>
                    <a:pt x="43462" y="635"/>
                    <a:pt x="43679" y="638"/>
                    <a:pt x="43902" y="638"/>
                  </a:cubicBezTo>
                  <a:cubicBezTo>
                    <a:pt x="44349" y="638"/>
                    <a:pt x="44818" y="626"/>
                    <a:pt x="45287" y="626"/>
                  </a:cubicBezTo>
                  <a:cubicBezTo>
                    <a:pt x="46799" y="626"/>
                    <a:pt x="48323" y="615"/>
                    <a:pt x="49843" y="615"/>
                  </a:cubicBezTo>
                  <a:cubicBezTo>
                    <a:pt x="50603" y="615"/>
                    <a:pt x="51362" y="618"/>
                    <a:pt x="52118" y="626"/>
                  </a:cubicBezTo>
                  <a:lnTo>
                    <a:pt x="128379" y="626"/>
                  </a:lnTo>
                  <a:cubicBezTo>
                    <a:pt x="128405" y="626"/>
                    <a:pt x="128405" y="652"/>
                    <a:pt x="128405" y="678"/>
                  </a:cubicBezTo>
                  <a:lnTo>
                    <a:pt x="128405" y="939"/>
                  </a:lnTo>
                  <a:cubicBezTo>
                    <a:pt x="128405" y="1069"/>
                    <a:pt x="128353" y="1200"/>
                    <a:pt x="128353" y="1304"/>
                  </a:cubicBezTo>
                  <a:cubicBezTo>
                    <a:pt x="128327" y="1434"/>
                    <a:pt x="128301" y="1565"/>
                    <a:pt x="128275" y="1669"/>
                  </a:cubicBezTo>
                  <a:cubicBezTo>
                    <a:pt x="128249" y="1799"/>
                    <a:pt x="128222" y="1904"/>
                    <a:pt x="128170" y="2008"/>
                  </a:cubicBezTo>
                  <a:cubicBezTo>
                    <a:pt x="128014" y="2477"/>
                    <a:pt x="127779" y="2895"/>
                    <a:pt x="127492" y="3286"/>
                  </a:cubicBezTo>
                  <a:cubicBezTo>
                    <a:pt x="127180" y="3677"/>
                    <a:pt x="126789" y="4042"/>
                    <a:pt x="126345" y="4302"/>
                  </a:cubicBezTo>
                  <a:cubicBezTo>
                    <a:pt x="125928" y="4563"/>
                    <a:pt x="125485" y="4746"/>
                    <a:pt x="124990" y="4850"/>
                  </a:cubicBezTo>
                  <a:cubicBezTo>
                    <a:pt x="124520" y="4928"/>
                    <a:pt x="124025" y="4954"/>
                    <a:pt x="123530" y="4954"/>
                  </a:cubicBezTo>
                  <a:lnTo>
                    <a:pt x="120479" y="4954"/>
                  </a:lnTo>
                  <a:lnTo>
                    <a:pt x="114404" y="5006"/>
                  </a:lnTo>
                  <a:cubicBezTo>
                    <a:pt x="113752" y="5006"/>
                    <a:pt x="112970" y="5032"/>
                    <a:pt x="112553" y="5032"/>
                  </a:cubicBezTo>
                  <a:cubicBezTo>
                    <a:pt x="111354" y="5085"/>
                    <a:pt x="109894" y="5085"/>
                    <a:pt x="108408" y="5085"/>
                  </a:cubicBezTo>
                  <a:lnTo>
                    <a:pt x="104888" y="5085"/>
                  </a:lnTo>
                  <a:lnTo>
                    <a:pt x="97431" y="5032"/>
                  </a:lnTo>
                  <a:cubicBezTo>
                    <a:pt x="93938" y="5032"/>
                    <a:pt x="90432" y="5021"/>
                    <a:pt x="86923" y="5021"/>
                  </a:cubicBezTo>
                  <a:cubicBezTo>
                    <a:pt x="85169" y="5021"/>
                    <a:pt x="83413" y="5024"/>
                    <a:pt x="81658" y="5032"/>
                  </a:cubicBezTo>
                  <a:lnTo>
                    <a:pt x="79598" y="5032"/>
                  </a:lnTo>
                  <a:cubicBezTo>
                    <a:pt x="78980" y="5025"/>
                    <a:pt x="78368" y="5022"/>
                    <a:pt x="77761" y="5022"/>
                  </a:cubicBezTo>
                  <a:cubicBezTo>
                    <a:pt x="76297" y="5022"/>
                    <a:pt x="74865" y="5040"/>
                    <a:pt x="73445" y="5058"/>
                  </a:cubicBezTo>
                  <a:cubicBezTo>
                    <a:pt x="70108" y="5085"/>
                    <a:pt x="66614" y="5058"/>
                    <a:pt x="63381" y="5137"/>
                  </a:cubicBezTo>
                  <a:lnTo>
                    <a:pt x="62573" y="5137"/>
                  </a:lnTo>
                  <a:cubicBezTo>
                    <a:pt x="62260" y="5111"/>
                    <a:pt x="61947" y="5111"/>
                    <a:pt x="61687" y="5111"/>
                  </a:cubicBezTo>
                  <a:cubicBezTo>
                    <a:pt x="59444" y="5137"/>
                    <a:pt x="56967" y="5111"/>
                    <a:pt x="55064" y="5163"/>
                  </a:cubicBezTo>
                  <a:cubicBezTo>
                    <a:pt x="54595" y="5189"/>
                    <a:pt x="54002" y="5189"/>
                    <a:pt x="53445" y="5189"/>
                  </a:cubicBezTo>
                  <a:cubicBezTo>
                    <a:pt x="52887" y="5189"/>
                    <a:pt x="52366" y="5189"/>
                    <a:pt x="52040" y="5215"/>
                  </a:cubicBezTo>
                  <a:lnTo>
                    <a:pt x="51388" y="5215"/>
                  </a:lnTo>
                  <a:cubicBezTo>
                    <a:pt x="51082" y="5208"/>
                    <a:pt x="50740" y="5207"/>
                    <a:pt x="50383" y="5207"/>
                  </a:cubicBezTo>
                  <a:cubicBezTo>
                    <a:pt x="50027" y="5207"/>
                    <a:pt x="49658" y="5208"/>
                    <a:pt x="49296" y="5208"/>
                  </a:cubicBezTo>
                  <a:cubicBezTo>
                    <a:pt x="48572" y="5208"/>
                    <a:pt x="47881" y="5202"/>
                    <a:pt x="47399" y="5163"/>
                  </a:cubicBezTo>
                  <a:lnTo>
                    <a:pt x="39942" y="5163"/>
                  </a:lnTo>
                  <a:cubicBezTo>
                    <a:pt x="39650" y="5158"/>
                    <a:pt x="39362" y="5155"/>
                    <a:pt x="39075" y="5155"/>
                  </a:cubicBezTo>
                  <a:cubicBezTo>
                    <a:pt x="37930" y="5155"/>
                    <a:pt x="36824" y="5189"/>
                    <a:pt x="35719" y="5189"/>
                  </a:cubicBezTo>
                  <a:cubicBezTo>
                    <a:pt x="34259" y="5189"/>
                    <a:pt x="32877" y="5137"/>
                    <a:pt x="31208" y="5137"/>
                  </a:cubicBezTo>
                  <a:lnTo>
                    <a:pt x="30530" y="5137"/>
                  </a:lnTo>
                  <a:lnTo>
                    <a:pt x="15435" y="5111"/>
                  </a:lnTo>
                  <a:lnTo>
                    <a:pt x="9464" y="5058"/>
                  </a:lnTo>
                  <a:lnTo>
                    <a:pt x="4980" y="5058"/>
                  </a:lnTo>
                  <a:cubicBezTo>
                    <a:pt x="4510" y="5058"/>
                    <a:pt x="4041" y="5006"/>
                    <a:pt x="3598" y="4876"/>
                  </a:cubicBezTo>
                  <a:cubicBezTo>
                    <a:pt x="2555" y="4537"/>
                    <a:pt x="1695" y="3833"/>
                    <a:pt x="1121" y="2921"/>
                  </a:cubicBezTo>
                  <a:cubicBezTo>
                    <a:pt x="808" y="2373"/>
                    <a:pt x="574" y="1799"/>
                    <a:pt x="495" y="1174"/>
                  </a:cubicBezTo>
                  <a:cubicBezTo>
                    <a:pt x="443" y="965"/>
                    <a:pt x="443" y="809"/>
                    <a:pt x="417" y="678"/>
                  </a:cubicBezTo>
                  <a:lnTo>
                    <a:pt x="417" y="600"/>
                  </a:lnTo>
                  <a:cubicBezTo>
                    <a:pt x="417" y="600"/>
                    <a:pt x="417" y="600"/>
                    <a:pt x="391" y="574"/>
                  </a:cubicBezTo>
                  <a:cubicBezTo>
                    <a:pt x="391" y="522"/>
                    <a:pt x="391" y="444"/>
                    <a:pt x="417" y="392"/>
                  </a:cubicBezTo>
                  <a:cubicBezTo>
                    <a:pt x="443" y="339"/>
                    <a:pt x="469" y="287"/>
                    <a:pt x="417" y="235"/>
                  </a:cubicBezTo>
                  <a:cubicBezTo>
                    <a:pt x="408" y="226"/>
                    <a:pt x="382" y="217"/>
                    <a:pt x="346" y="217"/>
                  </a:cubicBezTo>
                  <a:cubicBezTo>
                    <a:pt x="280" y="217"/>
                    <a:pt x="179" y="248"/>
                    <a:pt x="78" y="366"/>
                  </a:cubicBezTo>
                  <a:cubicBezTo>
                    <a:pt x="52" y="418"/>
                    <a:pt x="26" y="470"/>
                    <a:pt x="0" y="522"/>
                  </a:cubicBezTo>
                  <a:cubicBezTo>
                    <a:pt x="0" y="600"/>
                    <a:pt x="0" y="652"/>
                    <a:pt x="0" y="704"/>
                  </a:cubicBezTo>
                  <a:lnTo>
                    <a:pt x="0" y="1043"/>
                  </a:lnTo>
                  <a:cubicBezTo>
                    <a:pt x="52" y="1852"/>
                    <a:pt x="287" y="2634"/>
                    <a:pt x="730" y="3312"/>
                  </a:cubicBezTo>
                  <a:cubicBezTo>
                    <a:pt x="1408" y="4328"/>
                    <a:pt x="2399" y="5085"/>
                    <a:pt x="3572" y="5423"/>
                  </a:cubicBezTo>
                  <a:cubicBezTo>
                    <a:pt x="3859" y="5502"/>
                    <a:pt x="4145" y="5554"/>
                    <a:pt x="4432" y="5606"/>
                  </a:cubicBezTo>
                  <a:lnTo>
                    <a:pt x="4875" y="5632"/>
                  </a:lnTo>
                  <a:lnTo>
                    <a:pt x="5293" y="5632"/>
                  </a:lnTo>
                  <a:lnTo>
                    <a:pt x="6961" y="5658"/>
                  </a:lnTo>
                  <a:lnTo>
                    <a:pt x="20467" y="5736"/>
                  </a:lnTo>
                  <a:lnTo>
                    <a:pt x="35927" y="5736"/>
                  </a:lnTo>
                  <a:cubicBezTo>
                    <a:pt x="38813" y="5736"/>
                    <a:pt x="41698" y="5760"/>
                    <a:pt x="44599" y="5760"/>
                  </a:cubicBezTo>
                  <a:cubicBezTo>
                    <a:pt x="46049" y="5760"/>
                    <a:pt x="47503" y="5754"/>
                    <a:pt x="48963" y="5736"/>
                  </a:cubicBezTo>
                  <a:lnTo>
                    <a:pt x="49980" y="5736"/>
                  </a:lnTo>
                  <a:cubicBezTo>
                    <a:pt x="51119" y="5743"/>
                    <a:pt x="52256" y="5747"/>
                    <a:pt x="53388" y="5747"/>
                  </a:cubicBezTo>
                  <a:cubicBezTo>
                    <a:pt x="56482" y="5747"/>
                    <a:pt x="59543" y="5722"/>
                    <a:pt x="62521" y="5684"/>
                  </a:cubicBezTo>
                  <a:lnTo>
                    <a:pt x="64528" y="5684"/>
                  </a:lnTo>
                  <a:cubicBezTo>
                    <a:pt x="65528" y="5693"/>
                    <a:pt x="66524" y="5696"/>
                    <a:pt x="67519" y="5696"/>
                  </a:cubicBezTo>
                  <a:cubicBezTo>
                    <a:pt x="69508" y="5696"/>
                    <a:pt x="71490" y="5684"/>
                    <a:pt x="73471" y="5684"/>
                  </a:cubicBezTo>
                  <a:lnTo>
                    <a:pt x="86507" y="5684"/>
                  </a:lnTo>
                  <a:lnTo>
                    <a:pt x="97510" y="5658"/>
                  </a:lnTo>
                  <a:lnTo>
                    <a:pt x="114065" y="5658"/>
                  </a:lnTo>
                  <a:lnTo>
                    <a:pt x="120766" y="5632"/>
                  </a:lnTo>
                  <a:lnTo>
                    <a:pt x="124051" y="5606"/>
                  </a:lnTo>
                  <a:cubicBezTo>
                    <a:pt x="125198" y="5606"/>
                    <a:pt x="126293" y="5215"/>
                    <a:pt x="127180" y="4485"/>
                  </a:cubicBezTo>
                  <a:cubicBezTo>
                    <a:pt x="127910" y="3885"/>
                    <a:pt x="128457" y="3103"/>
                    <a:pt x="128770" y="2191"/>
                  </a:cubicBezTo>
                  <a:cubicBezTo>
                    <a:pt x="128874" y="1904"/>
                    <a:pt x="128926" y="1617"/>
                    <a:pt x="128979" y="1330"/>
                  </a:cubicBezTo>
                  <a:cubicBezTo>
                    <a:pt x="129005" y="1174"/>
                    <a:pt x="129005" y="1043"/>
                    <a:pt x="129005" y="887"/>
                  </a:cubicBezTo>
                  <a:lnTo>
                    <a:pt x="129005" y="626"/>
                  </a:lnTo>
                  <a:cubicBezTo>
                    <a:pt x="129005" y="548"/>
                    <a:pt x="128979" y="444"/>
                    <a:pt x="128953" y="392"/>
                  </a:cubicBezTo>
                  <a:cubicBezTo>
                    <a:pt x="128831" y="209"/>
                    <a:pt x="128630" y="178"/>
                    <a:pt x="128458" y="178"/>
                  </a:cubicBezTo>
                  <a:cubicBezTo>
                    <a:pt x="128365" y="178"/>
                    <a:pt x="128280" y="187"/>
                    <a:pt x="128221" y="187"/>
                  </a:cubicBezTo>
                  <a:cubicBezTo>
                    <a:pt x="128201" y="187"/>
                    <a:pt x="128184" y="186"/>
                    <a:pt x="128170" y="183"/>
                  </a:cubicBezTo>
                  <a:cubicBezTo>
                    <a:pt x="128040" y="183"/>
                    <a:pt x="127910" y="183"/>
                    <a:pt x="127779" y="209"/>
                  </a:cubicBezTo>
                  <a:lnTo>
                    <a:pt x="121939" y="209"/>
                  </a:lnTo>
                  <a:lnTo>
                    <a:pt x="116125" y="79"/>
                  </a:lnTo>
                  <a:lnTo>
                    <a:pt x="109033" y="79"/>
                  </a:lnTo>
                  <a:cubicBezTo>
                    <a:pt x="108449" y="57"/>
                    <a:pt x="107875" y="49"/>
                    <a:pt x="107294" y="49"/>
                  </a:cubicBezTo>
                  <a:cubicBezTo>
                    <a:pt x="106500" y="49"/>
                    <a:pt x="105694" y="64"/>
                    <a:pt x="104836" y="79"/>
                  </a:cubicBezTo>
                  <a:cubicBezTo>
                    <a:pt x="103793" y="105"/>
                    <a:pt x="102724" y="124"/>
                    <a:pt x="101681" y="124"/>
                  </a:cubicBezTo>
                  <a:cubicBezTo>
                    <a:pt x="100638" y="124"/>
                    <a:pt x="99621" y="105"/>
                    <a:pt x="98683" y="53"/>
                  </a:cubicBezTo>
                  <a:lnTo>
                    <a:pt x="97770" y="53"/>
                  </a:lnTo>
                  <a:cubicBezTo>
                    <a:pt x="97591" y="33"/>
                    <a:pt x="97412" y="24"/>
                    <a:pt x="97233" y="24"/>
                  </a:cubicBezTo>
                  <a:cubicBezTo>
                    <a:pt x="96942" y="24"/>
                    <a:pt x="96652" y="47"/>
                    <a:pt x="96362" y="79"/>
                  </a:cubicBezTo>
                  <a:cubicBezTo>
                    <a:pt x="96154" y="105"/>
                    <a:pt x="95919" y="131"/>
                    <a:pt x="95711" y="131"/>
                  </a:cubicBezTo>
                  <a:lnTo>
                    <a:pt x="92399" y="131"/>
                  </a:lnTo>
                  <a:cubicBezTo>
                    <a:pt x="91044" y="105"/>
                    <a:pt x="91435" y="105"/>
                    <a:pt x="91774" y="53"/>
                  </a:cubicBezTo>
                  <a:cubicBezTo>
                    <a:pt x="92139" y="27"/>
                    <a:pt x="91565" y="1"/>
                    <a:pt x="90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1"/>
            <p:cNvSpPr/>
            <p:nvPr/>
          </p:nvSpPr>
          <p:spPr>
            <a:xfrm>
              <a:off x="502100" y="2051100"/>
              <a:ext cx="2691950" cy="1635825"/>
            </a:xfrm>
            <a:custGeom>
              <a:avLst/>
              <a:gdLst/>
              <a:ahLst/>
              <a:cxnLst/>
              <a:rect l="l" t="t" r="r" b="b"/>
              <a:pathLst>
                <a:path w="107678" h="65433" extrusionOk="0">
                  <a:moveTo>
                    <a:pt x="39473" y="592"/>
                  </a:moveTo>
                  <a:cubicBezTo>
                    <a:pt x="41820" y="618"/>
                    <a:pt x="44245" y="618"/>
                    <a:pt x="46643" y="618"/>
                  </a:cubicBezTo>
                  <a:cubicBezTo>
                    <a:pt x="48816" y="618"/>
                    <a:pt x="50988" y="606"/>
                    <a:pt x="53177" y="606"/>
                  </a:cubicBezTo>
                  <a:cubicBezTo>
                    <a:pt x="54271" y="606"/>
                    <a:pt x="55369" y="609"/>
                    <a:pt x="56472" y="618"/>
                  </a:cubicBezTo>
                  <a:lnTo>
                    <a:pt x="59132" y="618"/>
                  </a:lnTo>
                  <a:cubicBezTo>
                    <a:pt x="61113" y="618"/>
                    <a:pt x="63095" y="594"/>
                    <a:pt x="65084" y="594"/>
                  </a:cubicBezTo>
                  <a:cubicBezTo>
                    <a:pt x="66078" y="594"/>
                    <a:pt x="67075" y="600"/>
                    <a:pt x="68074" y="618"/>
                  </a:cubicBezTo>
                  <a:lnTo>
                    <a:pt x="107130" y="618"/>
                  </a:lnTo>
                  <a:lnTo>
                    <a:pt x="107130" y="644"/>
                  </a:lnTo>
                  <a:lnTo>
                    <a:pt x="107130" y="14436"/>
                  </a:lnTo>
                  <a:lnTo>
                    <a:pt x="107130" y="31982"/>
                  </a:lnTo>
                  <a:lnTo>
                    <a:pt x="107130" y="38683"/>
                  </a:lnTo>
                  <a:lnTo>
                    <a:pt x="107130" y="57037"/>
                  </a:lnTo>
                  <a:lnTo>
                    <a:pt x="107130" y="61079"/>
                  </a:lnTo>
                  <a:lnTo>
                    <a:pt x="107130" y="63060"/>
                  </a:lnTo>
                  <a:lnTo>
                    <a:pt x="107130" y="64025"/>
                  </a:lnTo>
                  <a:lnTo>
                    <a:pt x="107130" y="64520"/>
                  </a:lnTo>
                  <a:lnTo>
                    <a:pt x="107130" y="64650"/>
                  </a:lnTo>
                  <a:lnTo>
                    <a:pt x="104862" y="64650"/>
                  </a:lnTo>
                  <a:cubicBezTo>
                    <a:pt x="99413" y="64650"/>
                    <a:pt x="94199" y="64703"/>
                    <a:pt x="88906" y="64729"/>
                  </a:cubicBezTo>
                  <a:cubicBezTo>
                    <a:pt x="88046" y="64729"/>
                    <a:pt x="87003" y="64755"/>
                    <a:pt x="86455" y="64755"/>
                  </a:cubicBezTo>
                  <a:cubicBezTo>
                    <a:pt x="84891" y="64807"/>
                    <a:pt x="82988" y="64807"/>
                    <a:pt x="81032" y="64807"/>
                  </a:cubicBezTo>
                  <a:lnTo>
                    <a:pt x="80276" y="64807"/>
                  </a:lnTo>
                  <a:lnTo>
                    <a:pt x="81163" y="64781"/>
                  </a:lnTo>
                  <a:lnTo>
                    <a:pt x="76444" y="64781"/>
                  </a:lnTo>
                  <a:lnTo>
                    <a:pt x="66693" y="64755"/>
                  </a:lnTo>
                  <a:cubicBezTo>
                    <a:pt x="62121" y="64755"/>
                    <a:pt x="57538" y="64732"/>
                    <a:pt x="52952" y="64732"/>
                  </a:cubicBezTo>
                  <a:cubicBezTo>
                    <a:pt x="50658" y="64732"/>
                    <a:pt x="48364" y="64737"/>
                    <a:pt x="46070" y="64755"/>
                  </a:cubicBezTo>
                  <a:lnTo>
                    <a:pt x="43358" y="64755"/>
                  </a:lnTo>
                  <a:cubicBezTo>
                    <a:pt x="42446" y="64746"/>
                    <a:pt x="41542" y="64743"/>
                    <a:pt x="40645" y="64743"/>
                  </a:cubicBezTo>
                  <a:cubicBezTo>
                    <a:pt x="38850" y="64743"/>
                    <a:pt x="37083" y="64755"/>
                    <a:pt x="35328" y="64755"/>
                  </a:cubicBezTo>
                  <a:cubicBezTo>
                    <a:pt x="31000" y="64807"/>
                    <a:pt x="26411" y="64781"/>
                    <a:pt x="22188" y="64833"/>
                  </a:cubicBezTo>
                  <a:lnTo>
                    <a:pt x="19971" y="64833"/>
                  </a:lnTo>
                  <a:cubicBezTo>
                    <a:pt x="17051" y="64833"/>
                    <a:pt x="13792" y="64833"/>
                    <a:pt x="11315" y="64885"/>
                  </a:cubicBezTo>
                  <a:cubicBezTo>
                    <a:pt x="10703" y="64911"/>
                    <a:pt x="9927" y="64911"/>
                    <a:pt x="9197" y="64911"/>
                  </a:cubicBezTo>
                  <a:cubicBezTo>
                    <a:pt x="8467" y="64911"/>
                    <a:pt x="7783" y="64911"/>
                    <a:pt x="7353" y="64937"/>
                  </a:cubicBezTo>
                  <a:lnTo>
                    <a:pt x="6518" y="64937"/>
                  </a:lnTo>
                  <a:cubicBezTo>
                    <a:pt x="6114" y="64931"/>
                    <a:pt x="5664" y="64929"/>
                    <a:pt x="5197" y="64929"/>
                  </a:cubicBezTo>
                  <a:cubicBezTo>
                    <a:pt x="4731" y="64929"/>
                    <a:pt x="4247" y="64931"/>
                    <a:pt x="3774" y="64931"/>
                  </a:cubicBezTo>
                  <a:cubicBezTo>
                    <a:pt x="2829" y="64931"/>
                    <a:pt x="1930" y="64924"/>
                    <a:pt x="1304" y="64885"/>
                  </a:cubicBezTo>
                  <a:lnTo>
                    <a:pt x="574" y="64885"/>
                  </a:lnTo>
                  <a:lnTo>
                    <a:pt x="574" y="64233"/>
                  </a:lnTo>
                  <a:lnTo>
                    <a:pt x="600" y="56177"/>
                  </a:lnTo>
                  <a:cubicBezTo>
                    <a:pt x="600" y="54248"/>
                    <a:pt x="574" y="52475"/>
                    <a:pt x="574" y="50676"/>
                  </a:cubicBezTo>
                  <a:cubicBezTo>
                    <a:pt x="574" y="48747"/>
                    <a:pt x="626" y="46948"/>
                    <a:pt x="626" y="44784"/>
                  </a:cubicBezTo>
                  <a:lnTo>
                    <a:pt x="626" y="43897"/>
                  </a:lnTo>
                  <a:cubicBezTo>
                    <a:pt x="626" y="37327"/>
                    <a:pt x="652" y="30705"/>
                    <a:pt x="652" y="24161"/>
                  </a:cubicBezTo>
                  <a:cubicBezTo>
                    <a:pt x="678" y="18972"/>
                    <a:pt x="704" y="13758"/>
                    <a:pt x="730" y="8544"/>
                  </a:cubicBezTo>
                  <a:lnTo>
                    <a:pt x="730" y="4085"/>
                  </a:lnTo>
                  <a:cubicBezTo>
                    <a:pt x="730" y="2146"/>
                    <a:pt x="692" y="1026"/>
                    <a:pt x="648" y="628"/>
                  </a:cubicBezTo>
                  <a:lnTo>
                    <a:pt x="648" y="628"/>
                  </a:lnTo>
                  <a:cubicBezTo>
                    <a:pt x="887" y="656"/>
                    <a:pt x="1559" y="670"/>
                    <a:pt x="2399" y="670"/>
                  </a:cubicBezTo>
                  <a:lnTo>
                    <a:pt x="18981" y="618"/>
                  </a:lnTo>
                  <a:lnTo>
                    <a:pt x="22970" y="618"/>
                  </a:lnTo>
                  <a:cubicBezTo>
                    <a:pt x="25551" y="605"/>
                    <a:pt x="28165" y="605"/>
                    <a:pt x="30778" y="605"/>
                  </a:cubicBezTo>
                  <a:cubicBezTo>
                    <a:pt x="33392" y="605"/>
                    <a:pt x="36006" y="605"/>
                    <a:pt x="38587" y="592"/>
                  </a:cubicBezTo>
                  <a:close/>
                  <a:moveTo>
                    <a:pt x="41018" y="1"/>
                  </a:moveTo>
                  <a:cubicBezTo>
                    <a:pt x="39396" y="1"/>
                    <a:pt x="37809" y="14"/>
                    <a:pt x="36266" y="44"/>
                  </a:cubicBezTo>
                  <a:lnTo>
                    <a:pt x="34207" y="44"/>
                  </a:lnTo>
                  <a:cubicBezTo>
                    <a:pt x="33755" y="35"/>
                    <a:pt x="33309" y="32"/>
                    <a:pt x="32858" y="32"/>
                  </a:cubicBezTo>
                  <a:cubicBezTo>
                    <a:pt x="31956" y="32"/>
                    <a:pt x="31035" y="44"/>
                    <a:pt x="30009" y="44"/>
                  </a:cubicBezTo>
                  <a:lnTo>
                    <a:pt x="19945" y="44"/>
                  </a:lnTo>
                  <a:cubicBezTo>
                    <a:pt x="16217" y="44"/>
                    <a:pt x="12437" y="44"/>
                    <a:pt x="8734" y="70"/>
                  </a:cubicBezTo>
                  <a:cubicBezTo>
                    <a:pt x="7092" y="70"/>
                    <a:pt x="6101" y="96"/>
                    <a:pt x="5527" y="148"/>
                  </a:cubicBezTo>
                  <a:lnTo>
                    <a:pt x="652" y="592"/>
                  </a:lnTo>
                  <a:lnTo>
                    <a:pt x="644" y="592"/>
                  </a:lnTo>
                  <a:cubicBezTo>
                    <a:pt x="638" y="543"/>
                    <a:pt x="632" y="509"/>
                    <a:pt x="626" y="487"/>
                  </a:cubicBezTo>
                  <a:cubicBezTo>
                    <a:pt x="574" y="435"/>
                    <a:pt x="522" y="331"/>
                    <a:pt x="522" y="331"/>
                  </a:cubicBezTo>
                  <a:cubicBezTo>
                    <a:pt x="522" y="331"/>
                    <a:pt x="496" y="331"/>
                    <a:pt x="496" y="279"/>
                  </a:cubicBezTo>
                  <a:cubicBezTo>
                    <a:pt x="522" y="201"/>
                    <a:pt x="574" y="148"/>
                    <a:pt x="443" y="122"/>
                  </a:cubicBezTo>
                  <a:cubicBezTo>
                    <a:pt x="365" y="122"/>
                    <a:pt x="313" y="174"/>
                    <a:pt x="287" y="227"/>
                  </a:cubicBezTo>
                  <a:cubicBezTo>
                    <a:pt x="261" y="253"/>
                    <a:pt x="261" y="305"/>
                    <a:pt x="261" y="331"/>
                  </a:cubicBezTo>
                  <a:lnTo>
                    <a:pt x="261" y="383"/>
                  </a:lnTo>
                  <a:lnTo>
                    <a:pt x="261" y="487"/>
                  </a:lnTo>
                  <a:cubicBezTo>
                    <a:pt x="235" y="670"/>
                    <a:pt x="209" y="904"/>
                    <a:pt x="209" y="1243"/>
                  </a:cubicBezTo>
                  <a:cubicBezTo>
                    <a:pt x="209" y="1895"/>
                    <a:pt x="209" y="2886"/>
                    <a:pt x="183" y="4163"/>
                  </a:cubicBezTo>
                  <a:cubicBezTo>
                    <a:pt x="183" y="7214"/>
                    <a:pt x="157" y="10108"/>
                    <a:pt x="131" y="12976"/>
                  </a:cubicBezTo>
                  <a:cubicBezTo>
                    <a:pt x="78" y="18764"/>
                    <a:pt x="52" y="24786"/>
                    <a:pt x="26" y="30653"/>
                  </a:cubicBezTo>
                  <a:lnTo>
                    <a:pt x="26" y="31539"/>
                  </a:lnTo>
                  <a:lnTo>
                    <a:pt x="26" y="43219"/>
                  </a:lnTo>
                  <a:lnTo>
                    <a:pt x="26" y="50858"/>
                  </a:lnTo>
                  <a:cubicBezTo>
                    <a:pt x="0" y="55708"/>
                    <a:pt x="0" y="60531"/>
                    <a:pt x="0" y="65433"/>
                  </a:cubicBezTo>
                  <a:lnTo>
                    <a:pt x="4667" y="65433"/>
                  </a:lnTo>
                  <a:cubicBezTo>
                    <a:pt x="10247" y="65433"/>
                    <a:pt x="15722" y="65433"/>
                    <a:pt x="21066" y="65354"/>
                  </a:cubicBezTo>
                  <a:lnTo>
                    <a:pt x="23700" y="65354"/>
                  </a:lnTo>
                  <a:cubicBezTo>
                    <a:pt x="25003" y="65363"/>
                    <a:pt x="26304" y="65366"/>
                    <a:pt x="27603" y="65366"/>
                  </a:cubicBezTo>
                  <a:cubicBezTo>
                    <a:pt x="30200" y="65366"/>
                    <a:pt x="32790" y="65354"/>
                    <a:pt x="35380" y="65354"/>
                  </a:cubicBezTo>
                  <a:lnTo>
                    <a:pt x="52405" y="65354"/>
                  </a:lnTo>
                  <a:lnTo>
                    <a:pt x="66797" y="65328"/>
                  </a:lnTo>
                  <a:lnTo>
                    <a:pt x="88385" y="65328"/>
                  </a:lnTo>
                  <a:cubicBezTo>
                    <a:pt x="94251" y="65328"/>
                    <a:pt x="100091" y="65328"/>
                    <a:pt x="105670" y="65250"/>
                  </a:cubicBezTo>
                  <a:lnTo>
                    <a:pt x="107652" y="65250"/>
                  </a:lnTo>
                  <a:lnTo>
                    <a:pt x="107652" y="63295"/>
                  </a:lnTo>
                  <a:cubicBezTo>
                    <a:pt x="107652" y="61756"/>
                    <a:pt x="107652" y="60218"/>
                    <a:pt x="107600" y="59749"/>
                  </a:cubicBezTo>
                  <a:lnTo>
                    <a:pt x="107600" y="58628"/>
                  </a:lnTo>
                  <a:cubicBezTo>
                    <a:pt x="107600" y="56438"/>
                    <a:pt x="107600" y="54274"/>
                    <a:pt x="107600" y="52110"/>
                  </a:cubicBezTo>
                  <a:lnTo>
                    <a:pt x="107600" y="44523"/>
                  </a:lnTo>
                  <a:lnTo>
                    <a:pt x="107600" y="37353"/>
                  </a:lnTo>
                  <a:cubicBezTo>
                    <a:pt x="107574" y="36623"/>
                    <a:pt x="107600" y="35606"/>
                    <a:pt x="107600" y="35215"/>
                  </a:cubicBezTo>
                  <a:cubicBezTo>
                    <a:pt x="107652" y="33442"/>
                    <a:pt x="107626" y="31695"/>
                    <a:pt x="107600" y="29740"/>
                  </a:cubicBezTo>
                  <a:cubicBezTo>
                    <a:pt x="107574" y="27003"/>
                    <a:pt x="107521" y="24135"/>
                    <a:pt x="107626" y="21710"/>
                  </a:cubicBezTo>
                  <a:cubicBezTo>
                    <a:pt x="107652" y="21449"/>
                    <a:pt x="107652" y="20902"/>
                    <a:pt x="107652" y="20511"/>
                  </a:cubicBezTo>
                  <a:cubicBezTo>
                    <a:pt x="107678" y="19885"/>
                    <a:pt x="107678" y="19285"/>
                    <a:pt x="107600" y="18659"/>
                  </a:cubicBezTo>
                  <a:cubicBezTo>
                    <a:pt x="107574" y="18529"/>
                    <a:pt x="107548" y="18164"/>
                    <a:pt x="107548" y="17825"/>
                  </a:cubicBezTo>
                  <a:lnTo>
                    <a:pt x="107548" y="13471"/>
                  </a:lnTo>
                  <a:cubicBezTo>
                    <a:pt x="107561" y="12531"/>
                    <a:pt x="107575" y="12236"/>
                    <a:pt x="107589" y="12236"/>
                  </a:cubicBezTo>
                  <a:cubicBezTo>
                    <a:pt x="107601" y="12236"/>
                    <a:pt x="107613" y="12468"/>
                    <a:pt x="107626" y="12689"/>
                  </a:cubicBezTo>
                  <a:cubicBezTo>
                    <a:pt x="107631" y="12777"/>
                    <a:pt x="107636" y="12818"/>
                    <a:pt x="107641" y="12818"/>
                  </a:cubicBezTo>
                  <a:cubicBezTo>
                    <a:pt x="107661" y="12818"/>
                    <a:pt x="107678" y="12158"/>
                    <a:pt x="107678" y="11281"/>
                  </a:cubicBezTo>
                  <a:cubicBezTo>
                    <a:pt x="107678" y="9508"/>
                    <a:pt x="107626" y="7918"/>
                    <a:pt x="107652" y="5988"/>
                  </a:cubicBezTo>
                  <a:cubicBezTo>
                    <a:pt x="107678" y="4528"/>
                    <a:pt x="107678" y="3042"/>
                    <a:pt x="107678" y="1582"/>
                  </a:cubicBezTo>
                  <a:lnTo>
                    <a:pt x="107678" y="357"/>
                  </a:lnTo>
                  <a:cubicBezTo>
                    <a:pt x="107678" y="305"/>
                    <a:pt x="107652" y="253"/>
                    <a:pt x="107626" y="174"/>
                  </a:cubicBezTo>
                  <a:cubicBezTo>
                    <a:pt x="107626" y="122"/>
                    <a:pt x="107574" y="70"/>
                    <a:pt x="107521" y="44"/>
                  </a:cubicBezTo>
                  <a:cubicBezTo>
                    <a:pt x="107429" y="26"/>
                    <a:pt x="107337" y="7"/>
                    <a:pt x="107245" y="7"/>
                  </a:cubicBezTo>
                  <a:cubicBezTo>
                    <a:pt x="107207" y="7"/>
                    <a:pt x="107169" y="10"/>
                    <a:pt x="107130" y="18"/>
                  </a:cubicBezTo>
                  <a:lnTo>
                    <a:pt x="104315" y="18"/>
                  </a:lnTo>
                  <a:cubicBezTo>
                    <a:pt x="101890" y="18"/>
                    <a:pt x="99283" y="18"/>
                    <a:pt x="96962" y="70"/>
                  </a:cubicBezTo>
                  <a:lnTo>
                    <a:pt x="95711" y="70"/>
                  </a:lnTo>
                  <a:cubicBezTo>
                    <a:pt x="95433" y="61"/>
                    <a:pt x="95152" y="59"/>
                    <a:pt x="94871" y="59"/>
                  </a:cubicBezTo>
                  <a:cubicBezTo>
                    <a:pt x="94309" y="59"/>
                    <a:pt x="93747" y="70"/>
                    <a:pt x="93208" y="70"/>
                  </a:cubicBezTo>
                  <a:cubicBezTo>
                    <a:pt x="92747" y="79"/>
                    <a:pt x="92287" y="82"/>
                    <a:pt x="91834" y="82"/>
                  </a:cubicBezTo>
                  <a:cubicBezTo>
                    <a:pt x="90928" y="82"/>
                    <a:pt x="90053" y="70"/>
                    <a:pt x="89271" y="70"/>
                  </a:cubicBezTo>
                  <a:cubicBezTo>
                    <a:pt x="87144" y="23"/>
                    <a:pt x="84997" y="14"/>
                    <a:pt x="82815" y="14"/>
                  </a:cubicBezTo>
                  <a:cubicBezTo>
                    <a:pt x="81361" y="14"/>
                    <a:pt x="79890" y="18"/>
                    <a:pt x="78399" y="18"/>
                  </a:cubicBezTo>
                  <a:cubicBezTo>
                    <a:pt x="76546" y="36"/>
                    <a:pt x="74718" y="66"/>
                    <a:pt x="72847" y="66"/>
                  </a:cubicBezTo>
                  <a:cubicBezTo>
                    <a:pt x="72006" y="66"/>
                    <a:pt x="71156" y="60"/>
                    <a:pt x="70291" y="44"/>
                  </a:cubicBezTo>
                  <a:cubicBezTo>
                    <a:pt x="69764" y="52"/>
                    <a:pt x="69252" y="55"/>
                    <a:pt x="68752" y="55"/>
                  </a:cubicBezTo>
                  <a:cubicBezTo>
                    <a:pt x="67545" y="55"/>
                    <a:pt x="66402" y="36"/>
                    <a:pt x="65259" y="18"/>
                  </a:cubicBezTo>
                  <a:lnTo>
                    <a:pt x="63069" y="18"/>
                  </a:lnTo>
                  <a:cubicBezTo>
                    <a:pt x="60792" y="18"/>
                    <a:pt x="58515" y="6"/>
                    <a:pt x="56245" y="6"/>
                  </a:cubicBezTo>
                  <a:cubicBezTo>
                    <a:pt x="55111" y="6"/>
                    <a:pt x="53978" y="9"/>
                    <a:pt x="52848" y="18"/>
                  </a:cubicBezTo>
                  <a:lnTo>
                    <a:pt x="48859" y="18"/>
                  </a:lnTo>
                  <a:cubicBezTo>
                    <a:pt x="48347" y="27"/>
                    <a:pt x="47851" y="30"/>
                    <a:pt x="47365" y="30"/>
                  </a:cubicBezTo>
                  <a:cubicBezTo>
                    <a:pt x="46394" y="30"/>
                    <a:pt x="45461" y="18"/>
                    <a:pt x="44505" y="18"/>
                  </a:cubicBezTo>
                  <a:cubicBezTo>
                    <a:pt x="43328" y="7"/>
                    <a:pt x="42164" y="1"/>
                    <a:pt x="41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1"/>
            <p:cNvSpPr/>
            <p:nvPr/>
          </p:nvSpPr>
          <p:spPr>
            <a:xfrm>
              <a:off x="502100" y="2051100"/>
              <a:ext cx="2691950" cy="1635825"/>
            </a:xfrm>
            <a:custGeom>
              <a:avLst/>
              <a:gdLst/>
              <a:ahLst/>
              <a:cxnLst/>
              <a:rect l="l" t="t" r="r" b="b"/>
              <a:pathLst>
                <a:path w="107678" h="65433" extrusionOk="0">
                  <a:moveTo>
                    <a:pt x="39473" y="592"/>
                  </a:moveTo>
                  <a:cubicBezTo>
                    <a:pt x="41820" y="618"/>
                    <a:pt x="44245" y="618"/>
                    <a:pt x="46643" y="618"/>
                  </a:cubicBezTo>
                  <a:cubicBezTo>
                    <a:pt x="48816" y="618"/>
                    <a:pt x="50988" y="606"/>
                    <a:pt x="53177" y="606"/>
                  </a:cubicBezTo>
                  <a:cubicBezTo>
                    <a:pt x="54271" y="606"/>
                    <a:pt x="55369" y="609"/>
                    <a:pt x="56472" y="618"/>
                  </a:cubicBezTo>
                  <a:lnTo>
                    <a:pt x="59132" y="618"/>
                  </a:lnTo>
                  <a:cubicBezTo>
                    <a:pt x="61113" y="618"/>
                    <a:pt x="63095" y="594"/>
                    <a:pt x="65084" y="594"/>
                  </a:cubicBezTo>
                  <a:cubicBezTo>
                    <a:pt x="66078" y="594"/>
                    <a:pt x="67075" y="600"/>
                    <a:pt x="68074" y="618"/>
                  </a:cubicBezTo>
                  <a:lnTo>
                    <a:pt x="107130" y="618"/>
                  </a:lnTo>
                  <a:lnTo>
                    <a:pt x="107130" y="644"/>
                  </a:lnTo>
                  <a:lnTo>
                    <a:pt x="107130" y="14436"/>
                  </a:lnTo>
                  <a:lnTo>
                    <a:pt x="107130" y="31982"/>
                  </a:lnTo>
                  <a:lnTo>
                    <a:pt x="107130" y="38683"/>
                  </a:lnTo>
                  <a:lnTo>
                    <a:pt x="107130" y="57037"/>
                  </a:lnTo>
                  <a:lnTo>
                    <a:pt x="107130" y="61079"/>
                  </a:lnTo>
                  <a:lnTo>
                    <a:pt x="107130" y="63060"/>
                  </a:lnTo>
                  <a:lnTo>
                    <a:pt x="107130" y="64025"/>
                  </a:lnTo>
                  <a:lnTo>
                    <a:pt x="107130" y="64520"/>
                  </a:lnTo>
                  <a:lnTo>
                    <a:pt x="107130" y="64650"/>
                  </a:lnTo>
                  <a:lnTo>
                    <a:pt x="104862" y="64650"/>
                  </a:lnTo>
                  <a:cubicBezTo>
                    <a:pt x="99413" y="64650"/>
                    <a:pt x="94199" y="64703"/>
                    <a:pt x="88906" y="64729"/>
                  </a:cubicBezTo>
                  <a:cubicBezTo>
                    <a:pt x="88046" y="64729"/>
                    <a:pt x="87003" y="64755"/>
                    <a:pt x="86455" y="64755"/>
                  </a:cubicBezTo>
                  <a:cubicBezTo>
                    <a:pt x="84891" y="64807"/>
                    <a:pt x="82988" y="64807"/>
                    <a:pt x="81032" y="64807"/>
                  </a:cubicBezTo>
                  <a:lnTo>
                    <a:pt x="80276" y="64807"/>
                  </a:lnTo>
                  <a:lnTo>
                    <a:pt x="81163" y="64781"/>
                  </a:lnTo>
                  <a:lnTo>
                    <a:pt x="76444" y="64781"/>
                  </a:lnTo>
                  <a:lnTo>
                    <a:pt x="66693" y="64755"/>
                  </a:lnTo>
                  <a:cubicBezTo>
                    <a:pt x="62121" y="64755"/>
                    <a:pt x="57538" y="64732"/>
                    <a:pt x="52952" y="64732"/>
                  </a:cubicBezTo>
                  <a:cubicBezTo>
                    <a:pt x="50658" y="64732"/>
                    <a:pt x="48364" y="64737"/>
                    <a:pt x="46070" y="64755"/>
                  </a:cubicBezTo>
                  <a:lnTo>
                    <a:pt x="43358" y="64755"/>
                  </a:lnTo>
                  <a:cubicBezTo>
                    <a:pt x="42446" y="64746"/>
                    <a:pt x="41542" y="64743"/>
                    <a:pt x="40645" y="64743"/>
                  </a:cubicBezTo>
                  <a:cubicBezTo>
                    <a:pt x="38850" y="64743"/>
                    <a:pt x="37083" y="64755"/>
                    <a:pt x="35328" y="64755"/>
                  </a:cubicBezTo>
                  <a:cubicBezTo>
                    <a:pt x="31000" y="64807"/>
                    <a:pt x="26411" y="64781"/>
                    <a:pt x="22188" y="64833"/>
                  </a:cubicBezTo>
                  <a:lnTo>
                    <a:pt x="19971" y="64833"/>
                  </a:lnTo>
                  <a:cubicBezTo>
                    <a:pt x="17051" y="64833"/>
                    <a:pt x="13792" y="64833"/>
                    <a:pt x="11315" y="64885"/>
                  </a:cubicBezTo>
                  <a:cubicBezTo>
                    <a:pt x="10703" y="64911"/>
                    <a:pt x="9927" y="64911"/>
                    <a:pt x="9197" y="64911"/>
                  </a:cubicBezTo>
                  <a:cubicBezTo>
                    <a:pt x="8467" y="64911"/>
                    <a:pt x="7783" y="64911"/>
                    <a:pt x="7353" y="64937"/>
                  </a:cubicBezTo>
                  <a:lnTo>
                    <a:pt x="6518" y="64937"/>
                  </a:lnTo>
                  <a:cubicBezTo>
                    <a:pt x="6114" y="64931"/>
                    <a:pt x="5664" y="64929"/>
                    <a:pt x="5197" y="64929"/>
                  </a:cubicBezTo>
                  <a:cubicBezTo>
                    <a:pt x="4731" y="64929"/>
                    <a:pt x="4247" y="64931"/>
                    <a:pt x="3774" y="64931"/>
                  </a:cubicBezTo>
                  <a:cubicBezTo>
                    <a:pt x="2829" y="64931"/>
                    <a:pt x="1930" y="64924"/>
                    <a:pt x="1304" y="64885"/>
                  </a:cubicBezTo>
                  <a:lnTo>
                    <a:pt x="574" y="64885"/>
                  </a:lnTo>
                  <a:lnTo>
                    <a:pt x="574" y="64233"/>
                  </a:lnTo>
                  <a:lnTo>
                    <a:pt x="600" y="56177"/>
                  </a:lnTo>
                  <a:cubicBezTo>
                    <a:pt x="600" y="54248"/>
                    <a:pt x="574" y="52475"/>
                    <a:pt x="574" y="50676"/>
                  </a:cubicBezTo>
                  <a:cubicBezTo>
                    <a:pt x="574" y="48747"/>
                    <a:pt x="626" y="46948"/>
                    <a:pt x="626" y="44784"/>
                  </a:cubicBezTo>
                  <a:lnTo>
                    <a:pt x="626" y="43897"/>
                  </a:lnTo>
                  <a:cubicBezTo>
                    <a:pt x="626" y="37327"/>
                    <a:pt x="652" y="30705"/>
                    <a:pt x="652" y="24161"/>
                  </a:cubicBezTo>
                  <a:cubicBezTo>
                    <a:pt x="678" y="18972"/>
                    <a:pt x="704" y="13758"/>
                    <a:pt x="730" y="8544"/>
                  </a:cubicBezTo>
                  <a:lnTo>
                    <a:pt x="730" y="4085"/>
                  </a:lnTo>
                  <a:cubicBezTo>
                    <a:pt x="730" y="2146"/>
                    <a:pt x="692" y="1026"/>
                    <a:pt x="648" y="628"/>
                  </a:cubicBezTo>
                  <a:lnTo>
                    <a:pt x="648" y="628"/>
                  </a:lnTo>
                  <a:cubicBezTo>
                    <a:pt x="887" y="656"/>
                    <a:pt x="1559" y="670"/>
                    <a:pt x="2399" y="670"/>
                  </a:cubicBezTo>
                  <a:lnTo>
                    <a:pt x="18981" y="618"/>
                  </a:lnTo>
                  <a:lnTo>
                    <a:pt x="22970" y="618"/>
                  </a:lnTo>
                  <a:cubicBezTo>
                    <a:pt x="25551" y="605"/>
                    <a:pt x="28165" y="605"/>
                    <a:pt x="30778" y="605"/>
                  </a:cubicBezTo>
                  <a:cubicBezTo>
                    <a:pt x="33392" y="605"/>
                    <a:pt x="36006" y="605"/>
                    <a:pt x="38587" y="592"/>
                  </a:cubicBezTo>
                  <a:close/>
                  <a:moveTo>
                    <a:pt x="41018" y="1"/>
                  </a:moveTo>
                  <a:cubicBezTo>
                    <a:pt x="39396" y="1"/>
                    <a:pt x="37809" y="14"/>
                    <a:pt x="36266" y="44"/>
                  </a:cubicBezTo>
                  <a:lnTo>
                    <a:pt x="34207" y="44"/>
                  </a:lnTo>
                  <a:cubicBezTo>
                    <a:pt x="33755" y="35"/>
                    <a:pt x="33309" y="32"/>
                    <a:pt x="32858" y="32"/>
                  </a:cubicBezTo>
                  <a:cubicBezTo>
                    <a:pt x="31956" y="32"/>
                    <a:pt x="31035" y="44"/>
                    <a:pt x="30009" y="44"/>
                  </a:cubicBezTo>
                  <a:lnTo>
                    <a:pt x="19945" y="44"/>
                  </a:lnTo>
                  <a:cubicBezTo>
                    <a:pt x="16217" y="44"/>
                    <a:pt x="12437" y="44"/>
                    <a:pt x="8734" y="70"/>
                  </a:cubicBezTo>
                  <a:cubicBezTo>
                    <a:pt x="7092" y="70"/>
                    <a:pt x="6101" y="96"/>
                    <a:pt x="5527" y="148"/>
                  </a:cubicBezTo>
                  <a:lnTo>
                    <a:pt x="652" y="592"/>
                  </a:lnTo>
                  <a:lnTo>
                    <a:pt x="644" y="592"/>
                  </a:lnTo>
                  <a:cubicBezTo>
                    <a:pt x="638" y="543"/>
                    <a:pt x="632" y="509"/>
                    <a:pt x="626" y="487"/>
                  </a:cubicBezTo>
                  <a:cubicBezTo>
                    <a:pt x="574" y="435"/>
                    <a:pt x="522" y="331"/>
                    <a:pt x="522" y="331"/>
                  </a:cubicBezTo>
                  <a:cubicBezTo>
                    <a:pt x="522" y="331"/>
                    <a:pt x="496" y="331"/>
                    <a:pt x="496" y="279"/>
                  </a:cubicBezTo>
                  <a:cubicBezTo>
                    <a:pt x="522" y="201"/>
                    <a:pt x="574" y="148"/>
                    <a:pt x="443" y="122"/>
                  </a:cubicBezTo>
                  <a:cubicBezTo>
                    <a:pt x="365" y="122"/>
                    <a:pt x="313" y="174"/>
                    <a:pt x="287" y="227"/>
                  </a:cubicBezTo>
                  <a:cubicBezTo>
                    <a:pt x="261" y="253"/>
                    <a:pt x="261" y="305"/>
                    <a:pt x="261" y="331"/>
                  </a:cubicBezTo>
                  <a:lnTo>
                    <a:pt x="261" y="383"/>
                  </a:lnTo>
                  <a:lnTo>
                    <a:pt x="261" y="487"/>
                  </a:lnTo>
                  <a:cubicBezTo>
                    <a:pt x="235" y="670"/>
                    <a:pt x="209" y="904"/>
                    <a:pt x="209" y="1243"/>
                  </a:cubicBezTo>
                  <a:cubicBezTo>
                    <a:pt x="209" y="1895"/>
                    <a:pt x="209" y="2886"/>
                    <a:pt x="183" y="4163"/>
                  </a:cubicBezTo>
                  <a:cubicBezTo>
                    <a:pt x="183" y="7214"/>
                    <a:pt x="157" y="10108"/>
                    <a:pt x="131" y="12976"/>
                  </a:cubicBezTo>
                  <a:cubicBezTo>
                    <a:pt x="78" y="18764"/>
                    <a:pt x="52" y="24786"/>
                    <a:pt x="26" y="30653"/>
                  </a:cubicBezTo>
                  <a:lnTo>
                    <a:pt x="26" y="31539"/>
                  </a:lnTo>
                  <a:lnTo>
                    <a:pt x="26" y="43219"/>
                  </a:lnTo>
                  <a:lnTo>
                    <a:pt x="26" y="50858"/>
                  </a:lnTo>
                  <a:cubicBezTo>
                    <a:pt x="0" y="55708"/>
                    <a:pt x="0" y="60531"/>
                    <a:pt x="0" y="65433"/>
                  </a:cubicBezTo>
                  <a:lnTo>
                    <a:pt x="4667" y="65433"/>
                  </a:lnTo>
                  <a:cubicBezTo>
                    <a:pt x="10247" y="65433"/>
                    <a:pt x="15722" y="65433"/>
                    <a:pt x="21066" y="65354"/>
                  </a:cubicBezTo>
                  <a:lnTo>
                    <a:pt x="23700" y="65354"/>
                  </a:lnTo>
                  <a:cubicBezTo>
                    <a:pt x="25003" y="65363"/>
                    <a:pt x="26304" y="65366"/>
                    <a:pt x="27603" y="65366"/>
                  </a:cubicBezTo>
                  <a:cubicBezTo>
                    <a:pt x="30200" y="65366"/>
                    <a:pt x="32790" y="65354"/>
                    <a:pt x="35380" y="65354"/>
                  </a:cubicBezTo>
                  <a:lnTo>
                    <a:pt x="52405" y="65354"/>
                  </a:lnTo>
                  <a:lnTo>
                    <a:pt x="66797" y="65328"/>
                  </a:lnTo>
                  <a:lnTo>
                    <a:pt x="88385" y="65328"/>
                  </a:lnTo>
                  <a:cubicBezTo>
                    <a:pt x="94251" y="65328"/>
                    <a:pt x="100091" y="65328"/>
                    <a:pt x="105670" y="65250"/>
                  </a:cubicBezTo>
                  <a:lnTo>
                    <a:pt x="107652" y="65250"/>
                  </a:lnTo>
                  <a:lnTo>
                    <a:pt x="107652" y="63295"/>
                  </a:lnTo>
                  <a:cubicBezTo>
                    <a:pt x="107652" y="61756"/>
                    <a:pt x="107652" y="60218"/>
                    <a:pt x="107600" y="59749"/>
                  </a:cubicBezTo>
                  <a:lnTo>
                    <a:pt x="107600" y="58628"/>
                  </a:lnTo>
                  <a:cubicBezTo>
                    <a:pt x="107600" y="56438"/>
                    <a:pt x="107600" y="54274"/>
                    <a:pt x="107600" y="52110"/>
                  </a:cubicBezTo>
                  <a:lnTo>
                    <a:pt x="107600" y="44523"/>
                  </a:lnTo>
                  <a:lnTo>
                    <a:pt x="107600" y="37353"/>
                  </a:lnTo>
                  <a:cubicBezTo>
                    <a:pt x="107574" y="36623"/>
                    <a:pt x="107600" y="35606"/>
                    <a:pt x="107600" y="35215"/>
                  </a:cubicBezTo>
                  <a:cubicBezTo>
                    <a:pt x="107652" y="33442"/>
                    <a:pt x="107626" y="31695"/>
                    <a:pt x="107600" y="29740"/>
                  </a:cubicBezTo>
                  <a:cubicBezTo>
                    <a:pt x="107574" y="27003"/>
                    <a:pt x="107521" y="24135"/>
                    <a:pt x="107626" y="21710"/>
                  </a:cubicBezTo>
                  <a:cubicBezTo>
                    <a:pt x="107652" y="21449"/>
                    <a:pt x="107652" y="20902"/>
                    <a:pt x="107652" y="20511"/>
                  </a:cubicBezTo>
                  <a:cubicBezTo>
                    <a:pt x="107678" y="19885"/>
                    <a:pt x="107678" y="19285"/>
                    <a:pt x="107600" y="18659"/>
                  </a:cubicBezTo>
                  <a:cubicBezTo>
                    <a:pt x="107574" y="18529"/>
                    <a:pt x="107548" y="18164"/>
                    <a:pt x="107548" y="17825"/>
                  </a:cubicBezTo>
                  <a:lnTo>
                    <a:pt x="107548" y="13471"/>
                  </a:lnTo>
                  <a:cubicBezTo>
                    <a:pt x="107561" y="12531"/>
                    <a:pt x="107575" y="12236"/>
                    <a:pt x="107589" y="12236"/>
                  </a:cubicBezTo>
                  <a:cubicBezTo>
                    <a:pt x="107601" y="12236"/>
                    <a:pt x="107613" y="12468"/>
                    <a:pt x="107626" y="12689"/>
                  </a:cubicBezTo>
                  <a:cubicBezTo>
                    <a:pt x="107631" y="12777"/>
                    <a:pt x="107636" y="12818"/>
                    <a:pt x="107641" y="12818"/>
                  </a:cubicBezTo>
                  <a:cubicBezTo>
                    <a:pt x="107661" y="12818"/>
                    <a:pt x="107678" y="12158"/>
                    <a:pt x="107678" y="11281"/>
                  </a:cubicBezTo>
                  <a:cubicBezTo>
                    <a:pt x="107678" y="9508"/>
                    <a:pt x="107626" y="7918"/>
                    <a:pt x="107652" y="5988"/>
                  </a:cubicBezTo>
                  <a:cubicBezTo>
                    <a:pt x="107678" y="4528"/>
                    <a:pt x="107678" y="3042"/>
                    <a:pt x="107678" y="1582"/>
                  </a:cubicBezTo>
                  <a:lnTo>
                    <a:pt x="107678" y="357"/>
                  </a:lnTo>
                  <a:cubicBezTo>
                    <a:pt x="107678" y="305"/>
                    <a:pt x="107652" y="253"/>
                    <a:pt x="107626" y="174"/>
                  </a:cubicBezTo>
                  <a:cubicBezTo>
                    <a:pt x="107626" y="122"/>
                    <a:pt x="107574" y="70"/>
                    <a:pt x="107521" y="44"/>
                  </a:cubicBezTo>
                  <a:cubicBezTo>
                    <a:pt x="107429" y="26"/>
                    <a:pt x="107337" y="7"/>
                    <a:pt x="107245" y="7"/>
                  </a:cubicBezTo>
                  <a:cubicBezTo>
                    <a:pt x="107207" y="7"/>
                    <a:pt x="107169" y="10"/>
                    <a:pt x="107130" y="18"/>
                  </a:cubicBezTo>
                  <a:lnTo>
                    <a:pt x="104315" y="18"/>
                  </a:lnTo>
                  <a:cubicBezTo>
                    <a:pt x="101890" y="18"/>
                    <a:pt x="99283" y="18"/>
                    <a:pt x="96962" y="70"/>
                  </a:cubicBezTo>
                  <a:lnTo>
                    <a:pt x="95711" y="70"/>
                  </a:lnTo>
                  <a:cubicBezTo>
                    <a:pt x="95433" y="61"/>
                    <a:pt x="95152" y="59"/>
                    <a:pt x="94871" y="59"/>
                  </a:cubicBezTo>
                  <a:cubicBezTo>
                    <a:pt x="94309" y="59"/>
                    <a:pt x="93747" y="70"/>
                    <a:pt x="93208" y="70"/>
                  </a:cubicBezTo>
                  <a:cubicBezTo>
                    <a:pt x="92747" y="79"/>
                    <a:pt x="92287" y="82"/>
                    <a:pt x="91834" y="82"/>
                  </a:cubicBezTo>
                  <a:cubicBezTo>
                    <a:pt x="90928" y="82"/>
                    <a:pt x="90053" y="70"/>
                    <a:pt x="89271" y="70"/>
                  </a:cubicBezTo>
                  <a:cubicBezTo>
                    <a:pt x="87144" y="23"/>
                    <a:pt x="84997" y="14"/>
                    <a:pt x="82815" y="14"/>
                  </a:cubicBezTo>
                  <a:cubicBezTo>
                    <a:pt x="81361" y="14"/>
                    <a:pt x="79890" y="18"/>
                    <a:pt x="78399" y="18"/>
                  </a:cubicBezTo>
                  <a:cubicBezTo>
                    <a:pt x="76546" y="36"/>
                    <a:pt x="74718" y="66"/>
                    <a:pt x="72847" y="66"/>
                  </a:cubicBezTo>
                  <a:cubicBezTo>
                    <a:pt x="72006" y="66"/>
                    <a:pt x="71156" y="60"/>
                    <a:pt x="70291" y="44"/>
                  </a:cubicBezTo>
                  <a:cubicBezTo>
                    <a:pt x="69764" y="52"/>
                    <a:pt x="69252" y="55"/>
                    <a:pt x="68752" y="55"/>
                  </a:cubicBezTo>
                  <a:cubicBezTo>
                    <a:pt x="67545" y="55"/>
                    <a:pt x="66402" y="36"/>
                    <a:pt x="65259" y="18"/>
                  </a:cubicBezTo>
                  <a:lnTo>
                    <a:pt x="63069" y="18"/>
                  </a:lnTo>
                  <a:cubicBezTo>
                    <a:pt x="60792" y="18"/>
                    <a:pt x="58515" y="6"/>
                    <a:pt x="56245" y="6"/>
                  </a:cubicBezTo>
                  <a:cubicBezTo>
                    <a:pt x="55111" y="6"/>
                    <a:pt x="53978" y="9"/>
                    <a:pt x="52848" y="18"/>
                  </a:cubicBezTo>
                  <a:lnTo>
                    <a:pt x="48859" y="18"/>
                  </a:lnTo>
                  <a:cubicBezTo>
                    <a:pt x="48347" y="27"/>
                    <a:pt x="47851" y="30"/>
                    <a:pt x="47365" y="30"/>
                  </a:cubicBezTo>
                  <a:cubicBezTo>
                    <a:pt x="46394" y="30"/>
                    <a:pt x="45461" y="18"/>
                    <a:pt x="44505" y="18"/>
                  </a:cubicBezTo>
                  <a:cubicBezTo>
                    <a:pt x="43328" y="7"/>
                    <a:pt x="42164" y="1"/>
                    <a:pt x="41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1"/>
            <p:cNvSpPr/>
            <p:nvPr/>
          </p:nvSpPr>
          <p:spPr>
            <a:xfrm>
              <a:off x="1454375" y="3669950"/>
              <a:ext cx="790000" cy="67450"/>
            </a:xfrm>
            <a:custGeom>
              <a:avLst/>
              <a:gdLst/>
              <a:ahLst/>
              <a:cxnLst/>
              <a:rect l="l" t="t" r="r" b="b"/>
              <a:pathLst>
                <a:path w="31600" h="2698" extrusionOk="0">
                  <a:moveTo>
                    <a:pt x="7509" y="607"/>
                  </a:moveTo>
                  <a:cubicBezTo>
                    <a:pt x="7535" y="607"/>
                    <a:pt x="7561" y="613"/>
                    <a:pt x="7587" y="626"/>
                  </a:cubicBezTo>
                  <a:lnTo>
                    <a:pt x="8943" y="626"/>
                  </a:lnTo>
                  <a:cubicBezTo>
                    <a:pt x="9343" y="626"/>
                    <a:pt x="9754" y="615"/>
                    <a:pt x="10170" y="615"/>
                  </a:cubicBezTo>
                  <a:cubicBezTo>
                    <a:pt x="10377" y="615"/>
                    <a:pt x="10586" y="618"/>
                    <a:pt x="10794" y="626"/>
                  </a:cubicBezTo>
                  <a:lnTo>
                    <a:pt x="11290" y="626"/>
                  </a:lnTo>
                  <a:cubicBezTo>
                    <a:pt x="11655" y="626"/>
                    <a:pt x="12031" y="615"/>
                    <a:pt x="12404" y="615"/>
                  </a:cubicBezTo>
                  <a:cubicBezTo>
                    <a:pt x="12590" y="615"/>
                    <a:pt x="12776" y="618"/>
                    <a:pt x="12958" y="626"/>
                  </a:cubicBezTo>
                  <a:lnTo>
                    <a:pt x="30974" y="626"/>
                  </a:lnTo>
                  <a:cubicBezTo>
                    <a:pt x="31000" y="653"/>
                    <a:pt x="31000" y="653"/>
                    <a:pt x="30974" y="679"/>
                  </a:cubicBezTo>
                  <a:cubicBezTo>
                    <a:pt x="31000" y="705"/>
                    <a:pt x="31000" y="731"/>
                    <a:pt x="30974" y="757"/>
                  </a:cubicBezTo>
                  <a:lnTo>
                    <a:pt x="30948" y="913"/>
                  </a:lnTo>
                  <a:cubicBezTo>
                    <a:pt x="30896" y="1018"/>
                    <a:pt x="30844" y="1096"/>
                    <a:pt x="30818" y="1200"/>
                  </a:cubicBezTo>
                  <a:cubicBezTo>
                    <a:pt x="30766" y="1304"/>
                    <a:pt x="30687" y="1383"/>
                    <a:pt x="30583" y="1461"/>
                  </a:cubicBezTo>
                  <a:cubicBezTo>
                    <a:pt x="30296" y="1774"/>
                    <a:pt x="29879" y="1956"/>
                    <a:pt x="29436" y="1956"/>
                  </a:cubicBezTo>
                  <a:lnTo>
                    <a:pt x="27950" y="2008"/>
                  </a:lnTo>
                  <a:cubicBezTo>
                    <a:pt x="27819" y="2008"/>
                    <a:pt x="27663" y="2034"/>
                    <a:pt x="27507" y="2034"/>
                  </a:cubicBezTo>
                  <a:cubicBezTo>
                    <a:pt x="27258" y="2073"/>
                    <a:pt x="27010" y="2097"/>
                    <a:pt x="26762" y="2097"/>
                  </a:cubicBezTo>
                  <a:cubicBezTo>
                    <a:pt x="26671" y="2097"/>
                    <a:pt x="26581" y="2093"/>
                    <a:pt x="26490" y="2086"/>
                  </a:cubicBezTo>
                  <a:lnTo>
                    <a:pt x="25629" y="2086"/>
                  </a:lnTo>
                  <a:lnTo>
                    <a:pt x="23804" y="2034"/>
                  </a:lnTo>
                  <a:cubicBezTo>
                    <a:pt x="22935" y="2034"/>
                    <a:pt x="22078" y="2023"/>
                    <a:pt x="21216" y="2023"/>
                  </a:cubicBezTo>
                  <a:cubicBezTo>
                    <a:pt x="20786" y="2023"/>
                    <a:pt x="20354" y="2026"/>
                    <a:pt x="19920" y="2034"/>
                  </a:cubicBezTo>
                  <a:lnTo>
                    <a:pt x="19424" y="2034"/>
                  </a:lnTo>
                  <a:cubicBezTo>
                    <a:pt x="19264" y="2027"/>
                    <a:pt x="19110" y="2024"/>
                    <a:pt x="18961" y="2024"/>
                  </a:cubicBezTo>
                  <a:cubicBezTo>
                    <a:pt x="18600" y="2024"/>
                    <a:pt x="18262" y="2042"/>
                    <a:pt x="17912" y="2060"/>
                  </a:cubicBezTo>
                  <a:cubicBezTo>
                    <a:pt x="17078" y="2086"/>
                    <a:pt x="16217" y="2060"/>
                    <a:pt x="15435" y="2139"/>
                  </a:cubicBezTo>
                  <a:cubicBezTo>
                    <a:pt x="15357" y="2113"/>
                    <a:pt x="15305" y="2113"/>
                    <a:pt x="15227" y="2113"/>
                  </a:cubicBezTo>
                  <a:cubicBezTo>
                    <a:pt x="15174" y="2086"/>
                    <a:pt x="15096" y="2086"/>
                    <a:pt x="15018" y="2086"/>
                  </a:cubicBezTo>
                  <a:cubicBezTo>
                    <a:pt x="14471" y="2113"/>
                    <a:pt x="13845" y="2086"/>
                    <a:pt x="13375" y="2165"/>
                  </a:cubicBezTo>
                  <a:cubicBezTo>
                    <a:pt x="13141" y="2165"/>
                    <a:pt x="12880" y="2165"/>
                    <a:pt x="12645" y="2217"/>
                  </a:cubicBezTo>
                  <a:lnTo>
                    <a:pt x="12489" y="2217"/>
                  </a:lnTo>
                  <a:cubicBezTo>
                    <a:pt x="12150" y="2217"/>
                    <a:pt x="11837" y="2191"/>
                    <a:pt x="11498" y="2165"/>
                  </a:cubicBezTo>
                  <a:cubicBezTo>
                    <a:pt x="11394" y="2139"/>
                    <a:pt x="11290" y="2139"/>
                    <a:pt x="11185" y="2139"/>
                  </a:cubicBezTo>
                  <a:lnTo>
                    <a:pt x="9673" y="2113"/>
                  </a:lnTo>
                  <a:cubicBezTo>
                    <a:pt x="9308" y="2113"/>
                    <a:pt x="8995" y="2139"/>
                    <a:pt x="8630" y="2139"/>
                  </a:cubicBezTo>
                  <a:cubicBezTo>
                    <a:pt x="8578" y="2142"/>
                    <a:pt x="8527" y="2144"/>
                    <a:pt x="8475" y="2144"/>
                  </a:cubicBezTo>
                  <a:cubicBezTo>
                    <a:pt x="8167" y="2144"/>
                    <a:pt x="7871" y="2086"/>
                    <a:pt x="7535" y="2086"/>
                  </a:cubicBezTo>
                  <a:lnTo>
                    <a:pt x="7353" y="2086"/>
                  </a:lnTo>
                  <a:cubicBezTo>
                    <a:pt x="6127" y="2086"/>
                    <a:pt x="4876" y="2086"/>
                    <a:pt x="3651" y="2060"/>
                  </a:cubicBezTo>
                  <a:cubicBezTo>
                    <a:pt x="3181" y="2060"/>
                    <a:pt x="2660" y="2060"/>
                    <a:pt x="2217" y="2034"/>
                  </a:cubicBezTo>
                  <a:cubicBezTo>
                    <a:pt x="1773" y="1982"/>
                    <a:pt x="1382" y="1800"/>
                    <a:pt x="1096" y="1487"/>
                  </a:cubicBezTo>
                  <a:cubicBezTo>
                    <a:pt x="913" y="1330"/>
                    <a:pt x="809" y="1122"/>
                    <a:pt x="704" y="887"/>
                  </a:cubicBezTo>
                  <a:cubicBezTo>
                    <a:pt x="675" y="809"/>
                    <a:pt x="651" y="740"/>
                    <a:pt x="633" y="679"/>
                  </a:cubicBezTo>
                  <a:lnTo>
                    <a:pt x="633" y="679"/>
                  </a:lnTo>
                  <a:lnTo>
                    <a:pt x="3755" y="653"/>
                  </a:lnTo>
                  <a:lnTo>
                    <a:pt x="4485" y="653"/>
                  </a:lnTo>
                  <a:cubicBezTo>
                    <a:pt x="4980" y="639"/>
                    <a:pt x="5469" y="639"/>
                    <a:pt x="5958" y="639"/>
                  </a:cubicBezTo>
                  <a:cubicBezTo>
                    <a:pt x="6447" y="639"/>
                    <a:pt x="6936" y="639"/>
                    <a:pt x="7431" y="626"/>
                  </a:cubicBezTo>
                  <a:cubicBezTo>
                    <a:pt x="7457" y="613"/>
                    <a:pt x="7483" y="607"/>
                    <a:pt x="7509" y="607"/>
                  </a:cubicBezTo>
                  <a:close/>
                  <a:moveTo>
                    <a:pt x="22396" y="1"/>
                  </a:moveTo>
                  <a:cubicBezTo>
                    <a:pt x="22175" y="19"/>
                    <a:pt x="21954" y="38"/>
                    <a:pt x="21724" y="38"/>
                  </a:cubicBezTo>
                  <a:cubicBezTo>
                    <a:pt x="21628" y="38"/>
                    <a:pt x="21531" y="34"/>
                    <a:pt x="21432" y="27"/>
                  </a:cubicBezTo>
                  <a:cubicBezTo>
                    <a:pt x="21158" y="14"/>
                    <a:pt x="20878" y="7"/>
                    <a:pt x="20597" y="7"/>
                  </a:cubicBezTo>
                  <a:cubicBezTo>
                    <a:pt x="20317" y="7"/>
                    <a:pt x="20037" y="14"/>
                    <a:pt x="19763" y="27"/>
                  </a:cubicBezTo>
                  <a:cubicBezTo>
                    <a:pt x="19294" y="53"/>
                    <a:pt x="18825" y="27"/>
                    <a:pt x="18381" y="79"/>
                  </a:cubicBezTo>
                  <a:lnTo>
                    <a:pt x="18147" y="79"/>
                  </a:lnTo>
                  <a:cubicBezTo>
                    <a:pt x="18068" y="66"/>
                    <a:pt x="17990" y="59"/>
                    <a:pt x="17912" y="59"/>
                  </a:cubicBezTo>
                  <a:cubicBezTo>
                    <a:pt x="17834" y="59"/>
                    <a:pt x="17756" y="66"/>
                    <a:pt x="17677" y="79"/>
                  </a:cubicBezTo>
                  <a:lnTo>
                    <a:pt x="16921" y="79"/>
                  </a:lnTo>
                  <a:cubicBezTo>
                    <a:pt x="16425" y="41"/>
                    <a:pt x="15929" y="17"/>
                    <a:pt x="15433" y="17"/>
                  </a:cubicBezTo>
                  <a:cubicBezTo>
                    <a:pt x="15251" y="17"/>
                    <a:pt x="15069" y="20"/>
                    <a:pt x="14888" y="27"/>
                  </a:cubicBezTo>
                  <a:cubicBezTo>
                    <a:pt x="14546" y="45"/>
                    <a:pt x="14204" y="75"/>
                    <a:pt x="13854" y="75"/>
                  </a:cubicBezTo>
                  <a:cubicBezTo>
                    <a:pt x="13696" y="75"/>
                    <a:pt x="13537" y="69"/>
                    <a:pt x="13375" y="53"/>
                  </a:cubicBezTo>
                  <a:cubicBezTo>
                    <a:pt x="13246" y="64"/>
                    <a:pt x="13112" y="70"/>
                    <a:pt x="12977" y="70"/>
                  </a:cubicBezTo>
                  <a:cubicBezTo>
                    <a:pt x="12786" y="70"/>
                    <a:pt x="12594" y="57"/>
                    <a:pt x="12411" y="27"/>
                  </a:cubicBezTo>
                  <a:lnTo>
                    <a:pt x="12020" y="27"/>
                  </a:lnTo>
                  <a:cubicBezTo>
                    <a:pt x="11585" y="27"/>
                    <a:pt x="11162" y="15"/>
                    <a:pt x="10735" y="15"/>
                  </a:cubicBezTo>
                  <a:cubicBezTo>
                    <a:pt x="10522" y="15"/>
                    <a:pt x="10308" y="18"/>
                    <a:pt x="10090" y="27"/>
                  </a:cubicBezTo>
                  <a:lnTo>
                    <a:pt x="9334" y="27"/>
                  </a:lnTo>
                  <a:cubicBezTo>
                    <a:pt x="9204" y="40"/>
                    <a:pt x="9067" y="46"/>
                    <a:pt x="8930" y="46"/>
                  </a:cubicBezTo>
                  <a:cubicBezTo>
                    <a:pt x="8793" y="46"/>
                    <a:pt x="8656" y="40"/>
                    <a:pt x="8526" y="27"/>
                  </a:cubicBezTo>
                  <a:cubicBezTo>
                    <a:pt x="8373" y="19"/>
                    <a:pt x="8221" y="16"/>
                    <a:pt x="8069" y="16"/>
                  </a:cubicBezTo>
                  <a:cubicBezTo>
                    <a:pt x="7701" y="16"/>
                    <a:pt x="7338" y="34"/>
                    <a:pt x="6988" y="53"/>
                  </a:cubicBezTo>
                  <a:cubicBezTo>
                    <a:pt x="6923" y="66"/>
                    <a:pt x="6857" y="72"/>
                    <a:pt x="6792" y="72"/>
                  </a:cubicBezTo>
                  <a:cubicBezTo>
                    <a:pt x="6727" y="72"/>
                    <a:pt x="6662" y="66"/>
                    <a:pt x="6597" y="53"/>
                  </a:cubicBezTo>
                  <a:cubicBezTo>
                    <a:pt x="6466" y="40"/>
                    <a:pt x="6336" y="33"/>
                    <a:pt x="6206" y="33"/>
                  </a:cubicBezTo>
                  <a:cubicBezTo>
                    <a:pt x="6075" y="33"/>
                    <a:pt x="5945" y="40"/>
                    <a:pt x="5815" y="53"/>
                  </a:cubicBezTo>
                  <a:lnTo>
                    <a:pt x="3911" y="53"/>
                  </a:lnTo>
                  <a:cubicBezTo>
                    <a:pt x="3233" y="53"/>
                    <a:pt x="2503" y="53"/>
                    <a:pt x="1826" y="79"/>
                  </a:cubicBezTo>
                  <a:cubicBezTo>
                    <a:pt x="1617" y="79"/>
                    <a:pt x="1408" y="105"/>
                    <a:pt x="1226" y="157"/>
                  </a:cubicBezTo>
                  <a:lnTo>
                    <a:pt x="572" y="466"/>
                  </a:lnTo>
                  <a:lnTo>
                    <a:pt x="572" y="466"/>
                  </a:lnTo>
                  <a:cubicBezTo>
                    <a:pt x="550" y="393"/>
                    <a:pt x="530" y="351"/>
                    <a:pt x="496" y="340"/>
                  </a:cubicBezTo>
                  <a:cubicBezTo>
                    <a:pt x="420" y="301"/>
                    <a:pt x="343" y="277"/>
                    <a:pt x="257" y="277"/>
                  </a:cubicBezTo>
                  <a:cubicBezTo>
                    <a:pt x="225" y="277"/>
                    <a:pt x="192" y="281"/>
                    <a:pt x="157" y="288"/>
                  </a:cubicBezTo>
                  <a:cubicBezTo>
                    <a:pt x="105" y="288"/>
                    <a:pt x="1" y="574"/>
                    <a:pt x="209" y="1122"/>
                  </a:cubicBezTo>
                  <a:cubicBezTo>
                    <a:pt x="444" y="1695"/>
                    <a:pt x="887" y="2165"/>
                    <a:pt x="1487" y="2425"/>
                  </a:cubicBezTo>
                  <a:cubicBezTo>
                    <a:pt x="1773" y="2530"/>
                    <a:pt x="2086" y="2608"/>
                    <a:pt x="2399" y="2608"/>
                  </a:cubicBezTo>
                  <a:lnTo>
                    <a:pt x="3233" y="2634"/>
                  </a:lnTo>
                  <a:lnTo>
                    <a:pt x="4876" y="2686"/>
                  </a:lnTo>
                  <a:lnTo>
                    <a:pt x="8683" y="2686"/>
                  </a:lnTo>
                  <a:cubicBezTo>
                    <a:pt x="9395" y="2686"/>
                    <a:pt x="10108" y="2698"/>
                    <a:pt x="10820" y="2698"/>
                  </a:cubicBezTo>
                  <a:cubicBezTo>
                    <a:pt x="11177" y="2698"/>
                    <a:pt x="11533" y="2695"/>
                    <a:pt x="11889" y="2686"/>
                  </a:cubicBezTo>
                  <a:lnTo>
                    <a:pt x="12124" y="2686"/>
                  </a:lnTo>
                  <a:cubicBezTo>
                    <a:pt x="13167" y="2686"/>
                    <a:pt x="14210" y="2686"/>
                    <a:pt x="15201" y="2608"/>
                  </a:cubicBezTo>
                  <a:lnTo>
                    <a:pt x="15696" y="2608"/>
                  </a:lnTo>
                  <a:cubicBezTo>
                    <a:pt x="15948" y="2617"/>
                    <a:pt x="16194" y="2620"/>
                    <a:pt x="16438" y="2620"/>
                  </a:cubicBezTo>
                  <a:cubicBezTo>
                    <a:pt x="16924" y="2620"/>
                    <a:pt x="17399" y="2608"/>
                    <a:pt x="17886" y="2608"/>
                  </a:cubicBezTo>
                  <a:lnTo>
                    <a:pt x="21093" y="2608"/>
                  </a:lnTo>
                  <a:cubicBezTo>
                    <a:pt x="22005" y="2582"/>
                    <a:pt x="22892" y="2582"/>
                    <a:pt x="23804" y="2582"/>
                  </a:cubicBezTo>
                  <a:lnTo>
                    <a:pt x="29514" y="2582"/>
                  </a:lnTo>
                  <a:cubicBezTo>
                    <a:pt x="30114" y="2530"/>
                    <a:pt x="30687" y="2243"/>
                    <a:pt x="31078" y="1748"/>
                  </a:cubicBezTo>
                  <a:cubicBezTo>
                    <a:pt x="31235" y="1565"/>
                    <a:pt x="31365" y="1356"/>
                    <a:pt x="31443" y="1122"/>
                  </a:cubicBezTo>
                  <a:cubicBezTo>
                    <a:pt x="31470" y="1044"/>
                    <a:pt x="31522" y="991"/>
                    <a:pt x="31548" y="887"/>
                  </a:cubicBezTo>
                  <a:cubicBezTo>
                    <a:pt x="31548" y="809"/>
                    <a:pt x="31600" y="705"/>
                    <a:pt x="31600" y="626"/>
                  </a:cubicBezTo>
                  <a:cubicBezTo>
                    <a:pt x="31600" y="470"/>
                    <a:pt x="31574" y="314"/>
                    <a:pt x="31574" y="314"/>
                  </a:cubicBezTo>
                  <a:cubicBezTo>
                    <a:pt x="31550" y="314"/>
                    <a:pt x="31590" y="124"/>
                    <a:pt x="31503" y="124"/>
                  </a:cubicBezTo>
                  <a:cubicBezTo>
                    <a:pt x="31494" y="124"/>
                    <a:pt x="31483" y="126"/>
                    <a:pt x="31470" y="131"/>
                  </a:cubicBezTo>
                  <a:lnTo>
                    <a:pt x="30114" y="131"/>
                  </a:lnTo>
                  <a:lnTo>
                    <a:pt x="28654" y="105"/>
                  </a:lnTo>
                  <a:lnTo>
                    <a:pt x="27298" y="105"/>
                  </a:lnTo>
                  <a:cubicBezTo>
                    <a:pt x="27168" y="105"/>
                    <a:pt x="27037" y="79"/>
                    <a:pt x="26907" y="79"/>
                  </a:cubicBezTo>
                  <a:cubicBezTo>
                    <a:pt x="26737" y="53"/>
                    <a:pt x="26561" y="40"/>
                    <a:pt x="26385" y="40"/>
                  </a:cubicBezTo>
                  <a:cubicBezTo>
                    <a:pt x="26209" y="40"/>
                    <a:pt x="26033" y="53"/>
                    <a:pt x="25864" y="79"/>
                  </a:cubicBezTo>
                  <a:cubicBezTo>
                    <a:pt x="25641" y="102"/>
                    <a:pt x="25419" y="115"/>
                    <a:pt x="25194" y="115"/>
                  </a:cubicBezTo>
                  <a:cubicBezTo>
                    <a:pt x="24918" y="115"/>
                    <a:pt x="24639" y="96"/>
                    <a:pt x="24352" y="53"/>
                  </a:cubicBezTo>
                  <a:cubicBezTo>
                    <a:pt x="24326" y="27"/>
                    <a:pt x="24221" y="27"/>
                    <a:pt x="24143" y="27"/>
                  </a:cubicBezTo>
                  <a:cubicBezTo>
                    <a:pt x="23909" y="27"/>
                    <a:pt x="23883" y="27"/>
                    <a:pt x="23778" y="79"/>
                  </a:cubicBezTo>
                  <a:cubicBezTo>
                    <a:pt x="23752" y="105"/>
                    <a:pt x="23700" y="105"/>
                    <a:pt x="23648" y="131"/>
                  </a:cubicBezTo>
                  <a:lnTo>
                    <a:pt x="22814" y="131"/>
                  </a:lnTo>
                  <a:cubicBezTo>
                    <a:pt x="22475" y="105"/>
                    <a:pt x="22579" y="105"/>
                    <a:pt x="22657" y="53"/>
                  </a:cubicBezTo>
                  <a:cubicBezTo>
                    <a:pt x="22761" y="1"/>
                    <a:pt x="22605" y="1"/>
                    <a:pt x="2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1"/>
            <p:cNvSpPr/>
            <p:nvPr/>
          </p:nvSpPr>
          <p:spPr>
            <a:xfrm>
              <a:off x="1454375" y="3669950"/>
              <a:ext cx="790000" cy="67450"/>
            </a:xfrm>
            <a:custGeom>
              <a:avLst/>
              <a:gdLst/>
              <a:ahLst/>
              <a:cxnLst/>
              <a:rect l="l" t="t" r="r" b="b"/>
              <a:pathLst>
                <a:path w="31600" h="2698" extrusionOk="0">
                  <a:moveTo>
                    <a:pt x="7509" y="607"/>
                  </a:moveTo>
                  <a:cubicBezTo>
                    <a:pt x="7535" y="607"/>
                    <a:pt x="7561" y="613"/>
                    <a:pt x="7587" y="626"/>
                  </a:cubicBezTo>
                  <a:lnTo>
                    <a:pt x="8943" y="626"/>
                  </a:lnTo>
                  <a:cubicBezTo>
                    <a:pt x="9343" y="626"/>
                    <a:pt x="9754" y="615"/>
                    <a:pt x="10170" y="615"/>
                  </a:cubicBezTo>
                  <a:cubicBezTo>
                    <a:pt x="10377" y="615"/>
                    <a:pt x="10586" y="618"/>
                    <a:pt x="10794" y="626"/>
                  </a:cubicBezTo>
                  <a:lnTo>
                    <a:pt x="11290" y="626"/>
                  </a:lnTo>
                  <a:cubicBezTo>
                    <a:pt x="11655" y="626"/>
                    <a:pt x="12031" y="615"/>
                    <a:pt x="12404" y="615"/>
                  </a:cubicBezTo>
                  <a:cubicBezTo>
                    <a:pt x="12590" y="615"/>
                    <a:pt x="12776" y="618"/>
                    <a:pt x="12958" y="626"/>
                  </a:cubicBezTo>
                  <a:lnTo>
                    <a:pt x="30974" y="626"/>
                  </a:lnTo>
                  <a:cubicBezTo>
                    <a:pt x="31000" y="653"/>
                    <a:pt x="31000" y="653"/>
                    <a:pt x="30974" y="679"/>
                  </a:cubicBezTo>
                  <a:cubicBezTo>
                    <a:pt x="31000" y="705"/>
                    <a:pt x="31000" y="731"/>
                    <a:pt x="30974" y="757"/>
                  </a:cubicBezTo>
                  <a:lnTo>
                    <a:pt x="30948" y="913"/>
                  </a:lnTo>
                  <a:cubicBezTo>
                    <a:pt x="30896" y="1018"/>
                    <a:pt x="30844" y="1096"/>
                    <a:pt x="30818" y="1200"/>
                  </a:cubicBezTo>
                  <a:cubicBezTo>
                    <a:pt x="30766" y="1304"/>
                    <a:pt x="30687" y="1383"/>
                    <a:pt x="30583" y="1461"/>
                  </a:cubicBezTo>
                  <a:cubicBezTo>
                    <a:pt x="30296" y="1774"/>
                    <a:pt x="29879" y="1956"/>
                    <a:pt x="29436" y="1956"/>
                  </a:cubicBezTo>
                  <a:lnTo>
                    <a:pt x="27950" y="2008"/>
                  </a:lnTo>
                  <a:cubicBezTo>
                    <a:pt x="27819" y="2008"/>
                    <a:pt x="27663" y="2034"/>
                    <a:pt x="27507" y="2034"/>
                  </a:cubicBezTo>
                  <a:cubicBezTo>
                    <a:pt x="27258" y="2073"/>
                    <a:pt x="27010" y="2097"/>
                    <a:pt x="26762" y="2097"/>
                  </a:cubicBezTo>
                  <a:cubicBezTo>
                    <a:pt x="26671" y="2097"/>
                    <a:pt x="26581" y="2093"/>
                    <a:pt x="26490" y="2086"/>
                  </a:cubicBezTo>
                  <a:lnTo>
                    <a:pt x="25629" y="2086"/>
                  </a:lnTo>
                  <a:lnTo>
                    <a:pt x="23804" y="2034"/>
                  </a:lnTo>
                  <a:cubicBezTo>
                    <a:pt x="22935" y="2034"/>
                    <a:pt x="22078" y="2023"/>
                    <a:pt x="21216" y="2023"/>
                  </a:cubicBezTo>
                  <a:cubicBezTo>
                    <a:pt x="20786" y="2023"/>
                    <a:pt x="20354" y="2026"/>
                    <a:pt x="19920" y="2034"/>
                  </a:cubicBezTo>
                  <a:lnTo>
                    <a:pt x="19424" y="2034"/>
                  </a:lnTo>
                  <a:cubicBezTo>
                    <a:pt x="19264" y="2027"/>
                    <a:pt x="19110" y="2024"/>
                    <a:pt x="18961" y="2024"/>
                  </a:cubicBezTo>
                  <a:cubicBezTo>
                    <a:pt x="18600" y="2024"/>
                    <a:pt x="18262" y="2042"/>
                    <a:pt x="17912" y="2060"/>
                  </a:cubicBezTo>
                  <a:cubicBezTo>
                    <a:pt x="17078" y="2086"/>
                    <a:pt x="16217" y="2060"/>
                    <a:pt x="15435" y="2139"/>
                  </a:cubicBezTo>
                  <a:cubicBezTo>
                    <a:pt x="15357" y="2113"/>
                    <a:pt x="15305" y="2113"/>
                    <a:pt x="15227" y="2113"/>
                  </a:cubicBezTo>
                  <a:cubicBezTo>
                    <a:pt x="15174" y="2086"/>
                    <a:pt x="15096" y="2086"/>
                    <a:pt x="15018" y="2086"/>
                  </a:cubicBezTo>
                  <a:cubicBezTo>
                    <a:pt x="14471" y="2113"/>
                    <a:pt x="13845" y="2086"/>
                    <a:pt x="13375" y="2165"/>
                  </a:cubicBezTo>
                  <a:cubicBezTo>
                    <a:pt x="13141" y="2165"/>
                    <a:pt x="12880" y="2165"/>
                    <a:pt x="12645" y="2217"/>
                  </a:cubicBezTo>
                  <a:lnTo>
                    <a:pt x="12489" y="2217"/>
                  </a:lnTo>
                  <a:cubicBezTo>
                    <a:pt x="12150" y="2217"/>
                    <a:pt x="11837" y="2191"/>
                    <a:pt x="11498" y="2165"/>
                  </a:cubicBezTo>
                  <a:cubicBezTo>
                    <a:pt x="11394" y="2139"/>
                    <a:pt x="11290" y="2139"/>
                    <a:pt x="11185" y="2139"/>
                  </a:cubicBezTo>
                  <a:lnTo>
                    <a:pt x="9673" y="2113"/>
                  </a:lnTo>
                  <a:cubicBezTo>
                    <a:pt x="9308" y="2113"/>
                    <a:pt x="8995" y="2139"/>
                    <a:pt x="8630" y="2139"/>
                  </a:cubicBezTo>
                  <a:cubicBezTo>
                    <a:pt x="8578" y="2142"/>
                    <a:pt x="8527" y="2144"/>
                    <a:pt x="8475" y="2144"/>
                  </a:cubicBezTo>
                  <a:cubicBezTo>
                    <a:pt x="8167" y="2144"/>
                    <a:pt x="7871" y="2086"/>
                    <a:pt x="7535" y="2086"/>
                  </a:cubicBezTo>
                  <a:lnTo>
                    <a:pt x="7353" y="2086"/>
                  </a:lnTo>
                  <a:cubicBezTo>
                    <a:pt x="6127" y="2086"/>
                    <a:pt x="4876" y="2086"/>
                    <a:pt x="3651" y="2060"/>
                  </a:cubicBezTo>
                  <a:cubicBezTo>
                    <a:pt x="3181" y="2060"/>
                    <a:pt x="2660" y="2060"/>
                    <a:pt x="2217" y="2034"/>
                  </a:cubicBezTo>
                  <a:cubicBezTo>
                    <a:pt x="1773" y="1982"/>
                    <a:pt x="1382" y="1800"/>
                    <a:pt x="1096" y="1487"/>
                  </a:cubicBezTo>
                  <a:cubicBezTo>
                    <a:pt x="913" y="1330"/>
                    <a:pt x="809" y="1122"/>
                    <a:pt x="704" y="887"/>
                  </a:cubicBezTo>
                  <a:cubicBezTo>
                    <a:pt x="675" y="809"/>
                    <a:pt x="651" y="740"/>
                    <a:pt x="633" y="679"/>
                  </a:cubicBezTo>
                  <a:lnTo>
                    <a:pt x="633" y="679"/>
                  </a:lnTo>
                  <a:lnTo>
                    <a:pt x="3755" y="653"/>
                  </a:lnTo>
                  <a:lnTo>
                    <a:pt x="4485" y="653"/>
                  </a:lnTo>
                  <a:cubicBezTo>
                    <a:pt x="4980" y="639"/>
                    <a:pt x="5469" y="639"/>
                    <a:pt x="5958" y="639"/>
                  </a:cubicBezTo>
                  <a:cubicBezTo>
                    <a:pt x="6447" y="639"/>
                    <a:pt x="6936" y="639"/>
                    <a:pt x="7431" y="626"/>
                  </a:cubicBezTo>
                  <a:cubicBezTo>
                    <a:pt x="7457" y="613"/>
                    <a:pt x="7483" y="607"/>
                    <a:pt x="7509" y="607"/>
                  </a:cubicBezTo>
                  <a:close/>
                  <a:moveTo>
                    <a:pt x="22396" y="1"/>
                  </a:moveTo>
                  <a:cubicBezTo>
                    <a:pt x="22175" y="19"/>
                    <a:pt x="21954" y="38"/>
                    <a:pt x="21724" y="38"/>
                  </a:cubicBezTo>
                  <a:cubicBezTo>
                    <a:pt x="21628" y="38"/>
                    <a:pt x="21531" y="34"/>
                    <a:pt x="21432" y="27"/>
                  </a:cubicBezTo>
                  <a:cubicBezTo>
                    <a:pt x="21158" y="14"/>
                    <a:pt x="20878" y="7"/>
                    <a:pt x="20597" y="7"/>
                  </a:cubicBezTo>
                  <a:cubicBezTo>
                    <a:pt x="20317" y="7"/>
                    <a:pt x="20037" y="14"/>
                    <a:pt x="19763" y="27"/>
                  </a:cubicBezTo>
                  <a:cubicBezTo>
                    <a:pt x="19294" y="53"/>
                    <a:pt x="18825" y="27"/>
                    <a:pt x="18381" y="79"/>
                  </a:cubicBezTo>
                  <a:lnTo>
                    <a:pt x="18147" y="79"/>
                  </a:lnTo>
                  <a:cubicBezTo>
                    <a:pt x="18068" y="66"/>
                    <a:pt x="17990" y="59"/>
                    <a:pt x="17912" y="59"/>
                  </a:cubicBezTo>
                  <a:cubicBezTo>
                    <a:pt x="17834" y="59"/>
                    <a:pt x="17756" y="66"/>
                    <a:pt x="17677" y="79"/>
                  </a:cubicBezTo>
                  <a:lnTo>
                    <a:pt x="16921" y="79"/>
                  </a:lnTo>
                  <a:cubicBezTo>
                    <a:pt x="16425" y="41"/>
                    <a:pt x="15929" y="17"/>
                    <a:pt x="15433" y="17"/>
                  </a:cubicBezTo>
                  <a:cubicBezTo>
                    <a:pt x="15251" y="17"/>
                    <a:pt x="15069" y="20"/>
                    <a:pt x="14888" y="27"/>
                  </a:cubicBezTo>
                  <a:cubicBezTo>
                    <a:pt x="14546" y="45"/>
                    <a:pt x="14204" y="75"/>
                    <a:pt x="13854" y="75"/>
                  </a:cubicBezTo>
                  <a:cubicBezTo>
                    <a:pt x="13696" y="75"/>
                    <a:pt x="13537" y="69"/>
                    <a:pt x="13375" y="53"/>
                  </a:cubicBezTo>
                  <a:cubicBezTo>
                    <a:pt x="13246" y="64"/>
                    <a:pt x="13112" y="70"/>
                    <a:pt x="12977" y="70"/>
                  </a:cubicBezTo>
                  <a:cubicBezTo>
                    <a:pt x="12786" y="70"/>
                    <a:pt x="12594" y="57"/>
                    <a:pt x="12411" y="27"/>
                  </a:cubicBezTo>
                  <a:lnTo>
                    <a:pt x="12020" y="27"/>
                  </a:lnTo>
                  <a:cubicBezTo>
                    <a:pt x="11585" y="27"/>
                    <a:pt x="11162" y="15"/>
                    <a:pt x="10735" y="15"/>
                  </a:cubicBezTo>
                  <a:cubicBezTo>
                    <a:pt x="10522" y="15"/>
                    <a:pt x="10308" y="18"/>
                    <a:pt x="10090" y="27"/>
                  </a:cubicBezTo>
                  <a:lnTo>
                    <a:pt x="9334" y="27"/>
                  </a:lnTo>
                  <a:cubicBezTo>
                    <a:pt x="9204" y="40"/>
                    <a:pt x="9067" y="46"/>
                    <a:pt x="8930" y="46"/>
                  </a:cubicBezTo>
                  <a:cubicBezTo>
                    <a:pt x="8793" y="46"/>
                    <a:pt x="8656" y="40"/>
                    <a:pt x="8526" y="27"/>
                  </a:cubicBezTo>
                  <a:cubicBezTo>
                    <a:pt x="8373" y="19"/>
                    <a:pt x="8221" y="16"/>
                    <a:pt x="8069" y="16"/>
                  </a:cubicBezTo>
                  <a:cubicBezTo>
                    <a:pt x="7701" y="16"/>
                    <a:pt x="7338" y="34"/>
                    <a:pt x="6988" y="53"/>
                  </a:cubicBezTo>
                  <a:cubicBezTo>
                    <a:pt x="6923" y="66"/>
                    <a:pt x="6857" y="72"/>
                    <a:pt x="6792" y="72"/>
                  </a:cubicBezTo>
                  <a:cubicBezTo>
                    <a:pt x="6727" y="72"/>
                    <a:pt x="6662" y="66"/>
                    <a:pt x="6597" y="53"/>
                  </a:cubicBezTo>
                  <a:cubicBezTo>
                    <a:pt x="6466" y="40"/>
                    <a:pt x="6336" y="33"/>
                    <a:pt x="6206" y="33"/>
                  </a:cubicBezTo>
                  <a:cubicBezTo>
                    <a:pt x="6075" y="33"/>
                    <a:pt x="5945" y="40"/>
                    <a:pt x="5815" y="53"/>
                  </a:cubicBezTo>
                  <a:lnTo>
                    <a:pt x="3911" y="53"/>
                  </a:lnTo>
                  <a:cubicBezTo>
                    <a:pt x="3233" y="53"/>
                    <a:pt x="2503" y="53"/>
                    <a:pt x="1826" y="79"/>
                  </a:cubicBezTo>
                  <a:cubicBezTo>
                    <a:pt x="1617" y="79"/>
                    <a:pt x="1408" y="105"/>
                    <a:pt x="1226" y="157"/>
                  </a:cubicBezTo>
                  <a:lnTo>
                    <a:pt x="572" y="466"/>
                  </a:lnTo>
                  <a:lnTo>
                    <a:pt x="572" y="466"/>
                  </a:lnTo>
                  <a:cubicBezTo>
                    <a:pt x="550" y="393"/>
                    <a:pt x="530" y="351"/>
                    <a:pt x="496" y="340"/>
                  </a:cubicBezTo>
                  <a:cubicBezTo>
                    <a:pt x="420" y="301"/>
                    <a:pt x="343" y="277"/>
                    <a:pt x="257" y="277"/>
                  </a:cubicBezTo>
                  <a:cubicBezTo>
                    <a:pt x="225" y="277"/>
                    <a:pt x="192" y="281"/>
                    <a:pt x="157" y="288"/>
                  </a:cubicBezTo>
                  <a:cubicBezTo>
                    <a:pt x="105" y="288"/>
                    <a:pt x="1" y="574"/>
                    <a:pt x="209" y="1122"/>
                  </a:cubicBezTo>
                  <a:cubicBezTo>
                    <a:pt x="444" y="1695"/>
                    <a:pt x="887" y="2165"/>
                    <a:pt x="1487" y="2425"/>
                  </a:cubicBezTo>
                  <a:cubicBezTo>
                    <a:pt x="1773" y="2530"/>
                    <a:pt x="2086" y="2608"/>
                    <a:pt x="2399" y="2608"/>
                  </a:cubicBezTo>
                  <a:lnTo>
                    <a:pt x="3233" y="2634"/>
                  </a:lnTo>
                  <a:lnTo>
                    <a:pt x="4876" y="2686"/>
                  </a:lnTo>
                  <a:lnTo>
                    <a:pt x="8683" y="2686"/>
                  </a:lnTo>
                  <a:cubicBezTo>
                    <a:pt x="9395" y="2686"/>
                    <a:pt x="10108" y="2698"/>
                    <a:pt x="10820" y="2698"/>
                  </a:cubicBezTo>
                  <a:cubicBezTo>
                    <a:pt x="11177" y="2698"/>
                    <a:pt x="11533" y="2695"/>
                    <a:pt x="11889" y="2686"/>
                  </a:cubicBezTo>
                  <a:lnTo>
                    <a:pt x="12124" y="2686"/>
                  </a:lnTo>
                  <a:cubicBezTo>
                    <a:pt x="13167" y="2686"/>
                    <a:pt x="14210" y="2686"/>
                    <a:pt x="15201" y="2608"/>
                  </a:cubicBezTo>
                  <a:lnTo>
                    <a:pt x="15696" y="2608"/>
                  </a:lnTo>
                  <a:cubicBezTo>
                    <a:pt x="15948" y="2617"/>
                    <a:pt x="16194" y="2620"/>
                    <a:pt x="16438" y="2620"/>
                  </a:cubicBezTo>
                  <a:cubicBezTo>
                    <a:pt x="16924" y="2620"/>
                    <a:pt x="17399" y="2608"/>
                    <a:pt x="17886" y="2608"/>
                  </a:cubicBezTo>
                  <a:lnTo>
                    <a:pt x="21093" y="2608"/>
                  </a:lnTo>
                  <a:cubicBezTo>
                    <a:pt x="22005" y="2582"/>
                    <a:pt x="22892" y="2582"/>
                    <a:pt x="23804" y="2582"/>
                  </a:cubicBezTo>
                  <a:lnTo>
                    <a:pt x="29514" y="2582"/>
                  </a:lnTo>
                  <a:cubicBezTo>
                    <a:pt x="30114" y="2530"/>
                    <a:pt x="30687" y="2243"/>
                    <a:pt x="31078" y="1748"/>
                  </a:cubicBezTo>
                  <a:cubicBezTo>
                    <a:pt x="31235" y="1565"/>
                    <a:pt x="31365" y="1356"/>
                    <a:pt x="31443" y="1122"/>
                  </a:cubicBezTo>
                  <a:cubicBezTo>
                    <a:pt x="31470" y="1044"/>
                    <a:pt x="31522" y="991"/>
                    <a:pt x="31548" y="887"/>
                  </a:cubicBezTo>
                  <a:cubicBezTo>
                    <a:pt x="31548" y="809"/>
                    <a:pt x="31600" y="705"/>
                    <a:pt x="31600" y="626"/>
                  </a:cubicBezTo>
                  <a:cubicBezTo>
                    <a:pt x="31600" y="470"/>
                    <a:pt x="31574" y="314"/>
                    <a:pt x="31574" y="314"/>
                  </a:cubicBezTo>
                  <a:cubicBezTo>
                    <a:pt x="31550" y="314"/>
                    <a:pt x="31590" y="124"/>
                    <a:pt x="31503" y="124"/>
                  </a:cubicBezTo>
                  <a:cubicBezTo>
                    <a:pt x="31494" y="124"/>
                    <a:pt x="31483" y="126"/>
                    <a:pt x="31470" y="131"/>
                  </a:cubicBezTo>
                  <a:lnTo>
                    <a:pt x="30114" y="131"/>
                  </a:lnTo>
                  <a:lnTo>
                    <a:pt x="28654" y="105"/>
                  </a:lnTo>
                  <a:lnTo>
                    <a:pt x="27298" y="105"/>
                  </a:lnTo>
                  <a:cubicBezTo>
                    <a:pt x="27168" y="105"/>
                    <a:pt x="27037" y="79"/>
                    <a:pt x="26907" y="79"/>
                  </a:cubicBezTo>
                  <a:cubicBezTo>
                    <a:pt x="26737" y="53"/>
                    <a:pt x="26561" y="40"/>
                    <a:pt x="26385" y="40"/>
                  </a:cubicBezTo>
                  <a:cubicBezTo>
                    <a:pt x="26209" y="40"/>
                    <a:pt x="26033" y="53"/>
                    <a:pt x="25864" y="79"/>
                  </a:cubicBezTo>
                  <a:cubicBezTo>
                    <a:pt x="25641" y="102"/>
                    <a:pt x="25419" y="115"/>
                    <a:pt x="25194" y="115"/>
                  </a:cubicBezTo>
                  <a:cubicBezTo>
                    <a:pt x="24918" y="115"/>
                    <a:pt x="24639" y="96"/>
                    <a:pt x="24352" y="53"/>
                  </a:cubicBezTo>
                  <a:cubicBezTo>
                    <a:pt x="24326" y="27"/>
                    <a:pt x="24221" y="27"/>
                    <a:pt x="24143" y="27"/>
                  </a:cubicBezTo>
                  <a:cubicBezTo>
                    <a:pt x="23909" y="27"/>
                    <a:pt x="23883" y="27"/>
                    <a:pt x="23778" y="79"/>
                  </a:cubicBezTo>
                  <a:cubicBezTo>
                    <a:pt x="23752" y="105"/>
                    <a:pt x="23700" y="105"/>
                    <a:pt x="23648" y="131"/>
                  </a:cubicBezTo>
                  <a:lnTo>
                    <a:pt x="22814" y="131"/>
                  </a:lnTo>
                  <a:cubicBezTo>
                    <a:pt x="22475" y="105"/>
                    <a:pt x="22579" y="105"/>
                    <a:pt x="22657" y="53"/>
                  </a:cubicBezTo>
                  <a:cubicBezTo>
                    <a:pt x="22761" y="1"/>
                    <a:pt x="22605" y="1"/>
                    <a:pt x="2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4" name="Google Shape;1904;p61"/>
          <p:cNvSpPr txBox="1">
            <a:spLocks noGrp="1"/>
          </p:cNvSpPr>
          <p:nvPr>
            <p:ph type="title"/>
          </p:nvPr>
        </p:nvSpPr>
        <p:spPr>
          <a:xfrm>
            <a:off x="890705" y="238268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VISUALIZATION DATASET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96" y="1200755"/>
            <a:ext cx="5306664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9"/>
          <p:cNvSpPr txBox="1">
            <a:spLocks noGrp="1"/>
          </p:cNvSpPr>
          <p:nvPr>
            <p:ph type="title" idx="2"/>
          </p:nvPr>
        </p:nvSpPr>
        <p:spPr>
          <a:xfrm rot="475373" flipH="1">
            <a:off x="5959838" y="2010223"/>
            <a:ext cx="1384213" cy="920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1300" name="Google Shape;1300;p49"/>
          <p:cNvSpPr txBox="1">
            <a:spLocks noGrp="1"/>
          </p:cNvSpPr>
          <p:nvPr>
            <p:ph type="ctrTitle"/>
          </p:nvPr>
        </p:nvSpPr>
        <p:spPr>
          <a:xfrm rot="-219092" flipH="1">
            <a:off x="2095441" y="2154234"/>
            <a:ext cx="3678869" cy="6321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CONCLUSION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420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2" name="Google Shape;1572;p55"/>
          <p:cNvGrpSpPr/>
          <p:nvPr/>
        </p:nvGrpSpPr>
        <p:grpSpPr>
          <a:xfrm rot="212102">
            <a:off x="1626341" y="1055264"/>
            <a:ext cx="6274945" cy="3454001"/>
            <a:chOff x="2016900" y="1269275"/>
            <a:chExt cx="6591250" cy="2916825"/>
          </a:xfrm>
        </p:grpSpPr>
        <p:sp>
          <p:nvSpPr>
            <p:cNvPr id="1573" name="Google Shape;1573;p55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5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5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5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5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5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5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5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5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5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5"/>
            <p:cNvSpPr/>
            <p:nvPr/>
          </p:nvSpPr>
          <p:spPr>
            <a:xfrm>
              <a:off x="2892250" y="1269275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55"/>
          <p:cNvGrpSpPr/>
          <p:nvPr/>
        </p:nvGrpSpPr>
        <p:grpSpPr>
          <a:xfrm>
            <a:off x="917997" y="512531"/>
            <a:ext cx="2392546" cy="2015916"/>
            <a:chOff x="799900" y="238125"/>
            <a:chExt cx="5991850" cy="5219875"/>
          </a:xfrm>
        </p:grpSpPr>
        <p:sp>
          <p:nvSpPr>
            <p:cNvPr id="1588" name="Google Shape;1588;p55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5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0" name="Google Shape;1590;p55"/>
          <p:cNvSpPr txBox="1">
            <a:spLocks noGrp="1"/>
          </p:cNvSpPr>
          <p:nvPr>
            <p:ph type="title"/>
          </p:nvPr>
        </p:nvSpPr>
        <p:spPr>
          <a:xfrm>
            <a:off x="1147220" y="810655"/>
            <a:ext cx="1933844" cy="1493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CONCLUSION</a:t>
            </a:r>
            <a:endParaRPr sz="2000" dirty="0"/>
          </a:p>
        </p:txBody>
      </p:sp>
      <p:sp>
        <p:nvSpPr>
          <p:cNvPr id="1591" name="Google Shape;1591;p55"/>
          <p:cNvSpPr txBox="1">
            <a:spLocks noGrp="1"/>
          </p:cNvSpPr>
          <p:nvPr>
            <p:ph type="body" idx="2"/>
          </p:nvPr>
        </p:nvSpPr>
        <p:spPr>
          <a:xfrm rot="212793">
            <a:off x="3130810" y="2077488"/>
            <a:ext cx="4500519" cy="1828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ignika Negative" panose="020B0604020202020204" charset="0"/>
              </a:rPr>
              <a:t>Pandemic </a:t>
            </a:r>
            <a:r>
              <a:rPr lang="en-US" sz="1600" dirty="0" err="1">
                <a:latin typeface="Signika Negative" panose="020B0604020202020204" charset="0"/>
              </a:rPr>
              <a:t>seperti</a:t>
            </a:r>
            <a:r>
              <a:rPr lang="en-US" sz="1600" dirty="0">
                <a:latin typeface="Signika Negative" panose="020B0604020202020204" charset="0"/>
              </a:rPr>
              <a:t> </a:t>
            </a:r>
            <a:r>
              <a:rPr lang="en-US" sz="1600" dirty="0" err="1">
                <a:latin typeface="Signika Negative" panose="020B0604020202020204" charset="0"/>
              </a:rPr>
              <a:t>ini</a:t>
            </a:r>
            <a:r>
              <a:rPr lang="en-US" sz="1600" dirty="0">
                <a:latin typeface="Signika Negative" panose="020B0604020202020204" charset="0"/>
              </a:rPr>
              <a:t>, </a:t>
            </a:r>
            <a:r>
              <a:rPr lang="en-US" sz="1600" dirty="0" err="1">
                <a:latin typeface="Signika Negative" panose="020B0604020202020204" charset="0"/>
              </a:rPr>
              <a:t>asuransi</a:t>
            </a:r>
            <a:r>
              <a:rPr lang="en-US" sz="1600" dirty="0">
                <a:latin typeface="Signika Negative" panose="020B0604020202020204" charset="0"/>
              </a:rPr>
              <a:t> </a:t>
            </a:r>
            <a:r>
              <a:rPr lang="en-US" sz="1600" dirty="0" err="1">
                <a:latin typeface="Signika Negative" panose="020B0604020202020204" charset="0"/>
              </a:rPr>
              <a:t>kesehatan</a:t>
            </a:r>
            <a:r>
              <a:rPr lang="en-US" sz="1600" dirty="0">
                <a:latin typeface="Signika Negative" panose="020B0604020202020204" charset="0"/>
              </a:rPr>
              <a:t> </a:t>
            </a:r>
            <a:r>
              <a:rPr lang="en-US" sz="1600" dirty="0" err="1">
                <a:latin typeface="Signika Negative" panose="020B0604020202020204" charset="0"/>
              </a:rPr>
              <a:t>sangat</a:t>
            </a:r>
            <a:r>
              <a:rPr lang="en-US" sz="1600" dirty="0">
                <a:latin typeface="Signika Negative" panose="020B0604020202020204" charset="0"/>
              </a:rPr>
              <a:t> </a:t>
            </a:r>
            <a:r>
              <a:rPr lang="en-US" sz="1600" dirty="0" err="1">
                <a:latin typeface="Signika Negative" panose="020B0604020202020204" charset="0"/>
              </a:rPr>
              <a:t>dibutuhkan</a:t>
            </a:r>
            <a:endParaRPr lang="en-US" sz="1600" dirty="0">
              <a:latin typeface="Signika Negative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Signika Negative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ignika Negative" panose="020B0604020202020204" charset="0"/>
              </a:rPr>
              <a:t>Usia</a:t>
            </a:r>
            <a:r>
              <a:rPr lang="en-US" sz="1600" dirty="0">
                <a:latin typeface="Signika Negative" panose="020B0604020202020204" charset="0"/>
              </a:rPr>
              <a:t>, gender/sex, BMI, </a:t>
            </a:r>
            <a:r>
              <a:rPr lang="en-US" sz="1600" dirty="0" err="1">
                <a:latin typeface="Signika Negative" panose="020B0604020202020204" charset="0"/>
              </a:rPr>
              <a:t>banyak</a:t>
            </a:r>
            <a:r>
              <a:rPr lang="en-US" sz="1600" dirty="0">
                <a:latin typeface="Signika Negative" panose="020B0604020202020204" charset="0"/>
              </a:rPr>
              <a:t> </a:t>
            </a:r>
            <a:r>
              <a:rPr lang="en-US" sz="1600" dirty="0" err="1">
                <a:latin typeface="Signika Negative" panose="020B0604020202020204" charset="0"/>
              </a:rPr>
              <a:t>anak</a:t>
            </a:r>
            <a:r>
              <a:rPr lang="en-US" sz="1600" dirty="0">
                <a:latin typeface="Signika Negative" panose="020B0604020202020204" charset="0"/>
              </a:rPr>
              <a:t> yang </a:t>
            </a:r>
            <a:r>
              <a:rPr lang="en-US" sz="1600" dirty="0" err="1">
                <a:latin typeface="Signika Negative" panose="020B0604020202020204" charset="0"/>
              </a:rPr>
              <a:t>ditanggung</a:t>
            </a:r>
            <a:r>
              <a:rPr lang="en-US" sz="1600" dirty="0">
                <a:latin typeface="Signika Negative" panose="020B0604020202020204" charset="0"/>
              </a:rPr>
              <a:t> </a:t>
            </a:r>
            <a:r>
              <a:rPr lang="en-US" sz="1600" dirty="0" err="1">
                <a:latin typeface="Signika Negative" panose="020B0604020202020204" charset="0"/>
              </a:rPr>
              <a:t>dan</a:t>
            </a:r>
            <a:r>
              <a:rPr lang="en-US" sz="1600" dirty="0">
                <a:latin typeface="Signika Negative" panose="020B0604020202020204" charset="0"/>
              </a:rPr>
              <a:t> </a:t>
            </a:r>
            <a:r>
              <a:rPr lang="en-US" sz="1600" dirty="0" err="1">
                <a:latin typeface="Signika Negative" panose="020B0604020202020204" charset="0"/>
              </a:rPr>
              <a:t>perokok</a:t>
            </a:r>
            <a:r>
              <a:rPr lang="en-US" sz="1600" dirty="0">
                <a:latin typeface="Signika Negative" panose="020B0604020202020204" charset="0"/>
              </a:rPr>
              <a:t> </a:t>
            </a:r>
            <a:r>
              <a:rPr lang="en-US" sz="1600" dirty="0" err="1">
                <a:latin typeface="Signika Negative" panose="020B0604020202020204" charset="0"/>
              </a:rPr>
              <a:t>tidak</a:t>
            </a:r>
            <a:r>
              <a:rPr lang="en-US" sz="1600" dirty="0">
                <a:latin typeface="Signika Negative" panose="020B0604020202020204" charset="0"/>
              </a:rPr>
              <a:t>, </a:t>
            </a:r>
            <a:r>
              <a:rPr lang="en-US" sz="1600" dirty="0" err="1">
                <a:latin typeface="Signika Negative" panose="020B0604020202020204" charset="0"/>
              </a:rPr>
              <a:t>merupakan</a:t>
            </a:r>
            <a:r>
              <a:rPr lang="en-US" sz="1600" dirty="0">
                <a:latin typeface="Signika Negative" panose="020B0604020202020204" charset="0"/>
              </a:rPr>
              <a:t> factor yang </a:t>
            </a:r>
            <a:r>
              <a:rPr lang="en-US" sz="1600" dirty="0" err="1">
                <a:latin typeface="Signika Negative" panose="020B0604020202020204" charset="0"/>
              </a:rPr>
              <a:t>dapat</a:t>
            </a:r>
            <a:r>
              <a:rPr lang="en-US" sz="1600" dirty="0">
                <a:latin typeface="Signika Negative" panose="020B0604020202020204" charset="0"/>
              </a:rPr>
              <a:t> </a:t>
            </a:r>
            <a:r>
              <a:rPr lang="en-US" sz="1600" dirty="0" err="1">
                <a:latin typeface="Signika Negative" panose="020B0604020202020204" charset="0"/>
              </a:rPr>
              <a:t>mempengaruhi</a:t>
            </a:r>
            <a:r>
              <a:rPr lang="en-US" sz="1600" dirty="0">
                <a:latin typeface="Signika Negative" panose="020B0604020202020204" charset="0"/>
              </a:rPr>
              <a:t> </a:t>
            </a:r>
            <a:r>
              <a:rPr lang="en-US" sz="1600" dirty="0" err="1">
                <a:latin typeface="Signika Negative" panose="020B0604020202020204" charset="0"/>
              </a:rPr>
              <a:t>besar</a:t>
            </a:r>
            <a:r>
              <a:rPr lang="en-US" sz="1600" dirty="0">
                <a:latin typeface="Signika Negative" panose="020B0604020202020204" charset="0"/>
              </a:rPr>
              <a:t> charges </a:t>
            </a:r>
            <a:r>
              <a:rPr lang="en-US" sz="1600" dirty="0" err="1">
                <a:latin typeface="Signika Negative" panose="020B0604020202020204" charset="0"/>
              </a:rPr>
              <a:t>seorang</a:t>
            </a:r>
            <a:r>
              <a:rPr lang="en-US" sz="1600" dirty="0">
                <a:latin typeface="Signika Negative" panose="020B0604020202020204" charset="0"/>
              </a:rPr>
              <a:t> </a:t>
            </a:r>
            <a:r>
              <a:rPr lang="en-US" sz="1600" dirty="0" err="1">
                <a:latin typeface="Signika Negative" panose="020B0604020202020204" charset="0"/>
              </a:rPr>
              <a:t>nasabah</a:t>
            </a:r>
            <a:endParaRPr lang="en-US" sz="1600" dirty="0">
              <a:latin typeface="Signika Negative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Signika Negative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ignika Negative" panose="020B0604020202020204" charset="0"/>
              </a:rPr>
              <a:t>Project </a:t>
            </a:r>
            <a:r>
              <a:rPr lang="en-US" sz="1600" dirty="0" err="1">
                <a:latin typeface="Signika Negative" panose="020B0604020202020204" charset="0"/>
              </a:rPr>
              <a:t>ini</a:t>
            </a:r>
            <a:r>
              <a:rPr lang="en-US" sz="1600" dirty="0">
                <a:latin typeface="Signika Negative" panose="020B0604020202020204" charset="0"/>
              </a:rPr>
              <a:t> </a:t>
            </a:r>
            <a:r>
              <a:rPr lang="en-US" sz="1600" dirty="0" err="1">
                <a:latin typeface="Signika Negative" panose="020B0604020202020204" charset="0"/>
              </a:rPr>
              <a:t>menggunakan</a:t>
            </a:r>
            <a:r>
              <a:rPr lang="en-US" sz="1600" dirty="0">
                <a:latin typeface="Signika Negative" panose="020B0604020202020204" charset="0"/>
              </a:rPr>
              <a:t> </a:t>
            </a:r>
            <a:r>
              <a:rPr lang="en-US" sz="1600" dirty="0" err="1">
                <a:latin typeface="Signika Negative" panose="020B0604020202020204" charset="0"/>
              </a:rPr>
              <a:t>algoritma</a:t>
            </a:r>
            <a:r>
              <a:rPr lang="en-US" sz="1600" dirty="0">
                <a:latin typeface="Signika Negative" panose="020B0604020202020204" charset="0"/>
              </a:rPr>
              <a:t> </a:t>
            </a:r>
            <a:r>
              <a:rPr lang="en-US" sz="1600" dirty="0" err="1">
                <a:latin typeface="Signika Negative" panose="020B0604020202020204" charset="0"/>
              </a:rPr>
              <a:t>RandomForestRegressor</a:t>
            </a:r>
            <a:r>
              <a:rPr lang="en-US" sz="1600" dirty="0">
                <a:latin typeface="Signika Negative" panose="020B0604020202020204" charset="0"/>
              </a:rPr>
              <a:t> yang </a:t>
            </a:r>
            <a:r>
              <a:rPr lang="en-US" sz="1600" dirty="0" err="1">
                <a:latin typeface="Signika Negative" panose="020B0604020202020204" charset="0"/>
              </a:rPr>
              <a:t>telah</a:t>
            </a:r>
            <a:r>
              <a:rPr lang="en-US" sz="1600" dirty="0">
                <a:latin typeface="Signika Negative" panose="020B0604020202020204" charset="0"/>
              </a:rPr>
              <a:t> </a:t>
            </a:r>
            <a:r>
              <a:rPr lang="en-US" sz="1600" dirty="0" err="1">
                <a:latin typeface="Signika Negative" panose="020B0604020202020204" charset="0"/>
              </a:rPr>
              <a:t>dihyperparameter</a:t>
            </a:r>
            <a:r>
              <a:rPr lang="en-US" sz="1600" dirty="0">
                <a:latin typeface="Signika Negative" panose="020B0604020202020204" charset="0"/>
              </a:rPr>
              <a:t> tuning</a:t>
            </a:r>
          </a:p>
        </p:txBody>
      </p:sp>
      <p:sp>
        <p:nvSpPr>
          <p:cNvPr id="1593" name="Google Shape;1593;p55"/>
          <p:cNvSpPr/>
          <p:nvPr/>
        </p:nvSpPr>
        <p:spPr>
          <a:xfrm>
            <a:off x="1246576" y="1688171"/>
            <a:ext cx="1529719" cy="98123"/>
          </a:xfrm>
          <a:custGeom>
            <a:avLst/>
            <a:gdLst/>
            <a:ahLst/>
            <a:cxnLst/>
            <a:rect l="l" t="t" r="r" b="b"/>
            <a:pathLst>
              <a:path w="17831" h="1818" extrusionOk="0">
                <a:moveTo>
                  <a:pt x="13670" y="1"/>
                </a:moveTo>
                <a:cubicBezTo>
                  <a:pt x="13551" y="1"/>
                  <a:pt x="13429" y="78"/>
                  <a:pt x="13447" y="215"/>
                </a:cubicBezTo>
                <a:cubicBezTo>
                  <a:pt x="13447" y="236"/>
                  <a:pt x="13457" y="257"/>
                  <a:pt x="13457" y="277"/>
                </a:cubicBezTo>
                <a:cubicBezTo>
                  <a:pt x="13498" y="599"/>
                  <a:pt x="13167" y="878"/>
                  <a:pt x="12877" y="899"/>
                </a:cubicBezTo>
                <a:cubicBezTo>
                  <a:pt x="12809" y="904"/>
                  <a:pt x="12744" y="907"/>
                  <a:pt x="12680" y="907"/>
                </a:cubicBezTo>
                <a:cubicBezTo>
                  <a:pt x="12615" y="907"/>
                  <a:pt x="12550" y="904"/>
                  <a:pt x="12483" y="899"/>
                </a:cubicBezTo>
                <a:cubicBezTo>
                  <a:pt x="12514" y="847"/>
                  <a:pt x="12524" y="785"/>
                  <a:pt x="12535" y="733"/>
                </a:cubicBezTo>
                <a:cubicBezTo>
                  <a:pt x="12565" y="480"/>
                  <a:pt x="12368" y="267"/>
                  <a:pt x="12117" y="267"/>
                </a:cubicBezTo>
                <a:cubicBezTo>
                  <a:pt x="12111" y="267"/>
                  <a:pt x="12105" y="267"/>
                  <a:pt x="12099" y="267"/>
                </a:cubicBezTo>
                <a:cubicBezTo>
                  <a:pt x="11892" y="288"/>
                  <a:pt x="11747" y="495"/>
                  <a:pt x="11799" y="702"/>
                </a:cubicBezTo>
                <a:cubicBezTo>
                  <a:pt x="11809" y="775"/>
                  <a:pt x="11830" y="847"/>
                  <a:pt x="11871" y="909"/>
                </a:cubicBezTo>
                <a:cubicBezTo>
                  <a:pt x="11830" y="920"/>
                  <a:pt x="11788" y="920"/>
                  <a:pt x="11737" y="941"/>
                </a:cubicBezTo>
                <a:cubicBezTo>
                  <a:pt x="11620" y="970"/>
                  <a:pt x="11494" y="987"/>
                  <a:pt x="11372" y="987"/>
                </a:cubicBezTo>
                <a:cubicBezTo>
                  <a:pt x="11105" y="987"/>
                  <a:pt x="10852" y="905"/>
                  <a:pt x="10731" y="692"/>
                </a:cubicBezTo>
                <a:cubicBezTo>
                  <a:pt x="10835" y="505"/>
                  <a:pt x="10814" y="298"/>
                  <a:pt x="10534" y="80"/>
                </a:cubicBezTo>
                <a:cubicBezTo>
                  <a:pt x="10503" y="56"/>
                  <a:pt x="10469" y="45"/>
                  <a:pt x="10435" y="45"/>
                </a:cubicBezTo>
                <a:cubicBezTo>
                  <a:pt x="10326" y="45"/>
                  <a:pt x="10221" y="158"/>
                  <a:pt x="10213" y="277"/>
                </a:cubicBezTo>
                <a:cubicBezTo>
                  <a:pt x="10203" y="381"/>
                  <a:pt x="10213" y="485"/>
                  <a:pt x="10234" y="588"/>
                </a:cubicBezTo>
                <a:cubicBezTo>
                  <a:pt x="10026" y="754"/>
                  <a:pt x="9467" y="941"/>
                  <a:pt x="9384" y="951"/>
                </a:cubicBezTo>
                <a:cubicBezTo>
                  <a:pt x="9370" y="953"/>
                  <a:pt x="9342" y="954"/>
                  <a:pt x="9303" y="954"/>
                </a:cubicBezTo>
                <a:cubicBezTo>
                  <a:pt x="9115" y="954"/>
                  <a:pt x="8683" y="926"/>
                  <a:pt x="8451" y="806"/>
                </a:cubicBezTo>
                <a:cubicBezTo>
                  <a:pt x="8513" y="609"/>
                  <a:pt x="8493" y="391"/>
                  <a:pt x="8379" y="215"/>
                </a:cubicBezTo>
                <a:cubicBezTo>
                  <a:pt x="8337" y="148"/>
                  <a:pt x="8267" y="114"/>
                  <a:pt x="8197" y="114"/>
                </a:cubicBezTo>
                <a:cubicBezTo>
                  <a:pt x="8127" y="114"/>
                  <a:pt x="8057" y="148"/>
                  <a:pt x="8016" y="215"/>
                </a:cubicBezTo>
                <a:cubicBezTo>
                  <a:pt x="7819" y="474"/>
                  <a:pt x="7809" y="681"/>
                  <a:pt x="7912" y="847"/>
                </a:cubicBezTo>
                <a:cubicBezTo>
                  <a:pt x="7663" y="1055"/>
                  <a:pt x="7176" y="1127"/>
                  <a:pt x="7021" y="1137"/>
                </a:cubicBezTo>
                <a:cubicBezTo>
                  <a:pt x="6995" y="1139"/>
                  <a:pt x="6970" y="1140"/>
                  <a:pt x="6944" y="1140"/>
                </a:cubicBezTo>
                <a:cubicBezTo>
                  <a:pt x="6824" y="1140"/>
                  <a:pt x="6705" y="1122"/>
                  <a:pt x="6586" y="1096"/>
                </a:cubicBezTo>
                <a:cubicBezTo>
                  <a:pt x="6441" y="1096"/>
                  <a:pt x="6295" y="1034"/>
                  <a:pt x="6202" y="909"/>
                </a:cubicBezTo>
                <a:cubicBezTo>
                  <a:pt x="6275" y="764"/>
                  <a:pt x="6316" y="609"/>
                  <a:pt x="6327" y="453"/>
                </a:cubicBezTo>
                <a:cubicBezTo>
                  <a:pt x="6327" y="350"/>
                  <a:pt x="6233" y="257"/>
                  <a:pt x="6119" y="257"/>
                </a:cubicBezTo>
                <a:cubicBezTo>
                  <a:pt x="6103" y="255"/>
                  <a:pt x="6088" y="254"/>
                  <a:pt x="6072" y="254"/>
                </a:cubicBezTo>
                <a:cubicBezTo>
                  <a:pt x="5793" y="254"/>
                  <a:pt x="5573" y="511"/>
                  <a:pt x="5622" y="795"/>
                </a:cubicBezTo>
                <a:cubicBezTo>
                  <a:pt x="5622" y="858"/>
                  <a:pt x="5642" y="909"/>
                  <a:pt x="5663" y="961"/>
                </a:cubicBezTo>
                <a:cubicBezTo>
                  <a:pt x="5518" y="1096"/>
                  <a:pt x="5332" y="1179"/>
                  <a:pt x="5135" y="1200"/>
                </a:cubicBezTo>
                <a:cubicBezTo>
                  <a:pt x="5070" y="1217"/>
                  <a:pt x="5003" y="1225"/>
                  <a:pt x="4936" y="1225"/>
                </a:cubicBezTo>
                <a:cubicBezTo>
                  <a:pt x="4843" y="1225"/>
                  <a:pt x="4748" y="1209"/>
                  <a:pt x="4658" y="1179"/>
                </a:cubicBezTo>
                <a:cubicBezTo>
                  <a:pt x="4337" y="1127"/>
                  <a:pt x="4192" y="930"/>
                  <a:pt x="4202" y="588"/>
                </a:cubicBezTo>
                <a:cubicBezTo>
                  <a:pt x="4233" y="505"/>
                  <a:pt x="4274" y="422"/>
                  <a:pt x="4306" y="339"/>
                </a:cubicBezTo>
                <a:cubicBezTo>
                  <a:pt x="4338" y="200"/>
                  <a:pt x="4228" y="86"/>
                  <a:pt x="4104" y="86"/>
                </a:cubicBezTo>
                <a:cubicBezTo>
                  <a:pt x="4071" y="86"/>
                  <a:pt x="4037" y="94"/>
                  <a:pt x="4005" y="111"/>
                </a:cubicBezTo>
                <a:cubicBezTo>
                  <a:pt x="3808" y="236"/>
                  <a:pt x="3684" y="464"/>
                  <a:pt x="3694" y="692"/>
                </a:cubicBezTo>
                <a:cubicBezTo>
                  <a:pt x="3632" y="806"/>
                  <a:pt x="3549" y="909"/>
                  <a:pt x="3456" y="1003"/>
                </a:cubicBezTo>
                <a:cubicBezTo>
                  <a:pt x="3328" y="1114"/>
                  <a:pt x="3124" y="1177"/>
                  <a:pt x="2935" y="1177"/>
                </a:cubicBezTo>
                <a:cubicBezTo>
                  <a:pt x="2665" y="1177"/>
                  <a:pt x="2427" y="1048"/>
                  <a:pt x="2481" y="744"/>
                </a:cubicBezTo>
                <a:cubicBezTo>
                  <a:pt x="2492" y="702"/>
                  <a:pt x="2502" y="661"/>
                  <a:pt x="2513" y="609"/>
                </a:cubicBezTo>
                <a:cubicBezTo>
                  <a:pt x="2538" y="471"/>
                  <a:pt x="2426" y="382"/>
                  <a:pt x="2315" y="382"/>
                </a:cubicBezTo>
                <a:cubicBezTo>
                  <a:pt x="2243" y="382"/>
                  <a:pt x="2172" y="420"/>
                  <a:pt x="2139" y="505"/>
                </a:cubicBezTo>
                <a:cubicBezTo>
                  <a:pt x="2119" y="567"/>
                  <a:pt x="2108" y="619"/>
                  <a:pt x="2098" y="681"/>
                </a:cubicBezTo>
                <a:cubicBezTo>
                  <a:pt x="2036" y="889"/>
                  <a:pt x="1901" y="1075"/>
                  <a:pt x="1725" y="1210"/>
                </a:cubicBezTo>
                <a:cubicBezTo>
                  <a:pt x="1621" y="1303"/>
                  <a:pt x="1497" y="1365"/>
                  <a:pt x="1362" y="1407"/>
                </a:cubicBezTo>
                <a:cubicBezTo>
                  <a:pt x="1285" y="1433"/>
                  <a:pt x="1219" y="1447"/>
                  <a:pt x="1163" y="1447"/>
                </a:cubicBezTo>
                <a:cubicBezTo>
                  <a:pt x="934" y="1447"/>
                  <a:pt x="887" y="1223"/>
                  <a:pt x="1020" y="764"/>
                </a:cubicBezTo>
                <a:lnTo>
                  <a:pt x="1020" y="764"/>
                </a:lnTo>
                <a:cubicBezTo>
                  <a:pt x="1029" y="773"/>
                  <a:pt x="1039" y="777"/>
                  <a:pt x="1049" y="777"/>
                </a:cubicBezTo>
                <a:cubicBezTo>
                  <a:pt x="1074" y="777"/>
                  <a:pt x="1094" y="753"/>
                  <a:pt x="1072" y="723"/>
                </a:cubicBezTo>
                <a:cubicBezTo>
                  <a:pt x="960" y="553"/>
                  <a:pt x="827" y="483"/>
                  <a:pt x="700" y="483"/>
                </a:cubicBezTo>
                <a:cubicBezTo>
                  <a:pt x="324" y="483"/>
                  <a:pt x="1" y="1095"/>
                  <a:pt x="419" y="1521"/>
                </a:cubicBezTo>
                <a:cubicBezTo>
                  <a:pt x="624" y="1730"/>
                  <a:pt x="863" y="1817"/>
                  <a:pt x="1106" y="1817"/>
                </a:cubicBezTo>
                <a:cubicBezTo>
                  <a:pt x="1514" y="1817"/>
                  <a:pt x="1932" y="1569"/>
                  <a:pt x="2212" y="1231"/>
                </a:cubicBezTo>
                <a:cubicBezTo>
                  <a:pt x="2347" y="1448"/>
                  <a:pt x="2575" y="1583"/>
                  <a:pt x="2834" y="1614"/>
                </a:cubicBezTo>
                <a:cubicBezTo>
                  <a:pt x="2876" y="1619"/>
                  <a:pt x="2918" y="1622"/>
                  <a:pt x="2959" y="1622"/>
                </a:cubicBezTo>
                <a:cubicBezTo>
                  <a:pt x="3344" y="1622"/>
                  <a:pt x="3645" y="1407"/>
                  <a:pt x="3870" y="1117"/>
                </a:cubicBezTo>
                <a:cubicBezTo>
                  <a:pt x="4046" y="1334"/>
                  <a:pt x="4285" y="1490"/>
                  <a:pt x="4544" y="1573"/>
                </a:cubicBezTo>
                <a:cubicBezTo>
                  <a:pt x="4687" y="1617"/>
                  <a:pt x="4832" y="1639"/>
                  <a:pt x="4976" y="1639"/>
                </a:cubicBezTo>
                <a:cubicBezTo>
                  <a:pt x="5333" y="1639"/>
                  <a:pt x="5680" y="1506"/>
                  <a:pt x="5953" y="1262"/>
                </a:cubicBezTo>
                <a:cubicBezTo>
                  <a:pt x="6171" y="1397"/>
                  <a:pt x="6409" y="1479"/>
                  <a:pt x="6669" y="1521"/>
                </a:cubicBezTo>
                <a:cubicBezTo>
                  <a:pt x="6743" y="1534"/>
                  <a:pt x="6827" y="1540"/>
                  <a:pt x="6917" y="1540"/>
                </a:cubicBezTo>
                <a:cubicBezTo>
                  <a:pt x="7338" y="1540"/>
                  <a:pt x="7888" y="1400"/>
                  <a:pt x="8213" y="1127"/>
                </a:cubicBezTo>
                <a:cubicBezTo>
                  <a:pt x="8549" y="1304"/>
                  <a:pt x="8927" y="1389"/>
                  <a:pt x="9309" y="1389"/>
                </a:cubicBezTo>
                <a:cubicBezTo>
                  <a:pt x="9351" y="1389"/>
                  <a:pt x="9393" y="1388"/>
                  <a:pt x="9436" y="1386"/>
                </a:cubicBezTo>
                <a:cubicBezTo>
                  <a:pt x="9788" y="1324"/>
                  <a:pt x="10120" y="1189"/>
                  <a:pt x="10410" y="992"/>
                </a:cubicBezTo>
                <a:cubicBezTo>
                  <a:pt x="10650" y="1301"/>
                  <a:pt x="11011" y="1472"/>
                  <a:pt x="11385" y="1472"/>
                </a:cubicBezTo>
                <a:cubicBezTo>
                  <a:pt x="11526" y="1472"/>
                  <a:pt x="11670" y="1448"/>
                  <a:pt x="11809" y="1397"/>
                </a:cubicBezTo>
                <a:cubicBezTo>
                  <a:pt x="11954" y="1345"/>
                  <a:pt x="12089" y="1283"/>
                  <a:pt x="12213" y="1200"/>
                </a:cubicBezTo>
                <a:cubicBezTo>
                  <a:pt x="12296" y="1241"/>
                  <a:pt x="12379" y="1272"/>
                  <a:pt x="12462" y="1303"/>
                </a:cubicBezTo>
                <a:cubicBezTo>
                  <a:pt x="12586" y="1338"/>
                  <a:pt x="12709" y="1355"/>
                  <a:pt x="12828" y="1355"/>
                </a:cubicBezTo>
                <a:cubicBezTo>
                  <a:pt x="13238" y="1355"/>
                  <a:pt x="13602" y="1158"/>
                  <a:pt x="13778" y="837"/>
                </a:cubicBezTo>
                <a:cubicBezTo>
                  <a:pt x="14072" y="1105"/>
                  <a:pt x="14508" y="1252"/>
                  <a:pt x="14917" y="1252"/>
                </a:cubicBezTo>
                <a:cubicBezTo>
                  <a:pt x="15361" y="1252"/>
                  <a:pt x="15772" y="1080"/>
                  <a:pt x="15934" y="702"/>
                </a:cubicBezTo>
                <a:cubicBezTo>
                  <a:pt x="16161" y="849"/>
                  <a:pt x="16424" y="924"/>
                  <a:pt x="16689" y="924"/>
                </a:cubicBezTo>
                <a:cubicBezTo>
                  <a:pt x="16872" y="924"/>
                  <a:pt x="17056" y="888"/>
                  <a:pt x="17229" y="816"/>
                </a:cubicBezTo>
                <a:cubicBezTo>
                  <a:pt x="17603" y="661"/>
                  <a:pt x="17831" y="215"/>
                  <a:pt x="17343" y="18"/>
                </a:cubicBezTo>
                <a:cubicBezTo>
                  <a:pt x="17318" y="8"/>
                  <a:pt x="17294" y="4"/>
                  <a:pt x="17271" y="4"/>
                </a:cubicBezTo>
                <a:cubicBezTo>
                  <a:pt x="17124" y="4"/>
                  <a:pt x="17029" y="186"/>
                  <a:pt x="17074" y="329"/>
                </a:cubicBezTo>
                <a:cubicBezTo>
                  <a:pt x="17043" y="339"/>
                  <a:pt x="17022" y="350"/>
                  <a:pt x="17001" y="371"/>
                </a:cubicBezTo>
                <a:cubicBezTo>
                  <a:pt x="16916" y="417"/>
                  <a:pt x="16819" y="440"/>
                  <a:pt x="16719" y="440"/>
                </a:cubicBezTo>
                <a:cubicBezTo>
                  <a:pt x="16685" y="440"/>
                  <a:pt x="16652" y="438"/>
                  <a:pt x="16618" y="433"/>
                </a:cubicBezTo>
                <a:cubicBezTo>
                  <a:pt x="16359" y="422"/>
                  <a:pt x="16110" y="298"/>
                  <a:pt x="15934" y="101"/>
                </a:cubicBezTo>
                <a:cubicBezTo>
                  <a:pt x="15887" y="54"/>
                  <a:pt x="15829" y="33"/>
                  <a:pt x="15771" y="33"/>
                </a:cubicBezTo>
                <a:cubicBezTo>
                  <a:pt x="15649" y="33"/>
                  <a:pt x="15530" y="126"/>
                  <a:pt x="15530" y="267"/>
                </a:cubicBezTo>
                <a:cubicBezTo>
                  <a:pt x="15544" y="642"/>
                  <a:pt x="15231" y="795"/>
                  <a:pt x="14875" y="795"/>
                </a:cubicBezTo>
                <a:cubicBezTo>
                  <a:pt x="14434" y="795"/>
                  <a:pt x="13927" y="559"/>
                  <a:pt x="13892" y="215"/>
                </a:cubicBezTo>
                <a:cubicBezTo>
                  <a:pt x="13892" y="194"/>
                  <a:pt x="13892" y="184"/>
                  <a:pt x="13882" y="163"/>
                </a:cubicBezTo>
                <a:cubicBezTo>
                  <a:pt x="13863" y="52"/>
                  <a:pt x="13768" y="1"/>
                  <a:pt x="136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64"/>
          <p:cNvSpPr txBox="1">
            <a:spLocks noGrp="1"/>
          </p:cNvSpPr>
          <p:nvPr>
            <p:ph type="title"/>
          </p:nvPr>
        </p:nvSpPr>
        <p:spPr>
          <a:xfrm>
            <a:off x="3114199" y="1689066"/>
            <a:ext cx="29154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</a:t>
            </a:r>
            <a:br>
              <a:rPr lang="en" dirty="0" smtClean="0"/>
            </a:br>
            <a:r>
              <a:rPr lang="en" dirty="0" smtClean="0"/>
              <a:t>YOU</a:t>
            </a:r>
            <a:r>
              <a:rPr lang="en" dirty="0" smtClean="0"/>
              <a:t>!</a:t>
            </a:r>
            <a:endParaRPr dirty="0"/>
          </a:p>
        </p:txBody>
      </p:sp>
      <p:sp>
        <p:nvSpPr>
          <p:cNvPr id="2168" name="Google Shape;2168;p64"/>
          <p:cNvSpPr/>
          <p:nvPr/>
        </p:nvSpPr>
        <p:spPr>
          <a:xfrm>
            <a:off x="6751968" y="4338989"/>
            <a:ext cx="25206" cy="19596"/>
          </a:xfrm>
          <a:custGeom>
            <a:avLst/>
            <a:gdLst/>
            <a:ahLst/>
            <a:cxnLst/>
            <a:rect l="l" t="t" r="r" b="b"/>
            <a:pathLst>
              <a:path w="638" h="496" extrusionOk="0">
                <a:moveTo>
                  <a:pt x="318" y="1"/>
                </a:moveTo>
                <a:cubicBezTo>
                  <a:pt x="0" y="1"/>
                  <a:pt x="0" y="496"/>
                  <a:pt x="318" y="496"/>
                </a:cubicBezTo>
                <a:cubicBezTo>
                  <a:pt x="638" y="496"/>
                  <a:pt x="638" y="1"/>
                  <a:pt x="318" y="1"/>
                </a:cubicBezTo>
                <a:close/>
              </a:path>
            </a:pathLst>
          </a:custGeom>
          <a:solidFill>
            <a:srgbClr val="D9B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64"/>
          <p:cNvSpPr/>
          <p:nvPr/>
        </p:nvSpPr>
        <p:spPr>
          <a:xfrm>
            <a:off x="3496020" y="2923227"/>
            <a:ext cx="2157787" cy="99527"/>
          </a:xfrm>
          <a:custGeom>
            <a:avLst/>
            <a:gdLst/>
            <a:ahLst/>
            <a:cxnLst/>
            <a:rect l="l" t="t" r="r" b="b"/>
            <a:pathLst>
              <a:path w="32487" h="1724" extrusionOk="0">
                <a:moveTo>
                  <a:pt x="27267" y="1"/>
                </a:moveTo>
                <a:cubicBezTo>
                  <a:pt x="26919" y="1"/>
                  <a:pt x="26667" y="329"/>
                  <a:pt x="26308" y="550"/>
                </a:cubicBezTo>
                <a:cubicBezTo>
                  <a:pt x="26043" y="715"/>
                  <a:pt x="25738" y="798"/>
                  <a:pt x="25431" y="798"/>
                </a:cubicBezTo>
                <a:cubicBezTo>
                  <a:pt x="25235" y="798"/>
                  <a:pt x="25037" y="764"/>
                  <a:pt x="24847" y="695"/>
                </a:cubicBezTo>
                <a:cubicBezTo>
                  <a:pt x="24495" y="571"/>
                  <a:pt x="24204" y="291"/>
                  <a:pt x="23800" y="291"/>
                </a:cubicBezTo>
                <a:cubicBezTo>
                  <a:pt x="23231" y="291"/>
                  <a:pt x="22898" y="1032"/>
                  <a:pt x="22415" y="1032"/>
                </a:cubicBezTo>
                <a:cubicBezTo>
                  <a:pt x="22336" y="1032"/>
                  <a:pt x="22252" y="1012"/>
                  <a:pt x="22163" y="965"/>
                </a:cubicBezTo>
                <a:cubicBezTo>
                  <a:pt x="21924" y="830"/>
                  <a:pt x="21790" y="613"/>
                  <a:pt x="21520" y="530"/>
                </a:cubicBezTo>
                <a:cubicBezTo>
                  <a:pt x="21407" y="492"/>
                  <a:pt x="21287" y="473"/>
                  <a:pt x="21166" y="473"/>
                </a:cubicBezTo>
                <a:cubicBezTo>
                  <a:pt x="21023" y="473"/>
                  <a:pt x="20878" y="500"/>
                  <a:pt x="20743" y="550"/>
                </a:cubicBezTo>
                <a:cubicBezTo>
                  <a:pt x="20203" y="728"/>
                  <a:pt x="19780" y="1105"/>
                  <a:pt x="19311" y="1105"/>
                </a:cubicBezTo>
                <a:cubicBezTo>
                  <a:pt x="19095" y="1105"/>
                  <a:pt x="18870" y="1025"/>
                  <a:pt x="18618" y="809"/>
                </a:cubicBezTo>
                <a:cubicBezTo>
                  <a:pt x="18360" y="581"/>
                  <a:pt x="18018" y="316"/>
                  <a:pt x="17667" y="316"/>
                </a:cubicBezTo>
                <a:cubicBezTo>
                  <a:pt x="17525" y="316"/>
                  <a:pt x="17380" y="360"/>
                  <a:pt x="17240" y="467"/>
                </a:cubicBezTo>
                <a:cubicBezTo>
                  <a:pt x="17048" y="614"/>
                  <a:pt x="16936" y="1140"/>
                  <a:pt x="16642" y="1140"/>
                </a:cubicBezTo>
                <a:cubicBezTo>
                  <a:pt x="16603" y="1140"/>
                  <a:pt x="16560" y="1131"/>
                  <a:pt x="16514" y="1110"/>
                </a:cubicBezTo>
                <a:cubicBezTo>
                  <a:pt x="16338" y="1027"/>
                  <a:pt x="16193" y="623"/>
                  <a:pt x="16037" y="467"/>
                </a:cubicBezTo>
                <a:cubicBezTo>
                  <a:pt x="15879" y="309"/>
                  <a:pt x="15691" y="220"/>
                  <a:pt x="15499" y="220"/>
                </a:cubicBezTo>
                <a:cubicBezTo>
                  <a:pt x="15352" y="220"/>
                  <a:pt x="15203" y="272"/>
                  <a:pt x="15063" y="385"/>
                </a:cubicBezTo>
                <a:cubicBezTo>
                  <a:pt x="14762" y="624"/>
                  <a:pt x="14530" y="1261"/>
                  <a:pt x="14200" y="1261"/>
                </a:cubicBezTo>
                <a:cubicBezTo>
                  <a:pt x="14087" y="1261"/>
                  <a:pt x="13962" y="1186"/>
                  <a:pt x="13820" y="996"/>
                </a:cubicBezTo>
                <a:cubicBezTo>
                  <a:pt x="13560" y="664"/>
                  <a:pt x="13374" y="146"/>
                  <a:pt x="12908" y="74"/>
                </a:cubicBezTo>
                <a:cubicBezTo>
                  <a:pt x="12858" y="65"/>
                  <a:pt x="12811" y="60"/>
                  <a:pt x="12768" y="60"/>
                </a:cubicBezTo>
                <a:cubicBezTo>
                  <a:pt x="12316" y="60"/>
                  <a:pt x="12191" y="522"/>
                  <a:pt x="11850" y="768"/>
                </a:cubicBezTo>
                <a:cubicBezTo>
                  <a:pt x="11752" y="840"/>
                  <a:pt x="11654" y="870"/>
                  <a:pt x="11556" y="870"/>
                </a:cubicBezTo>
                <a:cubicBezTo>
                  <a:pt x="11136" y="870"/>
                  <a:pt x="10718" y="331"/>
                  <a:pt x="10269" y="331"/>
                </a:cubicBezTo>
                <a:cubicBezTo>
                  <a:pt x="10162" y="331"/>
                  <a:pt x="10054" y="361"/>
                  <a:pt x="9943" y="436"/>
                </a:cubicBezTo>
                <a:cubicBezTo>
                  <a:pt x="9658" y="641"/>
                  <a:pt x="9549" y="1030"/>
                  <a:pt x="9189" y="1030"/>
                </a:cubicBezTo>
                <a:cubicBezTo>
                  <a:pt x="9130" y="1030"/>
                  <a:pt x="9064" y="1019"/>
                  <a:pt x="8990" y="996"/>
                </a:cubicBezTo>
                <a:cubicBezTo>
                  <a:pt x="8565" y="861"/>
                  <a:pt x="8223" y="530"/>
                  <a:pt x="7777" y="488"/>
                </a:cubicBezTo>
                <a:cubicBezTo>
                  <a:pt x="7751" y="486"/>
                  <a:pt x="7725" y="485"/>
                  <a:pt x="7699" y="485"/>
                </a:cubicBezTo>
                <a:cubicBezTo>
                  <a:pt x="7123" y="485"/>
                  <a:pt x="6745" y="1066"/>
                  <a:pt x="6258" y="1066"/>
                </a:cubicBezTo>
                <a:cubicBezTo>
                  <a:pt x="6114" y="1066"/>
                  <a:pt x="5960" y="1015"/>
                  <a:pt x="5788" y="882"/>
                </a:cubicBezTo>
                <a:cubicBezTo>
                  <a:pt x="5482" y="645"/>
                  <a:pt x="5172" y="246"/>
                  <a:pt x="4806" y="246"/>
                </a:cubicBezTo>
                <a:cubicBezTo>
                  <a:pt x="4674" y="246"/>
                  <a:pt x="4536" y="297"/>
                  <a:pt x="4388" y="426"/>
                </a:cubicBezTo>
                <a:cubicBezTo>
                  <a:pt x="4211" y="578"/>
                  <a:pt x="4137" y="770"/>
                  <a:pt x="3899" y="770"/>
                </a:cubicBezTo>
                <a:cubicBezTo>
                  <a:pt x="3844" y="770"/>
                  <a:pt x="3780" y="760"/>
                  <a:pt x="3704" y="737"/>
                </a:cubicBezTo>
                <a:cubicBezTo>
                  <a:pt x="3549" y="695"/>
                  <a:pt x="3404" y="550"/>
                  <a:pt x="3259" y="488"/>
                </a:cubicBezTo>
                <a:cubicBezTo>
                  <a:pt x="3147" y="432"/>
                  <a:pt x="3023" y="403"/>
                  <a:pt x="2898" y="403"/>
                </a:cubicBezTo>
                <a:cubicBezTo>
                  <a:pt x="2792" y="403"/>
                  <a:pt x="2685" y="424"/>
                  <a:pt x="2585" y="467"/>
                </a:cubicBezTo>
                <a:cubicBezTo>
                  <a:pt x="2481" y="540"/>
                  <a:pt x="2378" y="623"/>
                  <a:pt x="2284" y="706"/>
                </a:cubicBezTo>
                <a:cubicBezTo>
                  <a:pt x="2148" y="792"/>
                  <a:pt x="2029" y="838"/>
                  <a:pt x="1917" y="838"/>
                </a:cubicBezTo>
                <a:cubicBezTo>
                  <a:pt x="1798" y="838"/>
                  <a:pt x="1686" y="786"/>
                  <a:pt x="1569" y="675"/>
                </a:cubicBezTo>
                <a:cubicBezTo>
                  <a:pt x="1362" y="488"/>
                  <a:pt x="1269" y="229"/>
                  <a:pt x="989" y="136"/>
                </a:cubicBezTo>
                <a:cubicBezTo>
                  <a:pt x="909" y="109"/>
                  <a:pt x="835" y="96"/>
                  <a:pt x="766" y="96"/>
                </a:cubicBezTo>
                <a:cubicBezTo>
                  <a:pt x="333" y="96"/>
                  <a:pt x="106" y="585"/>
                  <a:pt x="25" y="996"/>
                </a:cubicBezTo>
                <a:cubicBezTo>
                  <a:pt x="0" y="1114"/>
                  <a:pt x="95" y="1191"/>
                  <a:pt x="186" y="1191"/>
                </a:cubicBezTo>
                <a:cubicBezTo>
                  <a:pt x="246" y="1191"/>
                  <a:pt x="305" y="1157"/>
                  <a:pt x="326" y="1079"/>
                </a:cubicBezTo>
                <a:cubicBezTo>
                  <a:pt x="346" y="986"/>
                  <a:pt x="378" y="892"/>
                  <a:pt x="419" y="809"/>
                </a:cubicBezTo>
                <a:cubicBezTo>
                  <a:pt x="485" y="715"/>
                  <a:pt x="696" y="502"/>
                  <a:pt x="850" y="502"/>
                </a:cubicBezTo>
                <a:cubicBezTo>
                  <a:pt x="866" y="502"/>
                  <a:pt x="881" y="504"/>
                  <a:pt x="896" y="509"/>
                </a:cubicBezTo>
                <a:cubicBezTo>
                  <a:pt x="1051" y="550"/>
                  <a:pt x="1155" y="789"/>
                  <a:pt x="1248" y="892"/>
                </a:cubicBezTo>
                <a:cubicBezTo>
                  <a:pt x="1372" y="1058"/>
                  <a:pt x="1507" y="1234"/>
                  <a:pt x="1704" y="1317"/>
                </a:cubicBezTo>
                <a:cubicBezTo>
                  <a:pt x="1780" y="1347"/>
                  <a:pt x="1850" y="1359"/>
                  <a:pt x="1916" y="1359"/>
                </a:cubicBezTo>
                <a:cubicBezTo>
                  <a:pt x="2334" y="1359"/>
                  <a:pt x="2561" y="836"/>
                  <a:pt x="2978" y="836"/>
                </a:cubicBezTo>
                <a:cubicBezTo>
                  <a:pt x="3045" y="836"/>
                  <a:pt x="3118" y="850"/>
                  <a:pt x="3197" y="882"/>
                </a:cubicBezTo>
                <a:cubicBezTo>
                  <a:pt x="3520" y="1017"/>
                  <a:pt x="3725" y="1186"/>
                  <a:pt x="3965" y="1186"/>
                </a:cubicBezTo>
                <a:cubicBezTo>
                  <a:pt x="4095" y="1186"/>
                  <a:pt x="4235" y="1137"/>
                  <a:pt x="4409" y="1006"/>
                </a:cubicBezTo>
                <a:cubicBezTo>
                  <a:pt x="4570" y="899"/>
                  <a:pt x="4731" y="722"/>
                  <a:pt x="4958" y="722"/>
                </a:cubicBezTo>
                <a:cubicBezTo>
                  <a:pt x="4995" y="722"/>
                  <a:pt x="5032" y="727"/>
                  <a:pt x="5072" y="737"/>
                </a:cubicBezTo>
                <a:cubicBezTo>
                  <a:pt x="5228" y="768"/>
                  <a:pt x="5383" y="1048"/>
                  <a:pt x="5497" y="1162"/>
                </a:cubicBezTo>
                <a:cubicBezTo>
                  <a:pt x="5684" y="1359"/>
                  <a:pt x="5891" y="1535"/>
                  <a:pt x="6171" y="1556"/>
                </a:cubicBezTo>
                <a:cubicBezTo>
                  <a:pt x="6186" y="1556"/>
                  <a:pt x="6201" y="1557"/>
                  <a:pt x="6216" y="1557"/>
                </a:cubicBezTo>
                <a:cubicBezTo>
                  <a:pt x="6438" y="1557"/>
                  <a:pt x="6649" y="1484"/>
                  <a:pt x="6824" y="1348"/>
                </a:cubicBezTo>
                <a:cubicBezTo>
                  <a:pt x="6959" y="1265"/>
                  <a:pt x="7073" y="1151"/>
                  <a:pt x="7218" y="1069"/>
                </a:cubicBezTo>
                <a:cubicBezTo>
                  <a:pt x="7389" y="971"/>
                  <a:pt x="7541" y="931"/>
                  <a:pt x="7687" y="931"/>
                </a:cubicBezTo>
                <a:cubicBezTo>
                  <a:pt x="7911" y="931"/>
                  <a:pt x="8119" y="1026"/>
                  <a:pt x="8358" y="1151"/>
                </a:cubicBezTo>
                <a:cubicBezTo>
                  <a:pt x="8641" y="1293"/>
                  <a:pt x="8977" y="1457"/>
                  <a:pt x="9300" y="1457"/>
                </a:cubicBezTo>
                <a:cubicBezTo>
                  <a:pt x="9473" y="1457"/>
                  <a:pt x="9643" y="1409"/>
                  <a:pt x="9798" y="1286"/>
                </a:cubicBezTo>
                <a:cubicBezTo>
                  <a:pt x="9892" y="1214"/>
                  <a:pt x="9943" y="1048"/>
                  <a:pt x="10026" y="986"/>
                </a:cubicBezTo>
                <a:cubicBezTo>
                  <a:pt x="10175" y="884"/>
                  <a:pt x="10298" y="843"/>
                  <a:pt x="10407" y="843"/>
                </a:cubicBezTo>
                <a:cubicBezTo>
                  <a:pt x="10609" y="843"/>
                  <a:pt x="10768" y="983"/>
                  <a:pt x="10969" y="1131"/>
                </a:cubicBezTo>
                <a:cubicBezTo>
                  <a:pt x="11147" y="1255"/>
                  <a:pt x="11333" y="1357"/>
                  <a:pt x="11546" y="1357"/>
                </a:cubicBezTo>
                <a:cubicBezTo>
                  <a:pt x="11581" y="1357"/>
                  <a:pt x="11617" y="1354"/>
                  <a:pt x="11654" y="1348"/>
                </a:cubicBezTo>
                <a:cubicBezTo>
                  <a:pt x="12090" y="1285"/>
                  <a:pt x="12415" y="511"/>
                  <a:pt x="12817" y="511"/>
                </a:cubicBezTo>
                <a:cubicBezTo>
                  <a:pt x="12873" y="511"/>
                  <a:pt x="12931" y="526"/>
                  <a:pt x="12990" y="561"/>
                </a:cubicBezTo>
                <a:cubicBezTo>
                  <a:pt x="13395" y="799"/>
                  <a:pt x="13446" y="1431"/>
                  <a:pt x="13892" y="1649"/>
                </a:cubicBezTo>
                <a:cubicBezTo>
                  <a:pt x="13998" y="1701"/>
                  <a:pt x="14101" y="1724"/>
                  <a:pt x="14200" y="1724"/>
                </a:cubicBezTo>
                <a:cubicBezTo>
                  <a:pt x="14458" y="1724"/>
                  <a:pt x="14686" y="1566"/>
                  <a:pt x="14866" y="1348"/>
                </a:cubicBezTo>
                <a:cubicBezTo>
                  <a:pt x="15011" y="1172"/>
                  <a:pt x="15136" y="820"/>
                  <a:pt x="15333" y="706"/>
                </a:cubicBezTo>
                <a:cubicBezTo>
                  <a:pt x="15393" y="674"/>
                  <a:pt x="15450" y="660"/>
                  <a:pt x="15502" y="660"/>
                </a:cubicBezTo>
                <a:cubicBezTo>
                  <a:pt x="15790" y="660"/>
                  <a:pt x="15963" y="1083"/>
                  <a:pt x="16120" y="1276"/>
                </a:cubicBezTo>
                <a:cubicBezTo>
                  <a:pt x="16278" y="1475"/>
                  <a:pt x="16486" y="1624"/>
                  <a:pt x="16707" y="1624"/>
                </a:cubicBezTo>
                <a:cubicBezTo>
                  <a:pt x="16821" y="1624"/>
                  <a:pt x="16937" y="1585"/>
                  <a:pt x="17053" y="1493"/>
                </a:cubicBezTo>
                <a:cubicBezTo>
                  <a:pt x="17115" y="1431"/>
                  <a:pt x="17178" y="1359"/>
                  <a:pt x="17229" y="1276"/>
                </a:cubicBezTo>
                <a:cubicBezTo>
                  <a:pt x="17250" y="1203"/>
                  <a:pt x="17292" y="1141"/>
                  <a:pt x="17323" y="1079"/>
                </a:cubicBezTo>
                <a:lnTo>
                  <a:pt x="17385" y="944"/>
                </a:lnTo>
                <a:lnTo>
                  <a:pt x="17996" y="851"/>
                </a:lnTo>
                <a:cubicBezTo>
                  <a:pt x="18328" y="955"/>
                  <a:pt x="18556" y="1421"/>
                  <a:pt x="18919" y="1545"/>
                </a:cubicBezTo>
                <a:cubicBezTo>
                  <a:pt x="19037" y="1588"/>
                  <a:pt x="19155" y="1606"/>
                  <a:pt x="19273" y="1606"/>
                </a:cubicBezTo>
                <a:cubicBezTo>
                  <a:pt x="19670" y="1606"/>
                  <a:pt x="20057" y="1398"/>
                  <a:pt x="20401" y="1214"/>
                </a:cubicBezTo>
                <a:cubicBezTo>
                  <a:pt x="20653" y="1080"/>
                  <a:pt x="20905" y="922"/>
                  <a:pt x="21175" y="922"/>
                </a:cubicBezTo>
                <a:cubicBezTo>
                  <a:pt x="21260" y="922"/>
                  <a:pt x="21347" y="938"/>
                  <a:pt x="21437" y="975"/>
                </a:cubicBezTo>
                <a:cubicBezTo>
                  <a:pt x="21758" y="1110"/>
                  <a:pt x="21935" y="1442"/>
                  <a:pt x="22287" y="1514"/>
                </a:cubicBezTo>
                <a:cubicBezTo>
                  <a:pt x="22345" y="1526"/>
                  <a:pt x="22399" y="1532"/>
                  <a:pt x="22450" y="1532"/>
                </a:cubicBezTo>
                <a:cubicBezTo>
                  <a:pt x="22923" y="1532"/>
                  <a:pt x="23097" y="1048"/>
                  <a:pt x="23500" y="851"/>
                </a:cubicBezTo>
                <a:cubicBezTo>
                  <a:pt x="23595" y="804"/>
                  <a:pt x="23690" y="785"/>
                  <a:pt x="23785" y="785"/>
                </a:cubicBezTo>
                <a:cubicBezTo>
                  <a:pt x="24176" y="785"/>
                  <a:pt x="24565" y="1112"/>
                  <a:pt x="24940" y="1203"/>
                </a:cubicBezTo>
                <a:cubicBezTo>
                  <a:pt x="25101" y="1236"/>
                  <a:pt x="25265" y="1254"/>
                  <a:pt x="25431" y="1254"/>
                </a:cubicBezTo>
                <a:cubicBezTo>
                  <a:pt x="25628" y="1254"/>
                  <a:pt x="25826" y="1229"/>
                  <a:pt x="26018" y="1172"/>
                </a:cubicBezTo>
                <a:cubicBezTo>
                  <a:pt x="26360" y="1079"/>
                  <a:pt x="26578" y="861"/>
                  <a:pt x="26868" y="685"/>
                </a:cubicBezTo>
                <a:cubicBezTo>
                  <a:pt x="27034" y="587"/>
                  <a:pt x="27164" y="547"/>
                  <a:pt x="27276" y="547"/>
                </a:cubicBezTo>
                <a:cubicBezTo>
                  <a:pt x="27575" y="547"/>
                  <a:pt x="27732" y="834"/>
                  <a:pt x="28049" y="1037"/>
                </a:cubicBezTo>
                <a:cubicBezTo>
                  <a:pt x="28246" y="1166"/>
                  <a:pt x="28434" y="1214"/>
                  <a:pt x="28618" y="1214"/>
                </a:cubicBezTo>
                <a:cubicBezTo>
                  <a:pt x="29164" y="1214"/>
                  <a:pt x="29673" y="791"/>
                  <a:pt x="30247" y="768"/>
                </a:cubicBezTo>
                <a:cubicBezTo>
                  <a:pt x="30271" y="767"/>
                  <a:pt x="30296" y="766"/>
                  <a:pt x="30320" y="766"/>
                </a:cubicBezTo>
                <a:cubicBezTo>
                  <a:pt x="30745" y="766"/>
                  <a:pt x="31165" y="911"/>
                  <a:pt x="31562" y="911"/>
                </a:cubicBezTo>
                <a:cubicBezTo>
                  <a:pt x="31838" y="911"/>
                  <a:pt x="32103" y="841"/>
                  <a:pt x="32350" y="602"/>
                </a:cubicBezTo>
                <a:cubicBezTo>
                  <a:pt x="32487" y="483"/>
                  <a:pt x="32357" y="244"/>
                  <a:pt x="32197" y="244"/>
                </a:cubicBezTo>
                <a:cubicBezTo>
                  <a:pt x="32162" y="244"/>
                  <a:pt x="32126" y="255"/>
                  <a:pt x="32091" y="281"/>
                </a:cubicBezTo>
                <a:cubicBezTo>
                  <a:pt x="31904" y="424"/>
                  <a:pt x="31688" y="469"/>
                  <a:pt x="31457" y="469"/>
                </a:cubicBezTo>
                <a:cubicBezTo>
                  <a:pt x="31047" y="469"/>
                  <a:pt x="30590" y="325"/>
                  <a:pt x="30170" y="325"/>
                </a:cubicBezTo>
                <a:cubicBezTo>
                  <a:pt x="30054" y="325"/>
                  <a:pt x="29941" y="336"/>
                  <a:pt x="29832" y="364"/>
                </a:cubicBezTo>
                <a:cubicBezTo>
                  <a:pt x="29440" y="466"/>
                  <a:pt x="29099" y="737"/>
                  <a:pt x="28702" y="737"/>
                </a:cubicBezTo>
                <a:cubicBezTo>
                  <a:pt x="28658" y="737"/>
                  <a:pt x="28613" y="734"/>
                  <a:pt x="28568" y="727"/>
                </a:cubicBezTo>
                <a:cubicBezTo>
                  <a:pt x="28163" y="664"/>
                  <a:pt x="28008" y="353"/>
                  <a:pt x="27687" y="146"/>
                </a:cubicBezTo>
                <a:cubicBezTo>
                  <a:pt x="27528" y="42"/>
                  <a:pt x="27392" y="1"/>
                  <a:pt x="27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1" name="Google Shape;2171;p64"/>
          <p:cNvGrpSpPr/>
          <p:nvPr/>
        </p:nvGrpSpPr>
        <p:grpSpPr>
          <a:xfrm rot="701405">
            <a:off x="7232387" y="2902900"/>
            <a:ext cx="1722758" cy="1704906"/>
            <a:chOff x="6775234" y="1179183"/>
            <a:chExt cx="1722758" cy="1704906"/>
          </a:xfrm>
        </p:grpSpPr>
        <p:sp>
          <p:nvSpPr>
            <p:cNvPr id="2172" name="Google Shape;2172;p64"/>
            <p:cNvSpPr/>
            <p:nvPr/>
          </p:nvSpPr>
          <p:spPr>
            <a:xfrm>
              <a:off x="6775234" y="1461747"/>
              <a:ext cx="1722758" cy="1349888"/>
            </a:xfrm>
            <a:custGeom>
              <a:avLst/>
              <a:gdLst/>
              <a:ahLst/>
              <a:cxnLst/>
              <a:rect l="l" t="t" r="r" b="b"/>
              <a:pathLst>
                <a:path w="45010" h="32894" extrusionOk="0">
                  <a:moveTo>
                    <a:pt x="11615" y="1"/>
                  </a:moveTo>
                  <a:cubicBezTo>
                    <a:pt x="10960" y="1"/>
                    <a:pt x="10298" y="56"/>
                    <a:pt x="9634" y="171"/>
                  </a:cubicBezTo>
                  <a:cubicBezTo>
                    <a:pt x="4075" y="1119"/>
                    <a:pt x="1" y="5936"/>
                    <a:pt x="1" y="11574"/>
                  </a:cubicBezTo>
                  <a:cubicBezTo>
                    <a:pt x="1" y="17717"/>
                    <a:pt x="15256" y="31741"/>
                    <a:pt x="22110" y="32830"/>
                  </a:cubicBezTo>
                  <a:lnTo>
                    <a:pt x="22110" y="32893"/>
                  </a:lnTo>
                  <a:cubicBezTo>
                    <a:pt x="22237" y="32893"/>
                    <a:pt x="22363" y="32893"/>
                    <a:pt x="22505" y="32878"/>
                  </a:cubicBezTo>
                  <a:cubicBezTo>
                    <a:pt x="22534" y="32875"/>
                    <a:pt x="22561" y="32873"/>
                    <a:pt x="22589" y="32873"/>
                  </a:cubicBezTo>
                  <a:cubicBezTo>
                    <a:pt x="22698" y="32873"/>
                    <a:pt x="22799" y="32893"/>
                    <a:pt x="22900" y="32893"/>
                  </a:cubicBezTo>
                  <a:lnTo>
                    <a:pt x="22900" y="32830"/>
                  </a:lnTo>
                  <a:cubicBezTo>
                    <a:pt x="29770" y="31741"/>
                    <a:pt x="45010" y="17717"/>
                    <a:pt x="45010" y="11574"/>
                  </a:cubicBezTo>
                  <a:cubicBezTo>
                    <a:pt x="45010" y="5936"/>
                    <a:pt x="40935" y="1119"/>
                    <a:pt x="35376" y="171"/>
                  </a:cubicBezTo>
                  <a:cubicBezTo>
                    <a:pt x="34712" y="56"/>
                    <a:pt x="34050" y="1"/>
                    <a:pt x="33395" y="1"/>
                  </a:cubicBezTo>
                  <a:cubicBezTo>
                    <a:pt x="28570" y="1"/>
                    <a:pt x="24160" y="3034"/>
                    <a:pt x="22505" y="7720"/>
                  </a:cubicBezTo>
                  <a:cubicBezTo>
                    <a:pt x="20850" y="3034"/>
                    <a:pt x="16440" y="1"/>
                    <a:pt x="11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4"/>
            <p:cNvSpPr/>
            <p:nvPr/>
          </p:nvSpPr>
          <p:spPr>
            <a:xfrm rot="270">
              <a:off x="7838934" y="2305170"/>
              <a:ext cx="553561" cy="578919"/>
            </a:xfrm>
            <a:custGeom>
              <a:avLst/>
              <a:gdLst/>
              <a:ahLst/>
              <a:cxnLst/>
              <a:rect l="l" t="t" r="r" b="b"/>
              <a:pathLst>
                <a:path w="17398" h="18195" extrusionOk="0">
                  <a:moveTo>
                    <a:pt x="12217" y="0"/>
                  </a:moveTo>
                  <a:lnTo>
                    <a:pt x="1" y="13239"/>
                  </a:lnTo>
                  <a:lnTo>
                    <a:pt x="35" y="13360"/>
                  </a:lnTo>
                  <a:lnTo>
                    <a:pt x="122" y="13551"/>
                  </a:lnTo>
                  <a:lnTo>
                    <a:pt x="312" y="13620"/>
                  </a:lnTo>
                  <a:lnTo>
                    <a:pt x="503" y="13672"/>
                  </a:lnTo>
                  <a:lnTo>
                    <a:pt x="572" y="13863"/>
                  </a:lnTo>
                  <a:lnTo>
                    <a:pt x="642" y="14053"/>
                  </a:lnTo>
                  <a:lnTo>
                    <a:pt x="832" y="14123"/>
                  </a:lnTo>
                  <a:lnTo>
                    <a:pt x="1023" y="14175"/>
                  </a:lnTo>
                  <a:lnTo>
                    <a:pt x="1092" y="14365"/>
                  </a:lnTo>
                  <a:lnTo>
                    <a:pt x="1162" y="14556"/>
                  </a:lnTo>
                  <a:lnTo>
                    <a:pt x="1179" y="14573"/>
                  </a:lnTo>
                  <a:lnTo>
                    <a:pt x="1352" y="14625"/>
                  </a:lnTo>
                  <a:lnTo>
                    <a:pt x="1543" y="14694"/>
                  </a:lnTo>
                  <a:lnTo>
                    <a:pt x="1612" y="14868"/>
                  </a:lnTo>
                  <a:lnTo>
                    <a:pt x="1681" y="15058"/>
                  </a:lnTo>
                  <a:lnTo>
                    <a:pt x="1699" y="15058"/>
                  </a:lnTo>
                  <a:lnTo>
                    <a:pt x="1699" y="15076"/>
                  </a:lnTo>
                  <a:lnTo>
                    <a:pt x="1889" y="15128"/>
                  </a:lnTo>
                  <a:lnTo>
                    <a:pt x="2063" y="15197"/>
                  </a:lnTo>
                  <a:lnTo>
                    <a:pt x="2149" y="15388"/>
                  </a:lnTo>
                  <a:lnTo>
                    <a:pt x="2219" y="15561"/>
                  </a:lnTo>
                  <a:lnTo>
                    <a:pt x="2219" y="15578"/>
                  </a:lnTo>
                  <a:lnTo>
                    <a:pt x="2409" y="15630"/>
                  </a:lnTo>
                  <a:lnTo>
                    <a:pt x="2600" y="15700"/>
                  </a:lnTo>
                  <a:lnTo>
                    <a:pt x="2669" y="15890"/>
                  </a:lnTo>
                  <a:lnTo>
                    <a:pt x="2738" y="16081"/>
                  </a:lnTo>
                  <a:lnTo>
                    <a:pt x="2756" y="16081"/>
                  </a:lnTo>
                  <a:lnTo>
                    <a:pt x="2929" y="16150"/>
                  </a:lnTo>
                  <a:lnTo>
                    <a:pt x="3120" y="16202"/>
                  </a:lnTo>
                  <a:lnTo>
                    <a:pt x="3189" y="16393"/>
                  </a:lnTo>
                  <a:lnTo>
                    <a:pt x="3258" y="16583"/>
                  </a:lnTo>
                  <a:lnTo>
                    <a:pt x="3276" y="16583"/>
                  </a:lnTo>
                  <a:lnTo>
                    <a:pt x="3449" y="16653"/>
                  </a:lnTo>
                  <a:lnTo>
                    <a:pt x="3639" y="16705"/>
                  </a:lnTo>
                  <a:lnTo>
                    <a:pt x="3709" y="16895"/>
                  </a:lnTo>
                  <a:lnTo>
                    <a:pt x="3778" y="17086"/>
                  </a:lnTo>
                  <a:lnTo>
                    <a:pt x="3795" y="17086"/>
                  </a:lnTo>
                  <a:lnTo>
                    <a:pt x="3986" y="17155"/>
                  </a:lnTo>
                  <a:lnTo>
                    <a:pt x="4159" y="17207"/>
                  </a:lnTo>
                  <a:lnTo>
                    <a:pt x="4246" y="17398"/>
                  </a:lnTo>
                  <a:lnTo>
                    <a:pt x="4315" y="17588"/>
                  </a:lnTo>
                  <a:lnTo>
                    <a:pt x="4315" y="17606"/>
                  </a:lnTo>
                  <a:lnTo>
                    <a:pt x="4506" y="17658"/>
                  </a:lnTo>
                  <a:lnTo>
                    <a:pt x="4696" y="17727"/>
                  </a:lnTo>
                  <a:lnTo>
                    <a:pt x="4766" y="17900"/>
                  </a:lnTo>
                  <a:lnTo>
                    <a:pt x="4835" y="18091"/>
                  </a:lnTo>
                  <a:lnTo>
                    <a:pt x="4852" y="18108"/>
                  </a:lnTo>
                  <a:lnTo>
                    <a:pt x="5026" y="18160"/>
                  </a:lnTo>
                  <a:lnTo>
                    <a:pt x="5130" y="18195"/>
                  </a:lnTo>
                  <a:lnTo>
                    <a:pt x="5199" y="18125"/>
                  </a:lnTo>
                  <a:lnTo>
                    <a:pt x="17398" y="4956"/>
                  </a:lnTo>
                  <a:lnTo>
                    <a:pt x="17381" y="4869"/>
                  </a:lnTo>
                  <a:lnTo>
                    <a:pt x="17311" y="4696"/>
                  </a:lnTo>
                  <a:lnTo>
                    <a:pt x="17294" y="4679"/>
                  </a:lnTo>
                  <a:lnTo>
                    <a:pt x="17103" y="4609"/>
                  </a:lnTo>
                  <a:lnTo>
                    <a:pt x="16930" y="4557"/>
                  </a:lnTo>
                  <a:lnTo>
                    <a:pt x="16861" y="4367"/>
                  </a:lnTo>
                  <a:lnTo>
                    <a:pt x="16774" y="4176"/>
                  </a:lnTo>
                  <a:lnTo>
                    <a:pt x="16584" y="4107"/>
                  </a:lnTo>
                  <a:lnTo>
                    <a:pt x="16393" y="4055"/>
                  </a:lnTo>
                  <a:lnTo>
                    <a:pt x="16324" y="3864"/>
                  </a:lnTo>
                  <a:lnTo>
                    <a:pt x="16254" y="3674"/>
                  </a:lnTo>
                  <a:lnTo>
                    <a:pt x="16237" y="3674"/>
                  </a:lnTo>
                  <a:lnTo>
                    <a:pt x="16064" y="3604"/>
                  </a:lnTo>
                  <a:lnTo>
                    <a:pt x="15873" y="3552"/>
                  </a:lnTo>
                  <a:lnTo>
                    <a:pt x="15804" y="3362"/>
                  </a:lnTo>
                  <a:lnTo>
                    <a:pt x="15735" y="3171"/>
                  </a:lnTo>
                  <a:lnTo>
                    <a:pt x="15717" y="3154"/>
                  </a:lnTo>
                  <a:lnTo>
                    <a:pt x="15544" y="3102"/>
                  </a:lnTo>
                  <a:lnTo>
                    <a:pt x="15353" y="3033"/>
                  </a:lnTo>
                  <a:lnTo>
                    <a:pt x="15284" y="2859"/>
                  </a:lnTo>
                  <a:lnTo>
                    <a:pt x="15215" y="2669"/>
                  </a:lnTo>
                  <a:lnTo>
                    <a:pt x="15197" y="2651"/>
                  </a:lnTo>
                  <a:lnTo>
                    <a:pt x="15007" y="2599"/>
                  </a:lnTo>
                  <a:lnTo>
                    <a:pt x="14833" y="2530"/>
                  </a:lnTo>
                  <a:lnTo>
                    <a:pt x="14747" y="2339"/>
                  </a:lnTo>
                  <a:lnTo>
                    <a:pt x="14677" y="2166"/>
                  </a:lnTo>
                  <a:lnTo>
                    <a:pt x="14677" y="2149"/>
                  </a:lnTo>
                  <a:lnTo>
                    <a:pt x="14487" y="2097"/>
                  </a:lnTo>
                  <a:lnTo>
                    <a:pt x="14296" y="2028"/>
                  </a:lnTo>
                  <a:lnTo>
                    <a:pt x="14227" y="1837"/>
                  </a:lnTo>
                  <a:lnTo>
                    <a:pt x="14158" y="1646"/>
                  </a:lnTo>
                  <a:lnTo>
                    <a:pt x="14140" y="1646"/>
                  </a:lnTo>
                  <a:lnTo>
                    <a:pt x="13967" y="1577"/>
                  </a:lnTo>
                  <a:lnTo>
                    <a:pt x="13776" y="1525"/>
                  </a:lnTo>
                  <a:lnTo>
                    <a:pt x="13707" y="1334"/>
                  </a:lnTo>
                  <a:lnTo>
                    <a:pt x="13638" y="1144"/>
                  </a:lnTo>
                  <a:lnTo>
                    <a:pt x="13620" y="1144"/>
                  </a:lnTo>
                  <a:lnTo>
                    <a:pt x="13447" y="1075"/>
                  </a:lnTo>
                  <a:lnTo>
                    <a:pt x="13257" y="1023"/>
                  </a:lnTo>
                  <a:lnTo>
                    <a:pt x="13187" y="832"/>
                  </a:lnTo>
                  <a:lnTo>
                    <a:pt x="13101" y="641"/>
                  </a:lnTo>
                  <a:lnTo>
                    <a:pt x="12910" y="572"/>
                  </a:lnTo>
                  <a:lnTo>
                    <a:pt x="12737" y="503"/>
                  </a:lnTo>
                  <a:lnTo>
                    <a:pt x="12650" y="329"/>
                  </a:lnTo>
                  <a:lnTo>
                    <a:pt x="12581" y="139"/>
                  </a:lnTo>
                  <a:lnTo>
                    <a:pt x="12581" y="121"/>
                  </a:lnTo>
                  <a:lnTo>
                    <a:pt x="12390" y="69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rgbClr val="F1FAFF">
                <a:alpha val="67600"/>
              </a:srgbClr>
            </a:solidFill>
            <a:ln>
              <a:noFill/>
            </a:ln>
            <a:effectLst>
              <a:outerShdw blurRad="42863" dist="9525" dir="5400000" algn="bl" rotWithShape="0">
                <a:srgbClr val="783F04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4"/>
            <p:cNvSpPr/>
            <p:nvPr/>
          </p:nvSpPr>
          <p:spPr>
            <a:xfrm rot="2469048">
              <a:off x="6871205" y="1179183"/>
              <a:ext cx="540611" cy="565347"/>
            </a:xfrm>
            <a:custGeom>
              <a:avLst/>
              <a:gdLst/>
              <a:ahLst/>
              <a:cxnLst/>
              <a:rect l="l" t="t" r="r" b="b"/>
              <a:pathLst>
                <a:path w="17398" h="18195" extrusionOk="0">
                  <a:moveTo>
                    <a:pt x="12217" y="0"/>
                  </a:moveTo>
                  <a:lnTo>
                    <a:pt x="1" y="13239"/>
                  </a:lnTo>
                  <a:lnTo>
                    <a:pt x="35" y="13360"/>
                  </a:lnTo>
                  <a:lnTo>
                    <a:pt x="122" y="13551"/>
                  </a:lnTo>
                  <a:lnTo>
                    <a:pt x="312" y="13620"/>
                  </a:lnTo>
                  <a:lnTo>
                    <a:pt x="503" y="13672"/>
                  </a:lnTo>
                  <a:lnTo>
                    <a:pt x="572" y="13863"/>
                  </a:lnTo>
                  <a:lnTo>
                    <a:pt x="642" y="14053"/>
                  </a:lnTo>
                  <a:lnTo>
                    <a:pt x="832" y="14123"/>
                  </a:lnTo>
                  <a:lnTo>
                    <a:pt x="1023" y="14175"/>
                  </a:lnTo>
                  <a:lnTo>
                    <a:pt x="1092" y="14365"/>
                  </a:lnTo>
                  <a:lnTo>
                    <a:pt x="1162" y="14556"/>
                  </a:lnTo>
                  <a:lnTo>
                    <a:pt x="1179" y="14573"/>
                  </a:lnTo>
                  <a:lnTo>
                    <a:pt x="1352" y="14625"/>
                  </a:lnTo>
                  <a:lnTo>
                    <a:pt x="1543" y="14694"/>
                  </a:lnTo>
                  <a:lnTo>
                    <a:pt x="1612" y="14868"/>
                  </a:lnTo>
                  <a:lnTo>
                    <a:pt x="1681" y="15058"/>
                  </a:lnTo>
                  <a:lnTo>
                    <a:pt x="1699" y="15058"/>
                  </a:lnTo>
                  <a:lnTo>
                    <a:pt x="1699" y="15076"/>
                  </a:lnTo>
                  <a:lnTo>
                    <a:pt x="1889" y="15128"/>
                  </a:lnTo>
                  <a:lnTo>
                    <a:pt x="2063" y="15197"/>
                  </a:lnTo>
                  <a:lnTo>
                    <a:pt x="2149" y="15388"/>
                  </a:lnTo>
                  <a:lnTo>
                    <a:pt x="2219" y="15561"/>
                  </a:lnTo>
                  <a:lnTo>
                    <a:pt x="2219" y="15578"/>
                  </a:lnTo>
                  <a:lnTo>
                    <a:pt x="2409" y="15630"/>
                  </a:lnTo>
                  <a:lnTo>
                    <a:pt x="2600" y="15700"/>
                  </a:lnTo>
                  <a:lnTo>
                    <a:pt x="2669" y="15890"/>
                  </a:lnTo>
                  <a:lnTo>
                    <a:pt x="2738" y="16081"/>
                  </a:lnTo>
                  <a:lnTo>
                    <a:pt x="2756" y="16081"/>
                  </a:lnTo>
                  <a:lnTo>
                    <a:pt x="2929" y="16150"/>
                  </a:lnTo>
                  <a:lnTo>
                    <a:pt x="3120" y="16202"/>
                  </a:lnTo>
                  <a:lnTo>
                    <a:pt x="3189" y="16393"/>
                  </a:lnTo>
                  <a:lnTo>
                    <a:pt x="3258" y="16583"/>
                  </a:lnTo>
                  <a:lnTo>
                    <a:pt x="3276" y="16583"/>
                  </a:lnTo>
                  <a:lnTo>
                    <a:pt x="3449" y="16653"/>
                  </a:lnTo>
                  <a:lnTo>
                    <a:pt x="3639" y="16705"/>
                  </a:lnTo>
                  <a:lnTo>
                    <a:pt x="3709" y="16895"/>
                  </a:lnTo>
                  <a:lnTo>
                    <a:pt x="3778" y="17086"/>
                  </a:lnTo>
                  <a:lnTo>
                    <a:pt x="3795" y="17086"/>
                  </a:lnTo>
                  <a:lnTo>
                    <a:pt x="3986" y="17155"/>
                  </a:lnTo>
                  <a:lnTo>
                    <a:pt x="4159" y="17207"/>
                  </a:lnTo>
                  <a:lnTo>
                    <a:pt x="4246" y="17398"/>
                  </a:lnTo>
                  <a:lnTo>
                    <a:pt x="4315" y="17588"/>
                  </a:lnTo>
                  <a:lnTo>
                    <a:pt x="4315" y="17606"/>
                  </a:lnTo>
                  <a:lnTo>
                    <a:pt x="4506" y="17658"/>
                  </a:lnTo>
                  <a:lnTo>
                    <a:pt x="4696" y="17727"/>
                  </a:lnTo>
                  <a:lnTo>
                    <a:pt x="4766" y="17900"/>
                  </a:lnTo>
                  <a:lnTo>
                    <a:pt x="4835" y="18091"/>
                  </a:lnTo>
                  <a:lnTo>
                    <a:pt x="4852" y="18108"/>
                  </a:lnTo>
                  <a:lnTo>
                    <a:pt x="5026" y="18160"/>
                  </a:lnTo>
                  <a:lnTo>
                    <a:pt x="5130" y="18195"/>
                  </a:lnTo>
                  <a:lnTo>
                    <a:pt x="5199" y="18125"/>
                  </a:lnTo>
                  <a:lnTo>
                    <a:pt x="17398" y="4956"/>
                  </a:lnTo>
                  <a:lnTo>
                    <a:pt x="17381" y="4869"/>
                  </a:lnTo>
                  <a:lnTo>
                    <a:pt x="17311" y="4696"/>
                  </a:lnTo>
                  <a:lnTo>
                    <a:pt x="17294" y="4679"/>
                  </a:lnTo>
                  <a:lnTo>
                    <a:pt x="17103" y="4609"/>
                  </a:lnTo>
                  <a:lnTo>
                    <a:pt x="16930" y="4557"/>
                  </a:lnTo>
                  <a:lnTo>
                    <a:pt x="16861" y="4367"/>
                  </a:lnTo>
                  <a:lnTo>
                    <a:pt x="16774" y="4176"/>
                  </a:lnTo>
                  <a:lnTo>
                    <a:pt x="16584" y="4107"/>
                  </a:lnTo>
                  <a:lnTo>
                    <a:pt x="16393" y="4055"/>
                  </a:lnTo>
                  <a:lnTo>
                    <a:pt x="16324" y="3864"/>
                  </a:lnTo>
                  <a:lnTo>
                    <a:pt x="16254" y="3674"/>
                  </a:lnTo>
                  <a:lnTo>
                    <a:pt x="16237" y="3674"/>
                  </a:lnTo>
                  <a:lnTo>
                    <a:pt x="16064" y="3604"/>
                  </a:lnTo>
                  <a:lnTo>
                    <a:pt x="15873" y="3552"/>
                  </a:lnTo>
                  <a:lnTo>
                    <a:pt x="15804" y="3362"/>
                  </a:lnTo>
                  <a:lnTo>
                    <a:pt x="15735" y="3171"/>
                  </a:lnTo>
                  <a:lnTo>
                    <a:pt x="15717" y="3154"/>
                  </a:lnTo>
                  <a:lnTo>
                    <a:pt x="15544" y="3102"/>
                  </a:lnTo>
                  <a:lnTo>
                    <a:pt x="15353" y="3033"/>
                  </a:lnTo>
                  <a:lnTo>
                    <a:pt x="15284" y="2859"/>
                  </a:lnTo>
                  <a:lnTo>
                    <a:pt x="15215" y="2669"/>
                  </a:lnTo>
                  <a:lnTo>
                    <a:pt x="15197" y="2651"/>
                  </a:lnTo>
                  <a:lnTo>
                    <a:pt x="15007" y="2599"/>
                  </a:lnTo>
                  <a:lnTo>
                    <a:pt x="14833" y="2530"/>
                  </a:lnTo>
                  <a:lnTo>
                    <a:pt x="14747" y="2339"/>
                  </a:lnTo>
                  <a:lnTo>
                    <a:pt x="14677" y="2166"/>
                  </a:lnTo>
                  <a:lnTo>
                    <a:pt x="14677" y="2149"/>
                  </a:lnTo>
                  <a:lnTo>
                    <a:pt x="14487" y="2097"/>
                  </a:lnTo>
                  <a:lnTo>
                    <a:pt x="14296" y="2028"/>
                  </a:lnTo>
                  <a:lnTo>
                    <a:pt x="14227" y="1837"/>
                  </a:lnTo>
                  <a:lnTo>
                    <a:pt x="14158" y="1646"/>
                  </a:lnTo>
                  <a:lnTo>
                    <a:pt x="14140" y="1646"/>
                  </a:lnTo>
                  <a:lnTo>
                    <a:pt x="13967" y="1577"/>
                  </a:lnTo>
                  <a:lnTo>
                    <a:pt x="13776" y="1525"/>
                  </a:lnTo>
                  <a:lnTo>
                    <a:pt x="13707" y="1334"/>
                  </a:lnTo>
                  <a:lnTo>
                    <a:pt x="13638" y="1144"/>
                  </a:lnTo>
                  <a:lnTo>
                    <a:pt x="13620" y="1144"/>
                  </a:lnTo>
                  <a:lnTo>
                    <a:pt x="13447" y="1075"/>
                  </a:lnTo>
                  <a:lnTo>
                    <a:pt x="13257" y="1023"/>
                  </a:lnTo>
                  <a:lnTo>
                    <a:pt x="13187" y="832"/>
                  </a:lnTo>
                  <a:lnTo>
                    <a:pt x="13101" y="641"/>
                  </a:lnTo>
                  <a:lnTo>
                    <a:pt x="12910" y="572"/>
                  </a:lnTo>
                  <a:lnTo>
                    <a:pt x="12737" y="503"/>
                  </a:lnTo>
                  <a:lnTo>
                    <a:pt x="12650" y="329"/>
                  </a:lnTo>
                  <a:lnTo>
                    <a:pt x="12581" y="139"/>
                  </a:lnTo>
                  <a:lnTo>
                    <a:pt x="12581" y="121"/>
                  </a:lnTo>
                  <a:lnTo>
                    <a:pt x="12390" y="69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rgbClr val="F1FAFF">
                <a:alpha val="67600"/>
              </a:srgbClr>
            </a:solidFill>
            <a:ln>
              <a:noFill/>
            </a:ln>
            <a:effectLst>
              <a:outerShdw blurRad="42863" dist="9525" dir="5400000" algn="bl" rotWithShape="0">
                <a:srgbClr val="783F04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922717" y="3811615"/>
            <a:ext cx="3106882" cy="1571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179892" y="4010214"/>
            <a:ext cx="3106882" cy="1934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30048" y="4179500"/>
            <a:ext cx="3106882" cy="1934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67"/>
          <p:cNvSpPr txBox="1">
            <a:spLocks noGrp="1"/>
          </p:cNvSpPr>
          <p:nvPr>
            <p:ph type="body" idx="1"/>
          </p:nvPr>
        </p:nvSpPr>
        <p:spPr>
          <a:xfrm>
            <a:off x="1119753" y="1035562"/>
            <a:ext cx="7392574" cy="3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1" indent="-171450" algn="just"/>
            <a:r>
              <a:rPr lang="en-US" sz="1100" dirty="0">
                <a:hlinkClick r:id="rId3"/>
              </a:rPr>
              <a:t>https://www.prudential.co.id/id/Informasi-untuk-Anda/artikel-asuransi-jiwa/syariah/apa-itu-asuransi-kesehatan-dan-keuntungan-yang-didapat/</a:t>
            </a:r>
            <a:endParaRPr lang="en-US" sz="1100" dirty="0" smtClean="0">
              <a:hlinkClick r:id="rId4"/>
            </a:endParaRPr>
          </a:p>
          <a:p>
            <a:pPr marL="171450" lvl="1" indent="-171450" algn="just"/>
            <a:r>
              <a:rPr lang="en-US" sz="1100" dirty="0" smtClean="0">
                <a:hlinkClick r:id="rId4"/>
              </a:rPr>
              <a:t>https</a:t>
            </a:r>
            <a:r>
              <a:rPr lang="en-US" sz="1100" dirty="0">
                <a:hlinkClick r:id="rId4"/>
              </a:rPr>
              <a:t>://www.cigna.co.id/health-wellness/pandangan-keliru-tentang-asuransi-kesehatan</a:t>
            </a:r>
            <a:endParaRPr lang="en-US" sz="1100" dirty="0"/>
          </a:p>
          <a:p>
            <a:pPr marL="171450" lvl="1" indent="-171450" algn="just"/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www.cermati.com/artikel/bpjs-kesehatan-dan-asuransi-kesehatan-mana-yang-lebih-baik</a:t>
            </a:r>
            <a:endParaRPr lang="en-US" sz="1100" dirty="0"/>
          </a:p>
          <a:p>
            <a:pPr marL="171450" lvl="1" indent="-171450" algn="just"/>
            <a:r>
              <a:rPr lang="en-US" sz="1100" dirty="0">
                <a:hlinkClick r:id="rId6"/>
              </a:rPr>
              <a:t>https://duwitmu.com/asuransi/bpjs-dan-asuransi-kesehatan-swasta-siapa-yang-terbaik/amp</a:t>
            </a:r>
            <a:r>
              <a:rPr lang="en-US" sz="1100" dirty="0" smtClean="0">
                <a:hlinkClick r:id="rId6"/>
              </a:rPr>
              <a:t>/</a:t>
            </a:r>
            <a:endParaRPr lang="en-US" sz="1100" dirty="0" smtClean="0"/>
          </a:p>
          <a:p>
            <a:pPr marL="171450" lvl="1" indent="-171450" algn="just"/>
            <a:r>
              <a:rPr lang="en-US" sz="1100" dirty="0">
                <a:hlinkClick r:id="rId7"/>
              </a:rPr>
              <a:t>https://www.prudential.co.id/id/Informasi-untuk-Anda/artikel-asuransi-jiwa/kesehatan/mengenal-lebih-jauh-tentang-premi-asuransi-kesehatan</a:t>
            </a:r>
            <a:r>
              <a:rPr lang="en-US" sz="1100" dirty="0" smtClean="0">
                <a:hlinkClick r:id="rId7"/>
              </a:rPr>
              <a:t>/</a:t>
            </a:r>
            <a:endParaRPr lang="en-US" sz="1100" dirty="0" smtClean="0"/>
          </a:p>
          <a:p>
            <a:pPr marL="171450" lvl="1" indent="-171450" algn="just"/>
            <a:r>
              <a:rPr lang="en-US" sz="1100" dirty="0">
                <a:hlinkClick r:id="rId8"/>
              </a:rPr>
              <a:t>https://</a:t>
            </a:r>
            <a:r>
              <a:rPr lang="en-US" sz="1100" dirty="0" smtClean="0">
                <a:hlinkClick r:id="rId8"/>
              </a:rPr>
              <a:t>money.kompas.com/read/2020/06/30/142950026/pandemi-covid-19-asuransi-kesehatan-kian-diminati?page=all</a:t>
            </a:r>
            <a:endParaRPr lang="en-US" sz="1100" dirty="0" smtClean="0"/>
          </a:p>
          <a:p>
            <a:pPr marL="171450" lvl="1" indent="-171450" algn="just"/>
            <a:r>
              <a:rPr lang="en-US" sz="1100" dirty="0">
                <a:hlinkClick r:id="rId9"/>
              </a:rPr>
              <a:t>https://money.kompas.com/read/2020/07/29/191920226/per-juni-2020-asuransi-jiwa-bayar-klaim-terkait-covid-19-senilai-rp-20064</a:t>
            </a:r>
            <a:endParaRPr lang="en-US" sz="1100" dirty="0"/>
          </a:p>
          <a:p>
            <a:pPr marL="628650" lvl="1" indent="-171450" algn="just"/>
            <a:endParaRPr lang="en-US" sz="1050" dirty="0"/>
          </a:p>
        </p:txBody>
      </p:sp>
      <p:sp>
        <p:nvSpPr>
          <p:cNvPr id="6" name="Google Shape;2459;p65"/>
          <p:cNvSpPr/>
          <p:nvPr/>
        </p:nvSpPr>
        <p:spPr>
          <a:xfrm>
            <a:off x="715976" y="464375"/>
            <a:ext cx="3619875" cy="748150"/>
          </a:xfrm>
          <a:custGeom>
            <a:avLst/>
            <a:gdLst/>
            <a:ahLst/>
            <a:cxnLst/>
            <a:rect l="l" t="t" r="r" b="b"/>
            <a:pathLst>
              <a:path w="144795" h="29926" extrusionOk="0">
                <a:moveTo>
                  <a:pt x="140320" y="2923"/>
                </a:moveTo>
                <a:cubicBezTo>
                  <a:pt x="140941" y="2923"/>
                  <a:pt x="141536" y="3402"/>
                  <a:pt x="141536" y="4124"/>
                </a:cubicBezTo>
                <a:cubicBezTo>
                  <a:pt x="141554" y="4800"/>
                  <a:pt x="141016" y="5337"/>
                  <a:pt x="140341" y="5354"/>
                </a:cubicBezTo>
                <a:cubicBezTo>
                  <a:pt x="139266" y="5354"/>
                  <a:pt x="138712" y="4055"/>
                  <a:pt x="139457" y="3292"/>
                </a:cubicBezTo>
                <a:cubicBezTo>
                  <a:pt x="139707" y="3037"/>
                  <a:pt x="140017" y="2923"/>
                  <a:pt x="140320" y="2923"/>
                </a:cubicBezTo>
                <a:close/>
                <a:moveTo>
                  <a:pt x="136315" y="2958"/>
                </a:moveTo>
                <a:cubicBezTo>
                  <a:pt x="136937" y="2958"/>
                  <a:pt x="137534" y="3441"/>
                  <a:pt x="137534" y="4176"/>
                </a:cubicBezTo>
                <a:cubicBezTo>
                  <a:pt x="137534" y="4835"/>
                  <a:pt x="136996" y="5389"/>
                  <a:pt x="136338" y="5389"/>
                </a:cubicBezTo>
                <a:cubicBezTo>
                  <a:pt x="136331" y="5389"/>
                  <a:pt x="136323" y="5389"/>
                  <a:pt x="136316" y="5389"/>
                </a:cubicBezTo>
                <a:cubicBezTo>
                  <a:pt x="135239" y="5389"/>
                  <a:pt x="134697" y="4102"/>
                  <a:pt x="135454" y="3327"/>
                </a:cubicBezTo>
                <a:cubicBezTo>
                  <a:pt x="135703" y="3072"/>
                  <a:pt x="136012" y="2958"/>
                  <a:pt x="136315" y="2958"/>
                </a:cubicBezTo>
                <a:close/>
                <a:moveTo>
                  <a:pt x="132304" y="3005"/>
                </a:moveTo>
                <a:cubicBezTo>
                  <a:pt x="132923" y="3005"/>
                  <a:pt x="133513" y="3480"/>
                  <a:pt x="133513" y="4211"/>
                </a:cubicBezTo>
                <a:cubicBezTo>
                  <a:pt x="133531" y="4869"/>
                  <a:pt x="132994" y="5424"/>
                  <a:pt x="132318" y="5424"/>
                </a:cubicBezTo>
                <a:cubicBezTo>
                  <a:pt x="132311" y="5424"/>
                  <a:pt x="132304" y="5424"/>
                  <a:pt x="132297" y="5424"/>
                </a:cubicBezTo>
                <a:cubicBezTo>
                  <a:pt x="131236" y="5424"/>
                  <a:pt x="130694" y="4136"/>
                  <a:pt x="131434" y="3379"/>
                </a:cubicBezTo>
                <a:cubicBezTo>
                  <a:pt x="131686" y="3121"/>
                  <a:pt x="131999" y="3005"/>
                  <a:pt x="132304" y="3005"/>
                </a:cubicBezTo>
                <a:close/>
                <a:moveTo>
                  <a:pt x="128290" y="3052"/>
                </a:moveTo>
                <a:cubicBezTo>
                  <a:pt x="128908" y="3052"/>
                  <a:pt x="129499" y="3523"/>
                  <a:pt x="129511" y="4245"/>
                </a:cubicBezTo>
                <a:cubicBezTo>
                  <a:pt x="129511" y="4921"/>
                  <a:pt x="128973" y="5458"/>
                  <a:pt x="128315" y="5476"/>
                </a:cubicBezTo>
                <a:cubicBezTo>
                  <a:pt x="127223" y="5476"/>
                  <a:pt x="126669" y="4193"/>
                  <a:pt x="127431" y="3414"/>
                </a:cubicBezTo>
                <a:cubicBezTo>
                  <a:pt x="127681" y="3164"/>
                  <a:pt x="127989" y="3052"/>
                  <a:pt x="128290" y="3052"/>
                </a:cubicBezTo>
                <a:close/>
                <a:moveTo>
                  <a:pt x="124271" y="3087"/>
                </a:moveTo>
                <a:cubicBezTo>
                  <a:pt x="124894" y="3087"/>
                  <a:pt x="125490" y="3563"/>
                  <a:pt x="125490" y="4297"/>
                </a:cubicBezTo>
                <a:cubicBezTo>
                  <a:pt x="125508" y="4956"/>
                  <a:pt x="124971" y="5510"/>
                  <a:pt x="124295" y="5510"/>
                </a:cubicBezTo>
                <a:cubicBezTo>
                  <a:pt x="124288" y="5511"/>
                  <a:pt x="124281" y="5511"/>
                  <a:pt x="124274" y="5511"/>
                </a:cubicBezTo>
                <a:cubicBezTo>
                  <a:pt x="123213" y="5511"/>
                  <a:pt x="122671" y="4223"/>
                  <a:pt x="123411" y="3448"/>
                </a:cubicBezTo>
                <a:cubicBezTo>
                  <a:pt x="123660" y="3199"/>
                  <a:pt x="123969" y="3087"/>
                  <a:pt x="124271" y="3087"/>
                </a:cubicBezTo>
                <a:close/>
                <a:moveTo>
                  <a:pt x="120259" y="3138"/>
                </a:moveTo>
                <a:cubicBezTo>
                  <a:pt x="120877" y="3138"/>
                  <a:pt x="121476" y="3610"/>
                  <a:pt x="121488" y="4332"/>
                </a:cubicBezTo>
                <a:cubicBezTo>
                  <a:pt x="121488" y="5008"/>
                  <a:pt x="120951" y="5545"/>
                  <a:pt x="120275" y="5562"/>
                </a:cubicBezTo>
                <a:cubicBezTo>
                  <a:pt x="119200" y="5562"/>
                  <a:pt x="118646" y="4263"/>
                  <a:pt x="119408" y="3500"/>
                </a:cubicBezTo>
                <a:cubicBezTo>
                  <a:pt x="119653" y="3250"/>
                  <a:pt x="119958" y="3138"/>
                  <a:pt x="120259" y="3138"/>
                </a:cubicBezTo>
                <a:close/>
                <a:moveTo>
                  <a:pt x="116241" y="3177"/>
                </a:moveTo>
                <a:cubicBezTo>
                  <a:pt x="116866" y="3177"/>
                  <a:pt x="117468" y="3658"/>
                  <a:pt x="117468" y="4384"/>
                </a:cubicBezTo>
                <a:cubicBezTo>
                  <a:pt x="117468" y="5060"/>
                  <a:pt x="116930" y="5597"/>
                  <a:pt x="116272" y="5597"/>
                </a:cubicBezTo>
                <a:cubicBezTo>
                  <a:pt x="116265" y="5597"/>
                  <a:pt x="116258" y="5597"/>
                  <a:pt x="116250" y="5597"/>
                </a:cubicBezTo>
                <a:cubicBezTo>
                  <a:pt x="115173" y="5597"/>
                  <a:pt x="114631" y="4310"/>
                  <a:pt x="115388" y="3535"/>
                </a:cubicBezTo>
                <a:cubicBezTo>
                  <a:pt x="115635" y="3288"/>
                  <a:pt x="115941" y="3177"/>
                  <a:pt x="116241" y="3177"/>
                </a:cubicBezTo>
                <a:close/>
                <a:moveTo>
                  <a:pt x="112237" y="3217"/>
                </a:moveTo>
                <a:cubicBezTo>
                  <a:pt x="112854" y="3217"/>
                  <a:pt x="113453" y="3697"/>
                  <a:pt x="113465" y="4419"/>
                </a:cubicBezTo>
                <a:cubicBezTo>
                  <a:pt x="113465" y="5095"/>
                  <a:pt x="112928" y="5632"/>
                  <a:pt x="112252" y="5649"/>
                </a:cubicBezTo>
                <a:cubicBezTo>
                  <a:pt x="111177" y="5649"/>
                  <a:pt x="110623" y="4349"/>
                  <a:pt x="111385" y="3587"/>
                </a:cubicBezTo>
                <a:cubicBezTo>
                  <a:pt x="111630" y="3331"/>
                  <a:pt x="111935" y="3217"/>
                  <a:pt x="112237" y="3217"/>
                </a:cubicBezTo>
                <a:close/>
                <a:moveTo>
                  <a:pt x="108222" y="3260"/>
                </a:moveTo>
                <a:cubicBezTo>
                  <a:pt x="108840" y="3260"/>
                  <a:pt x="109433" y="3736"/>
                  <a:pt x="109445" y="4471"/>
                </a:cubicBezTo>
                <a:cubicBezTo>
                  <a:pt x="109445" y="5129"/>
                  <a:pt x="108907" y="5684"/>
                  <a:pt x="108249" y="5684"/>
                </a:cubicBezTo>
                <a:cubicBezTo>
                  <a:pt x="108242" y="5684"/>
                  <a:pt x="108235" y="5684"/>
                  <a:pt x="108227" y="5684"/>
                </a:cubicBezTo>
                <a:cubicBezTo>
                  <a:pt x="107150" y="5684"/>
                  <a:pt x="106608" y="4396"/>
                  <a:pt x="107365" y="3622"/>
                </a:cubicBezTo>
                <a:cubicBezTo>
                  <a:pt x="107614" y="3372"/>
                  <a:pt x="107921" y="3260"/>
                  <a:pt x="108222" y="3260"/>
                </a:cubicBezTo>
                <a:close/>
                <a:moveTo>
                  <a:pt x="104213" y="3312"/>
                </a:moveTo>
                <a:cubicBezTo>
                  <a:pt x="104829" y="3312"/>
                  <a:pt x="105424" y="3783"/>
                  <a:pt x="105424" y="4505"/>
                </a:cubicBezTo>
                <a:cubicBezTo>
                  <a:pt x="105442" y="5181"/>
                  <a:pt x="104905" y="5718"/>
                  <a:pt x="104229" y="5736"/>
                </a:cubicBezTo>
                <a:cubicBezTo>
                  <a:pt x="103155" y="5736"/>
                  <a:pt x="102600" y="4436"/>
                  <a:pt x="103362" y="3674"/>
                </a:cubicBezTo>
                <a:cubicBezTo>
                  <a:pt x="103607" y="3424"/>
                  <a:pt x="103912" y="3312"/>
                  <a:pt x="104213" y="3312"/>
                </a:cubicBezTo>
                <a:close/>
                <a:moveTo>
                  <a:pt x="100191" y="3347"/>
                </a:moveTo>
                <a:cubicBezTo>
                  <a:pt x="100810" y="3347"/>
                  <a:pt x="101410" y="3823"/>
                  <a:pt x="101422" y="4557"/>
                </a:cubicBezTo>
                <a:cubicBezTo>
                  <a:pt x="101422" y="5216"/>
                  <a:pt x="100885" y="5753"/>
                  <a:pt x="100226" y="5770"/>
                </a:cubicBezTo>
                <a:cubicBezTo>
                  <a:pt x="100219" y="5770"/>
                  <a:pt x="100212" y="5770"/>
                  <a:pt x="100204" y="5770"/>
                </a:cubicBezTo>
                <a:cubicBezTo>
                  <a:pt x="99127" y="5770"/>
                  <a:pt x="98585" y="4483"/>
                  <a:pt x="99342" y="3708"/>
                </a:cubicBezTo>
                <a:cubicBezTo>
                  <a:pt x="99586" y="3459"/>
                  <a:pt x="99891" y="3347"/>
                  <a:pt x="100191" y="3347"/>
                </a:cubicBezTo>
                <a:close/>
                <a:moveTo>
                  <a:pt x="96185" y="3390"/>
                </a:moveTo>
                <a:cubicBezTo>
                  <a:pt x="96807" y="3390"/>
                  <a:pt x="97402" y="3870"/>
                  <a:pt x="97402" y="4592"/>
                </a:cubicBezTo>
                <a:cubicBezTo>
                  <a:pt x="97419" y="5268"/>
                  <a:pt x="96882" y="5805"/>
                  <a:pt x="96206" y="5805"/>
                </a:cubicBezTo>
                <a:lnTo>
                  <a:pt x="96206" y="5822"/>
                </a:lnTo>
                <a:cubicBezTo>
                  <a:pt x="95132" y="5822"/>
                  <a:pt x="94577" y="4523"/>
                  <a:pt x="95322" y="3760"/>
                </a:cubicBezTo>
                <a:cubicBezTo>
                  <a:pt x="95572" y="3505"/>
                  <a:pt x="95882" y="3390"/>
                  <a:pt x="96185" y="3390"/>
                </a:cubicBezTo>
                <a:close/>
                <a:moveTo>
                  <a:pt x="92168" y="3433"/>
                </a:moveTo>
                <a:cubicBezTo>
                  <a:pt x="92787" y="3433"/>
                  <a:pt x="93387" y="3909"/>
                  <a:pt x="93399" y="4644"/>
                </a:cubicBezTo>
                <a:cubicBezTo>
                  <a:pt x="93399" y="5302"/>
                  <a:pt x="92862" y="5840"/>
                  <a:pt x="92203" y="5857"/>
                </a:cubicBezTo>
                <a:cubicBezTo>
                  <a:pt x="92196" y="5857"/>
                  <a:pt x="92189" y="5857"/>
                  <a:pt x="92182" y="5857"/>
                </a:cubicBezTo>
                <a:cubicBezTo>
                  <a:pt x="91104" y="5857"/>
                  <a:pt x="90562" y="4570"/>
                  <a:pt x="91319" y="3795"/>
                </a:cubicBezTo>
                <a:cubicBezTo>
                  <a:pt x="91563" y="3546"/>
                  <a:pt x="91868" y="3433"/>
                  <a:pt x="92168" y="3433"/>
                </a:cubicBezTo>
                <a:close/>
                <a:moveTo>
                  <a:pt x="88158" y="3477"/>
                </a:moveTo>
                <a:cubicBezTo>
                  <a:pt x="88776" y="3477"/>
                  <a:pt x="89367" y="3957"/>
                  <a:pt x="89379" y="4679"/>
                </a:cubicBezTo>
                <a:cubicBezTo>
                  <a:pt x="89396" y="5354"/>
                  <a:pt x="88859" y="5892"/>
                  <a:pt x="88183" y="5909"/>
                </a:cubicBezTo>
                <a:cubicBezTo>
                  <a:pt x="87109" y="5909"/>
                  <a:pt x="86537" y="4609"/>
                  <a:pt x="87299" y="3847"/>
                </a:cubicBezTo>
                <a:cubicBezTo>
                  <a:pt x="87549" y="3591"/>
                  <a:pt x="87857" y="3477"/>
                  <a:pt x="88158" y="3477"/>
                </a:cubicBezTo>
                <a:close/>
                <a:moveTo>
                  <a:pt x="84142" y="3512"/>
                </a:moveTo>
                <a:cubicBezTo>
                  <a:pt x="84764" y="3512"/>
                  <a:pt x="85359" y="3991"/>
                  <a:pt x="85359" y="4713"/>
                </a:cubicBezTo>
                <a:cubicBezTo>
                  <a:pt x="85359" y="5389"/>
                  <a:pt x="84839" y="5926"/>
                  <a:pt x="84163" y="5944"/>
                </a:cubicBezTo>
                <a:cubicBezTo>
                  <a:pt x="84156" y="5944"/>
                  <a:pt x="84149" y="5944"/>
                  <a:pt x="84142" y="5944"/>
                </a:cubicBezTo>
                <a:cubicBezTo>
                  <a:pt x="83081" y="5944"/>
                  <a:pt x="82522" y="4639"/>
                  <a:pt x="83279" y="3882"/>
                </a:cubicBezTo>
                <a:cubicBezTo>
                  <a:pt x="83529" y="3626"/>
                  <a:pt x="83839" y="3512"/>
                  <a:pt x="84142" y="3512"/>
                </a:cubicBezTo>
                <a:close/>
                <a:moveTo>
                  <a:pt x="80127" y="3554"/>
                </a:moveTo>
                <a:cubicBezTo>
                  <a:pt x="80745" y="3554"/>
                  <a:pt x="81344" y="4026"/>
                  <a:pt x="81356" y="4748"/>
                </a:cubicBezTo>
                <a:cubicBezTo>
                  <a:pt x="81356" y="5424"/>
                  <a:pt x="80819" y="5978"/>
                  <a:pt x="80143" y="5978"/>
                </a:cubicBezTo>
                <a:cubicBezTo>
                  <a:pt x="80136" y="5978"/>
                  <a:pt x="80129" y="5978"/>
                  <a:pt x="80122" y="5978"/>
                </a:cubicBezTo>
                <a:cubicBezTo>
                  <a:pt x="79061" y="5978"/>
                  <a:pt x="78519" y="4691"/>
                  <a:pt x="79276" y="3916"/>
                </a:cubicBezTo>
                <a:cubicBezTo>
                  <a:pt x="79521" y="3666"/>
                  <a:pt x="79826" y="3554"/>
                  <a:pt x="80127" y="3554"/>
                </a:cubicBezTo>
                <a:close/>
                <a:moveTo>
                  <a:pt x="76115" y="3595"/>
                </a:moveTo>
                <a:cubicBezTo>
                  <a:pt x="76730" y="3595"/>
                  <a:pt x="77324" y="4069"/>
                  <a:pt x="77336" y="4800"/>
                </a:cubicBezTo>
                <a:cubicBezTo>
                  <a:pt x="77336" y="5458"/>
                  <a:pt x="76816" y="6013"/>
                  <a:pt x="76140" y="6030"/>
                </a:cubicBezTo>
                <a:lnTo>
                  <a:pt x="76157" y="6030"/>
                </a:lnTo>
                <a:cubicBezTo>
                  <a:pt x="76150" y="6030"/>
                  <a:pt x="76143" y="6030"/>
                  <a:pt x="76136" y="6030"/>
                </a:cubicBezTo>
                <a:cubicBezTo>
                  <a:pt x="75058" y="6030"/>
                  <a:pt x="74499" y="4743"/>
                  <a:pt x="75256" y="3968"/>
                </a:cubicBezTo>
                <a:cubicBezTo>
                  <a:pt x="75503" y="3710"/>
                  <a:pt x="75811" y="3595"/>
                  <a:pt x="76115" y="3595"/>
                </a:cubicBezTo>
                <a:close/>
                <a:moveTo>
                  <a:pt x="72112" y="3641"/>
                </a:moveTo>
                <a:cubicBezTo>
                  <a:pt x="72730" y="3641"/>
                  <a:pt x="73321" y="4112"/>
                  <a:pt x="73333" y="4835"/>
                </a:cubicBezTo>
                <a:cubicBezTo>
                  <a:pt x="73350" y="5510"/>
                  <a:pt x="72813" y="6065"/>
                  <a:pt x="72137" y="6065"/>
                </a:cubicBezTo>
                <a:cubicBezTo>
                  <a:pt x="72130" y="6065"/>
                  <a:pt x="72123" y="6065"/>
                  <a:pt x="72116" y="6065"/>
                </a:cubicBezTo>
                <a:cubicBezTo>
                  <a:pt x="71055" y="6065"/>
                  <a:pt x="70496" y="4777"/>
                  <a:pt x="71253" y="4003"/>
                </a:cubicBezTo>
                <a:cubicBezTo>
                  <a:pt x="71503" y="3753"/>
                  <a:pt x="71811" y="3641"/>
                  <a:pt x="72112" y="3641"/>
                </a:cubicBezTo>
                <a:close/>
                <a:moveTo>
                  <a:pt x="68093" y="3676"/>
                </a:moveTo>
                <a:cubicBezTo>
                  <a:pt x="68716" y="3676"/>
                  <a:pt x="69313" y="4152"/>
                  <a:pt x="69313" y="4887"/>
                </a:cubicBezTo>
                <a:cubicBezTo>
                  <a:pt x="69330" y="5562"/>
                  <a:pt x="68793" y="6117"/>
                  <a:pt x="68117" y="6117"/>
                </a:cubicBezTo>
                <a:cubicBezTo>
                  <a:pt x="67043" y="6117"/>
                  <a:pt x="66488" y="4817"/>
                  <a:pt x="67233" y="4037"/>
                </a:cubicBezTo>
                <a:cubicBezTo>
                  <a:pt x="67483" y="3788"/>
                  <a:pt x="67791" y="3676"/>
                  <a:pt x="68093" y="3676"/>
                </a:cubicBezTo>
                <a:close/>
                <a:moveTo>
                  <a:pt x="64082" y="3720"/>
                </a:moveTo>
                <a:cubicBezTo>
                  <a:pt x="64699" y="3720"/>
                  <a:pt x="65298" y="4199"/>
                  <a:pt x="65310" y="4921"/>
                </a:cubicBezTo>
                <a:cubicBezTo>
                  <a:pt x="65310" y="5597"/>
                  <a:pt x="64773" y="6152"/>
                  <a:pt x="64097" y="6152"/>
                </a:cubicBezTo>
                <a:cubicBezTo>
                  <a:pt x="64090" y="6152"/>
                  <a:pt x="64083" y="6152"/>
                  <a:pt x="64076" y="6152"/>
                </a:cubicBezTo>
                <a:cubicBezTo>
                  <a:pt x="63015" y="6152"/>
                  <a:pt x="62473" y="4864"/>
                  <a:pt x="63230" y="4089"/>
                </a:cubicBezTo>
                <a:cubicBezTo>
                  <a:pt x="63475" y="3834"/>
                  <a:pt x="63781" y="3720"/>
                  <a:pt x="64082" y="3720"/>
                </a:cubicBezTo>
                <a:close/>
                <a:moveTo>
                  <a:pt x="60070" y="3763"/>
                </a:moveTo>
                <a:cubicBezTo>
                  <a:pt x="60693" y="3763"/>
                  <a:pt x="61290" y="4238"/>
                  <a:pt x="61290" y="4973"/>
                </a:cubicBezTo>
                <a:cubicBezTo>
                  <a:pt x="61307" y="5632"/>
                  <a:pt x="60770" y="6186"/>
                  <a:pt x="60094" y="6186"/>
                </a:cubicBezTo>
                <a:cubicBezTo>
                  <a:pt x="60087" y="6186"/>
                  <a:pt x="60080" y="6186"/>
                  <a:pt x="60073" y="6186"/>
                </a:cubicBezTo>
                <a:cubicBezTo>
                  <a:pt x="58995" y="6186"/>
                  <a:pt x="58453" y="4899"/>
                  <a:pt x="59210" y="4124"/>
                </a:cubicBezTo>
                <a:cubicBezTo>
                  <a:pt x="59460" y="3875"/>
                  <a:pt x="59768" y="3763"/>
                  <a:pt x="60070" y="3763"/>
                </a:cubicBezTo>
                <a:close/>
                <a:moveTo>
                  <a:pt x="56059" y="3806"/>
                </a:moveTo>
                <a:cubicBezTo>
                  <a:pt x="56677" y="3806"/>
                  <a:pt x="57275" y="4286"/>
                  <a:pt x="57287" y="5008"/>
                </a:cubicBezTo>
                <a:cubicBezTo>
                  <a:pt x="57287" y="5684"/>
                  <a:pt x="56750" y="6221"/>
                  <a:pt x="56074" y="6238"/>
                </a:cubicBezTo>
                <a:cubicBezTo>
                  <a:pt x="56067" y="6238"/>
                  <a:pt x="56060" y="6238"/>
                  <a:pt x="56053" y="6238"/>
                </a:cubicBezTo>
                <a:cubicBezTo>
                  <a:pt x="54992" y="6238"/>
                  <a:pt x="54450" y="4934"/>
                  <a:pt x="55208" y="4176"/>
                </a:cubicBezTo>
                <a:cubicBezTo>
                  <a:pt x="55452" y="3920"/>
                  <a:pt x="55758" y="3806"/>
                  <a:pt x="56059" y="3806"/>
                </a:cubicBezTo>
                <a:close/>
                <a:moveTo>
                  <a:pt x="52044" y="3849"/>
                </a:moveTo>
                <a:cubicBezTo>
                  <a:pt x="52663" y="3849"/>
                  <a:pt x="53255" y="4325"/>
                  <a:pt x="53267" y="5060"/>
                </a:cubicBezTo>
                <a:cubicBezTo>
                  <a:pt x="53267" y="5718"/>
                  <a:pt x="52730" y="6273"/>
                  <a:pt x="52071" y="6273"/>
                </a:cubicBezTo>
                <a:cubicBezTo>
                  <a:pt x="52064" y="6273"/>
                  <a:pt x="52057" y="6273"/>
                  <a:pt x="52050" y="6273"/>
                </a:cubicBezTo>
                <a:cubicBezTo>
                  <a:pt x="50990" y="6273"/>
                  <a:pt x="50447" y="4985"/>
                  <a:pt x="51187" y="4211"/>
                </a:cubicBezTo>
                <a:cubicBezTo>
                  <a:pt x="51437" y="3962"/>
                  <a:pt x="51743" y="3849"/>
                  <a:pt x="52044" y="3849"/>
                </a:cubicBezTo>
                <a:close/>
                <a:moveTo>
                  <a:pt x="48030" y="3893"/>
                </a:moveTo>
                <a:cubicBezTo>
                  <a:pt x="48652" y="3893"/>
                  <a:pt x="49247" y="4372"/>
                  <a:pt x="49247" y="5095"/>
                </a:cubicBezTo>
                <a:cubicBezTo>
                  <a:pt x="49264" y="5770"/>
                  <a:pt x="48727" y="6307"/>
                  <a:pt x="48051" y="6325"/>
                </a:cubicBezTo>
                <a:cubicBezTo>
                  <a:pt x="48044" y="6325"/>
                  <a:pt x="48037" y="6325"/>
                  <a:pt x="48030" y="6325"/>
                </a:cubicBezTo>
                <a:cubicBezTo>
                  <a:pt x="46970" y="6325"/>
                  <a:pt x="46427" y="5020"/>
                  <a:pt x="47167" y="4263"/>
                </a:cubicBezTo>
                <a:cubicBezTo>
                  <a:pt x="47417" y="4007"/>
                  <a:pt x="47727" y="3893"/>
                  <a:pt x="48030" y="3893"/>
                </a:cubicBezTo>
                <a:close/>
                <a:moveTo>
                  <a:pt x="44021" y="3936"/>
                </a:moveTo>
                <a:cubicBezTo>
                  <a:pt x="44640" y="3936"/>
                  <a:pt x="45232" y="4412"/>
                  <a:pt x="45244" y="5146"/>
                </a:cubicBezTo>
                <a:cubicBezTo>
                  <a:pt x="45244" y="5805"/>
                  <a:pt x="44707" y="6359"/>
                  <a:pt x="44048" y="6359"/>
                </a:cubicBezTo>
                <a:cubicBezTo>
                  <a:pt x="44041" y="6360"/>
                  <a:pt x="44034" y="6360"/>
                  <a:pt x="44027" y="6360"/>
                </a:cubicBezTo>
                <a:cubicBezTo>
                  <a:pt x="42950" y="6360"/>
                  <a:pt x="42424" y="5072"/>
                  <a:pt x="43165" y="4297"/>
                </a:cubicBezTo>
                <a:cubicBezTo>
                  <a:pt x="43414" y="4048"/>
                  <a:pt x="43720" y="3936"/>
                  <a:pt x="44021" y="3936"/>
                </a:cubicBezTo>
                <a:close/>
                <a:moveTo>
                  <a:pt x="40007" y="3980"/>
                </a:moveTo>
                <a:cubicBezTo>
                  <a:pt x="40629" y="3980"/>
                  <a:pt x="41224" y="4459"/>
                  <a:pt x="41224" y="5181"/>
                </a:cubicBezTo>
                <a:cubicBezTo>
                  <a:pt x="41241" y="5857"/>
                  <a:pt x="40704" y="6394"/>
                  <a:pt x="40028" y="6411"/>
                </a:cubicBezTo>
                <a:cubicBezTo>
                  <a:pt x="38954" y="6411"/>
                  <a:pt x="38399" y="5112"/>
                  <a:pt x="39144" y="4349"/>
                </a:cubicBezTo>
                <a:cubicBezTo>
                  <a:pt x="39394" y="4094"/>
                  <a:pt x="39704" y="3980"/>
                  <a:pt x="40007" y="3980"/>
                </a:cubicBezTo>
                <a:close/>
                <a:moveTo>
                  <a:pt x="36000" y="4022"/>
                </a:moveTo>
                <a:cubicBezTo>
                  <a:pt x="36618" y="4022"/>
                  <a:pt x="37209" y="4494"/>
                  <a:pt x="37221" y="5216"/>
                </a:cubicBezTo>
                <a:cubicBezTo>
                  <a:pt x="37221" y="5892"/>
                  <a:pt x="36684" y="6446"/>
                  <a:pt x="36025" y="6446"/>
                </a:cubicBezTo>
                <a:cubicBezTo>
                  <a:pt x="36018" y="6446"/>
                  <a:pt x="36011" y="6446"/>
                  <a:pt x="36004" y="6446"/>
                </a:cubicBezTo>
                <a:cubicBezTo>
                  <a:pt x="34926" y="6446"/>
                  <a:pt x="34384" y="5159"/>
                  <a:pt x="35142" y="4384"/>
                </a:cubicBezTo>
                <a:cubicBezTo>
                  <a:pt x="35392" y="4134"/>
                  <a:pt x="35699" y="4022"/>
                  <a:pt x="36000" y="4022"/>
                </a:cubicBezTo>
                <a:close/>
                <a:moveTo>
                  <a:pt x="31992" y="4062"/>
                </a:moveTo>
                <a:cubicBezTo>
                  <a:pt x="32611" y="4062"/>
                  <a:pt x="33201" y="4537"/>
                  <a:pt x="33201" y="5268"/>
                </a:cubicBezTo>
                <a:cubicBezTo>
                  <a:pt x="33201" y="5926"/>
                  <a:pt x="32681" y="6481"/>
                  <a:pt x="32005" y="6481"/>
                </a:cubicBezTo>
                <a:cubicBezTo>
                  <a:pt x="31998" y="6481"/>
                  <a:pt x="31991" y="6481"/>
                  <a:pt x="31984" y="6481"/>
                </a:cubicBezTo>
                <a:cubicBezTo>
                  <a:pt x="30923" y="6481"/>
                  <a:pt x="30364" y="5193"/>
                  <a:pt x="31121" y="4436"/>
                </a:cubicBezTo>
                <a:cubicBezTo>
                  <a:pt x="31374" y="4178"/>
                  <a:pt x="31686" y="4062"/>
                  <a:pt x="31992" y="4062"/>
                </a:cubicBezTo>
                <a:close/>
                <a:moveTo>
                  <a:pt x="27970" y="4109"/>
                </a:moveTo>
                <a:cubicBezTo>
                  <a:pt x="28587" y="4109"/>
                  <a:pt x="29186" y="4580"/>
                  <a:pt x="29198" y="5302"/>
                </a:cubicBezTo>
                <a:cubicBezTo>
                  <a:pt x="29198" y="5978"/>
                  <a:pt x="28661" y="6533"/>
                  <a:pt x="27985" y="6533"/>
                </a:cubicBezTo>
                <a:cubicBezTo>
                  <a:pt x="26911" y="6533"/>
                  <a:pt x="26356" y="5250"/>
                  <a:pt x="27119" y="4471"/>
                </a:cubicBezTo>
                <a:cubicBezTo>
                  <a:pt x="27363" y="4221"/>
                  <a:pt x="27669" y="4109"/>
                  <a:pt x="27970" y="4109"/>
                </a:cubicBezTo>
                <a:close/>
                <a:moveTo>
                  <a:pt x="23955" y="4144"/>
                </a:moveTo>
                <a:cubicBezTo>
                  <a:pt x="24574" y="4144"/>
                  <a:pt x="25166" y="4620"/>
                  <a:pt x="25178" y="5354"/>
                </a:cubicBezTo>
                <a:cubicBezTo>
                  <a:pt x="25178" y="6013"/>
                  <a:pt x="24641" y="6567"/>
                  <a:pt x="23982" y="6567"/>
                </a:cubicBezTo>
                <a:cubicBezTo>
                  <a:pt x="23975" y="6568"/>
                  <a:pt x="23968" y="6568"/>
                  <a:pt x="23961" y="6568"/>
                </a:cubicBezTo>
                <a:cubicBezTo>
                  <a:pt x="22883" y="6568"/>
                  <a:pt x="22341" y="5280"/>
                  <a:pt x="23099" y="4505"/>
                </a:cubicBezTo>
                <a:cubicBezTo>
                  <a:pt x="23348" y="4256"/>
                  <a:pt x="23654" y="4144"/>
                  <a:pt x="23955" y="4144"/>
                </a:cubicBezTo>
                <a:close/>
                <a:moveTo>
                  <a:pt x="19942" y="4188"/>
                </a:moveTo>
                <a:cubicBezTo>
                  <a:pt x="20565" y="4188"/>
                  <a:pt x="21163" y="4667"/>
                  <a:pt x="21175" y="5389"/>
                </a:cubicBezTo>
                <a:cubicBezTo>
                  <a:pt x="21175" y="6065"/>
                  <a:pt x="20638" y="6602"/>
                  <a:pt x="19962" y="6619"/>
                </a:cubicBezTo>
                <a:cubicBezTo>
                  <a:pt x="19955" y="6620"/>
                  <a:pt x="19948" y="6620"/>
                  <a:pt x="19941" y="6620"/>
                </a:cubicBezTo>
                <a:cubicBezTo>
                  <a:pt x="18881" y="6620"/>
                  <a:pt x="18338" y="5315"/>
                  <a:pt x="19078" y="4557"/>
                </a:cubicBezTo>
                <a:cubicBezTo>
                  <a:pt x="19328" y="4302"/>
                  <a:pt x="19638" y="4188"/>
                  <a:pt x="19942" y="4188"/>
                </a:cubicBezTo>
                <a:close/>
                <a:moveTo>
                  <a:pt x="15932" y="4231"/>
                </a:moveTo>
                <a:cubicBezTo>
                  <a:pt x="16551" y="4231"/>
                  <a:pt x="17143" y="4706"/>
                  <a:pt x="17155" y="5441"/>
                </a:cubicBezTo>
                <a:cubicBezTo>
                  <a:pt x="17155" y="6100"/>
                  <a:pt x="16618" y="6654"/>
                  <a:pt x="15959" y="6654"/>
                </a:cubicBezTo>
                <a:cubicBezTo>
                  <a:pt x="15952" y="6654"/>
                  <a:pt x="15945" y="6654"/>
                  <a:pt x="15938" y="6654"/>
                </a:cubicBezTo>
                <a:cubicBezTo>
                  <a:pt x="14860" y="6654"/>
                  <a:pt x="14318" y="5367"/>
                  <a:pt x="15076" y="4592"/>
                </a:cubicBezTo>
                <a:cubicBezTo>
                  <a:pt x="15325" y="4343"/>
                  <a:pt x="15631" y="4231"/>
                  <a:pt x="15932" y="4231"/>
                </a:cubicBezTo>
                <a:close/>
                <a:moveTo>
                  <a:pt x="11922" y="4270"/>
                </a:moveTo>
                <a:cubicBezTo>
                  <a:pt x="12537" y="4270"/>
                  <a:pt x="13123" y="4745"/>
                  <a:pt x="13135" y="5476"/>
                </a:cubicBezTo>
                <a:cubicBezTo>
                  <a:pt x="13152" y="6134"/>
                  <a:pt x="12615" y="6689"/>
                  <a:pt x="11939" y="6706"/>
                </a:cubicBezTo>
                <a:cubicBezTo>
                  <a:pt x="10865" y="6706"/>
                  <a:pt x="10310" y="5424"/>
                  <a:pt x="11055" y="4644"/>
                </a:cubicBezTo>
                <a:cubicBezTo>
                  <a:pt x="11308" y="4386"/>
                  <a:pt x="11618" y="4270"/>
                  <a:pt x="11922" y="4270"/>
                </a:cubicBezTo>
                <a:close/>
                <a:moveTo>
                  <a:pt x="7901" y="4317"/>
                </a:moveTo>
                <a:cubicBezTo>
                  <a:pt x="8520" y="4317"/>
                  <a:pt x="9120" y="4793"/>
                  <a:pt x="9132" y="5528"/>
                </a:cubicBezTo>
                <a:cubicBezTo>
                  <a:pt x="9132" y="6186"/>
                  <a:pt x="8595" y="6741"/>
                  <a:pt x="7936" y="6741"/>
                </a:cubicBezTo>
                <a:cubicBezTo>
                  <a:pt x="7929" y="6741"/>
                  <a:pt x="7922" y="6741"/>
                  <a:pt x="7915" y="6741"/>
                </a:cubicBezTo>
                <a:cubicBezTo>
                  <a:pt x="6837" y="6741"/>
                  <a:pt x="6295" y="5453"/>
                  <a:pt x="7053" y="4679"/>
                </a:cubicBezTo>
                <a:cubicBezTo>
                  <a:pt x="7296" y="4429"/>
                  <a:pt x="7601" y="4317"/>
                  <a:pt x="7901" y="4317"/>
                </a:cubicBezTo>
                <a:close/>
                <a:moveTo>
                  <a:pt x="3895" y="4361"/>
                </a:moveTo>
                <a:cubicBezTo>
                  <a:pt x="4517" y="4361"/>
                  <a:pt x="5112" y="4840"/>
                  <a:pt x="5112" y="5562"/>
                </a:cubicBezTo>
                <a:cubicBezTo>
                  <a:pt x="5129" y="6238"/>
                  <a:pt x="4592" y="6775"/>
                  <a:pt x="3916" y="6793"/>
                </a:cubicBezTo>
                <a:cubicBezTo>
                  <a:pt x="2842" y="6793"/>
                  <a:pt x="2287" y="5493"/>
                  <a:pt x="3033" y="4731"/>
                </a:cubicBezTo>
                <a:cubicBezTo>
                  <a:pt x="3283" y="4475"/>
                  <a:pt x="3592" y="4361"/>
                  <a:pt x="3895" y="4361"/>
                </a:cubicBezTo>
                <a:close/>
                <a:moveTo>
                  <a:pt x="144240" y="0"/>
                </a:moveTo>
                <a:lnTo>
                  <a:pt x="0" y="2928"/>
                </a:lnTo>
                <a:lnTo>
                  <a:pt x="537" y="29926"/>
                </a:lnTo>
                <a:lnTo>
                  <a:pt x="144794" y="26997"/>
                </a:lnTo>
                <a:lnTo>
                  <a:pt x="1442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67"/>
          <p:cNvSpPr txBox="1">
            <a:spLocks noGrp="1"/>
          </p:cNvSpPr>
          <p:nvPr>
            <p:ph type="title"/>
          </p:nvPr>
        </p:nvSpPr>
        <p:spPr>
          <a:xfrm>
            <a:off x="727658" y="520900"/>
            <a:ext cx="3619876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REFERENSI</a:t>
            </a:r>
            <a:endParaRPr dirty="0"/>
          </a:p>
        </p:txBody>
      </p:sp>
      <p:sp>
        <p:nvSpPr>
          <p:cNvPr id="7" name="Google Shape;2460;p65"/>
          <p:cNvSpPr/>
          <p:nvPr/>
        </p:nvSpPr>
        <p:spPr>
          <a:xfrm>
            <a:off x="4074464" y="808125"/>
            <a:ext cx="434950" cy="454875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4190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61;p65"/>
          <p:cNvSpPr/>
          <p:nvPr/>
        </p:nvSpPr>
        <p:spPr>
          <a:xfrm>
            <a:off x="586520" y="383550"/>
            <a:ext cx="435400" cy="454900"/>
          </a:xfrm>
          <a:custGeom>
            <a:avLst/>
            <a:gdLst/>
            <a:ahLst/>
            <a:cxnLst/>
            <a:rect l="l" t="t" r="r" b="b"/>
            <a:pathLst>
              <a:path w="17416" h="18196" extrusionOk="0">
                <a:moveTo>
                  <a:pt x="12217" y="1"/>
                </a:moveTo>
                <a:lnTo>
                  <a:pt x="0" y="13222"/>
                </a:lnTo>
                <a:lnTo>
                  <a:pt x="52" y="13344"/>
                </a:lnTo>
                <a:lnTo>
                  <a:pt x="122" y="13534"/>
                </a:lnTo>
                <a:lnTo>
                  <a:pt x="139" y="13534"/>
                </a:lnTo>
                <a:lnTo>
                  <a:pt x="312" y="13604"/>
                </a:lnTo>
                <a:lnTo>
                  <a:pt x="503" y="13656"/>
                </a:lnTo>
                <a:lnTo>
                  <a:pt x="572" y="13846"/>
                </a:lnTo>
                <a:lnTo>
                  <a:pt x="641" y="14037"/>
                </a:lnTo>
                <a:lnTo>
                  <a:pt x="659" y="14054"/>
                </a:lnTo>
                <a:lnTo>
                  <a:pt x="849" y="14106"/>
                </a:lnTo>
                <a:lnTo>
                  <a:pt x="1023" y="14175"/>
                </a:lnTo>
                <a:lnTo>
                  <a:pt x="1092" y="14349"/>
                </a:lnTo>
                <a:lnTo>
                  <a:pt x="1179" y="14539"/>
                </a:lnTo>
                <a:lnTo>
                  <a:pt x="1179" y="14557"/>
                </a:lnTo>
                <a:lnTo>
                  <a:pt x="1369" y="14609"/>
                </a:lnTo>
                <a:lnTo>
                  <a:pt x="1560" y="14678"/>
                </a:lnTo>
                <a:lnTo>
                  <a:pt x="1629" y="14869"/>
                </a:lnTo>
                <a:lnTo>
                  <a:pt x="1698" y="15042"/>
                </a:lnTo>
                <a:lnTo>
                  <a:pt x="1698" y="15059"/>
                </a:lnTo>
                <a:lnTo>
                  <a:pt x="1716" y="15059"/>
                </a:lnTo>
                <a:lnTo>
                  <a:pt x="1889" y="15128"/>
                </a:lnTo>
                <a:lnTo>
                  <a:pt x="2080" y="15180"/>
                </a:lnTo>
                <a:lnTo>
                  <a:pt x="2149" y="15371"/>
                </a:lnTo>
                <a:lnTo>
                  <a:pt x="2218" y="15562"/>
                </a:lnTo>
                <a:lnTo>
                  <a:pt x="2236" y="15562"/>
                </a:lnTo>
                <a:lnTo>
                  <a:pt x="2409" y="15631"/>
                </a:lnTo>
                <a:lnTo>
                  <a:pt x="2600" y="15683"/>
                </a:lnTo>
                <a:lnTo>
                  <a:pt x="2669" y="15874"/>
                </a:lnTo>
                <a:lnTo>
                  <a:pt x="2738" y="16064"/>
                </a:lnTo>
                <a:lnTo>
                  <a:pt x="2755" y="16064"/>
                </a:lnTo>
                <a:lnTo>
                  <a:pt x="2946" y="16134"/>
                </a:lnTo>
                <a:lnTo>
                  <a:pt x="3119" y="16186"/>
                </a:lnTo>
                <a:lnTo>
                  <a:pt x="3206" y="16376"/>
                </a:lnTo>
                <a:lnTo>
                  <a:pt x="3275" y="16567"/>
                </a:lnTo>
                <a:lnTo>
                  <a:pt x="3275" y="16584"/>
                </a:lnTo>
                <a:lnTo>
                  <a:pt x="3466" y="16636"/>
                </a:lnTo>
                <a:lnTo>
                  <a:pt x="3657" y="16705"/>
                </a:lnTo>
                <a:lnTo>
                  <a:pt x="3726" y="16879"/>
                </a:lnTo>
                <a:lnTo>
                  <a:pt x="3795" y="17069"/>
                </a:lnTo>
                <a:lnTo>
                  <a:pt x="3795" y="17087"/>
                </a:lnTo>
                <a:lnTo>
                  <a:pt x="3813" y="17087"/>
                </a:lnTo>
                <a:lnTo>
                  <a:pt x="3986" y="17139"/>
                </a:lnTo>
                <a:lnTo>
                  <a:pt x="4176" y="17208"/>
                </a:lnTo>
                <a:lnTo>
                  <a:pt x="4246" y="17398"/>
                </a:lnTo>
                <a:lnTo>
                  <a:pt x="4315" y="17572"/>
                </a:lnTo>
                <a:lnTo>
                  <a:pt x="4332" y="17589"/>
                </a:lnTo>
                <a:lnTo>
                  <a:pt x="4523" y="17641"/>
                </a:lnTo>
                <a:lnTo>
                  <a:pt x="4696" y="17710"/>
                </a:lnTo>
                <a:lnTo>
                  <a:pt x="4766" y="17901"/>
                </a:lnTo>
                <a:lnTo>
                  <a:pt x="4852" y="18092"/>
                </a:lnTo>
                <a:lnTo>
                  <a:pt x="5043" y="18161"/>
                </a:lnTo>
                <a:lnTo>
                  <a:pt x="5147" y="18196"/>
                </a:lnTo>
                <a:lnTo>
                  <a:pt x="5216" y="18126"/>
                </a:lnTo>
                <a:lnTo>
                  <a:pt x="17415" y="4939"/>
                </a:lnTo>
                <a:lnTo>
                  <a:pt x="17380" y="4870"/>
                </a:lnTo>
                <a:lnTo>
                  <a:pt x="17311" y="4680"/>
                </a:lnTo>
                <a:lnTo>
                  <a:pt x="17311" y="4662"/>
                </a:lnTo>
                <a:lnTo>
                  <a:pt x="17121" y="4610"/>
                </a:lnTo>
                <a:lnTo>
                  <a:pt x="16930" y="4541"/>
                </a:lnTo>
                <a:lnTo>
                  <a:pt x="16861" y="4350"/>
                </a:lnTo>
                <a:lnTo>
                  <a:pt x="16791" y="4177"/>
                </a:lnTo>
                <a:lnTo>
                  <a:pt x="16774" y="4160"/>
                </a:lnTo>
                <a:lnTo>
                  <a:pt x="16601" y="4108"/>
                </a:lnTo>
                <a:lnTo>
                  <a:pt x="16410" y="4038"/>
                </a:lnTo>
                <a:lnTo>
                  <a:pt x="16341" y="3848"/>
                </a:lnTo>
                <a:lnTo>
                  <a:pt x="16271" y="3657"/>
                </a:lnTo>
                <a:lnTo>
                  <a:pt x="16254" y="3657"/>
                </a:lnTo>
                <a:lnTo>
                  <a:pt x="16064" y="3588"/>
                </a:lnTo>
                <a:lnTo>
                  <a:pt x="15890" y="3536"/>
                </a:lnTo>
                <a:lnTo>
                  <a:pt x="15821" y="3345"/>
                </a:lnTo>
                <a:lnTo>
                  <a:pt x="15734" y="3155"/>
                </a:lnTo>
                <a:lnTo>
                  <a:pt x="15544" y="3085"/>
                </a:lnTo>
                <a:lnTo>
                  <a:pt x="15353" y="3033"/>
                </a:lnTo>
                <a:lnTo>
                  <a:pt x="15284" y="2843"/>
                </a:lnTo>
                <a:lnTo>
                  <a:pt x="15214" y="2652"/>
                </a:lnTo>
                <a:lnTo>
                  <a:pt x="15197" y="2652"/>
                </a:lnTo>
                <a:lnTo>
                  <a:pt x="15024" y="2583"/>
                </a:lnTo>
                <a:lnTo>
                  <a:pt x="14833" y="2531"/>
                </a:lnTo>
                <a:lnTo>
                  <a:pt x="14764" y="2340"/>
                </a:lnTo>
                <a:lnTo>
                  <a:pt x="14695" y="2150"/>
                </a:lnTo>
                <a:lnTo>
                  <a:pt x="14677" y="2132"/>
                </a:lnTo>
                <a:lnTo>
                  <a:pt x="14504" y="2080"/>
                </a:lnTo>
                <a:lnTo>
                  <a:pt x="14313" y="2011"/>
                </a:lnTo>
                <a:lnTo>
                  <a:pt x="14244" y="1838"/>
                </a:lnTo>
                <a:lnTo>
                  <a:pt x="14157" y="1647"/>
                </a:lnTo>
                <a:lnTo>
                  <a:pt x="14157" y="1630"/>
                </a:lnTo>
                <a:lnTo>
                  <a:pt x="13967" y="1578"/>
                </a:lnTo>
                <a:lnTo>
                  <a:pt x="13794" y="1509"/>
                </a:lnTo>
                <a:lnTo>
                  <a:pt x="13707" y="1318"/>
                </a:lnTo>
                <a:lnTo>
                  <a:pt x="13638" y="1145"/>
                </a:lnTo>
                <a:lnTo>
                  <a:pt x="13638" y="1127"/>
                </a:lnTo>
                <a:lnTo>
                  <a:pt x="13447" y="1058"/>
                </a:lnTo>
                <a:lnTo>
                  <a:pt x="13256" y="1006"/>
                </a:lnTo>
                <a:lnTo>
                  <a:pt x="13187" y="815"/>
                </a:lnTo>
                <a:lnTo>
                  <a:pt x="13118" y="625"/>
                </a:lnTo>
                <a:lnTo>
                  <a:pt x="13100" y="625"/>
                </a:lnTo>
                <a:lnTo>
                  <a:pt x="12927" y="555"/>
                </a:lnTo>
                <a:lnTo>
                  <a:pt x="12737" y="503"/>
                </a:lnTo>
                <a:lnTo>
                  <a:pt x="12667" y="313"/>
                </a:lnTo>
                <a:lnTo>
                  <a:pt x="12598" y="122"/>
                </a:lnTo>
                <a:lnTo>
                  <a:pt x="12581" y="122"/>
                </a:lnTo>
                <a:lnTo>
                  <a:pt x="12390" y="53"/>
                </a:lnTo>
                <a:lnTo>
                  <a:pt x="12217" y="1"/>
                </a:lnTo>
                <a:close/>
              </a:path>
            </a:pathLst>
          </a:custGeom>
          <a:solidFill>
            <a:srgbClr val="FFFFFF">
              <a:alpha val="4190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3"/>
          <p:cNvSpPr txBox="1">
            <a:spLocks noGrp="1"/>
          </p:cNvSpPr>
          <p:nvPr>
            <p:ph type="subTitle" idx="1"/>
          </p:nvPr>
        </p:nvSpPr>
        <p:spPr>
          <a:xfrm flipH="1">
            <a:off x="1065575" y="963256"/>
            <a:ext cx="6904252" cy="3504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Asuransi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/>
              <a:t>pertanggungan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perjanjian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belah</a:t>
            </a:r>
            <a:r>
              <a:rPr lang="en-US" sz="1600" dirty="0"/>
              <a:t> </a:t>
            </a:r>
            <a:r>
              <a:rPr lang="en-US" sz="1600" dirty="0" err="1"/>
              <a:t>pihak</a:t>
            </a:r>
            <a:r>
              <a:rPr lang="en-US" sz="1600" dirty="0"/>
              <a:t>, di mana </a:t>
            </a:r>
            <a:r>
              <a:rPr lang="en-US" sz="1600" dirty="0" err="1"/>
              <a:t>pihak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berkewajiban</a:t>
            </a:r>
            <a:r>
              <a:rPr lang="en-US" sz="1600" dirty="0"/>
              <a:t> </a:t>
            </a:r>
            <a:r>
              <a:rPr lang="en-US" sz="1600" dirty="0" err="1"/>
              <a:t>membayar</a:t>
            </a:r>
            <a:r>
              <a:rPr lang="en-US" sz="1600" dirty="0"/>
              <a:t> </a:t>
            </a:r>
            <a:r>
              <a:rPr lang="en-US" sz="1600" dirty="0" err="1"/>
              <a:t>iuran</a:t>
            </a:r>
            <a:r>
              <a:rPr lang="en-US" sz="1600" dirty="0"/>
              <a:t>/</a:t>
            </a:r>
            <a:r>
              <a:rPr lang="en-US" sz="1600" dirty="0" err="1"/>
              <a:t>kontribusi</a:t>
            </a:r>
            <a:r>
              <a:rPr lang="en-US" sz="1600" dirty="0"/>
              <a:t>/</a:t>
            </a:r>
            <a:r>
              <a:rPr lang="en-US" sz="1600" dirty="0" err="1"/>
              <a:t>premi</a:t>
            </a:r>
            <a:r>
              <a:rPr lang="en-US" sz="1600" dirty="0"/>
              <a:t>.</a:t>
            </a:r>
          </a:p>
          <a:p>
            <a:pPr marL="287338" lvl="1" indent="-234950" algn="just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7338" lvl="1" indent="-234950" algn="just">
              <a:buFont typeface="Arial" panose="020B0604020202020204" pitchFamily="34" charset="0"/>
              <a:buChar char="•"/>
            </a:pPr>
            <a:r>
              <a:rPr lang="en-US" sz="1600" b="1" dirty="0" err="1"/>
              <a:t>Asuransi</a:t>
            </a:r>
            <a:r>
              <a:rPr lang="en-US" sz="1600" b="1" dirty="0"/>
              <a:t> </a:t>
            </a:r>
            <a:r>
              <a:rPr lang="en-US" sz="1600" b="1" dirty="0" err="1"/>
              <a:t>kesehatan</a:t>
            </a:r>
            <a:r>
              <a:rPr lang="en-US" sz="1600" b="1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asuransi</a:t>
            </a:r>
            <a:r>
              <a:rPr lang="en-US" sz="1600" dirty="0"/>
              <a:t> yang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khusus</a:t>
            </a:r>
            <a:r>
              <a:rPr lang="en-US" sz="1600" dirty="0"/>
              <a:t> </a:t>
            </a:r>
            <a:r>
              <a:rPr lang="en-US" sz="1600" dirty="0" err="1"/>
              <a:t>menjamin</a:t>
            </a:r>
            <a:r>
              <a:rPr lang="en-US" sz="1600" dirty="0"/>
              <a:t> </a:t>
            </a:r>
            <a:r>
              <a:rPr lang="en-US" sz="1600" dirty="0" err="1"/>
              <a:t>biaya</a:t>
            </a:r>
            <a:r>
              <a:rPr lang="en-US" sz="1600" dirty="0"/>
              <a:t> </a:t>
            </a:r>
            <a:r>
              <a:rPr lang="en-US" sz="1600" dirty="0" err="1"/>
              <a:t>kesehatan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perawatan</a:t>
            </a:r>
            <a:r>
              <a:rPr lang="en-US" sz="1600" dirty="0"/>
              <a:t> para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asuransi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jatuh</a:t>
            </a:r>
            <a:r>
              <a:rPr lang="en-US" sz="1600" dirty="0"/>
              <a:t> </a:t>
            </a:r>
            <a:r>
              <a:rPr lang="en-US" sz="1600" dirty="0" err="1"/>
              <a:t>sakit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mengalami</a:t>
            </a:r>
            <a:r>
              <a:rPr lang="en-US" sz="1600" dirty="0"/>
              <a:t> </a:t>
            </a:r>
            <a:r>
              <a:rPr lang="en-US" sz="1600" dirty="0" err="1" smtClean="0"/>
              <a:t>kecelakaan</a:t>
            </a:r>
            <a:endParaRPr lang="en-US" sz="1600" dirty="0" smtClean="0"/>
          </a:p>
          <a:p>
            <a:pPr marL="287338" lvl="1" indent="-234950" algn="just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7338" lvl="1" indent="-234950" algn="just">
              <a:buFont typeface="Arial" panose="020B0604020202020204" pitchFamily="34" charset="0"/>
              <a:buChar char="•"/>
            </a:pPr>
            <a:r>
              <a:rPr lang="en-US" sz="1600" dirty="0" err="1"/>
              <a:t>Keuntungan</a:t>
            </a:r>
            <a:r>
              <a:rPr lang="en-US" sz="1600" dirty="0"/>
              <a:t> </a:t>
            </a:r>
            <a:r>
              <a:rPr lang="en-US" sz="1600" dirty="0" err="1"/>
              <a:t>asuransi</a:t>
            </a:r>
            <a:r>
              <a:rPr lang="en-US" sz="1600" dirty="0"/>
              <a:t> </a:t>
            </a:r>
            <a:r>
              <a:rPr lang="en-US" sz="1600" dirty="0" err="1"/>
              <a:t>kesehatan</a:t>
            </a:r>
            <a:r>
              <a:rPr lang="en-US" sz="1600" dirty="0"/>
              <a:t>:</a:t>
            </a:r>
          </a:p>
          <a:p>
            <a:pPr marL="744538" lvl="2" indent="-234950" algn="just">
              <a:buFont typeface="Arial" panose="020B0604020202020204" pitchFamily="34" charset="0"/>
              <a:buChar char="•"/>
            </a:pP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khawatir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penyakit</a:t>
            </a:r>
            <a:r>
              <a:rPr lang="en-US" sz="1600" dirty="0"/>
              <a:t> </a:t>
            </a:r>
            <a:r>
              <a:rPr lang="en-US" sz="1600" dirty="0" err="1"/>
              <a:t>tiba-tiba</a:t>
            </a:r>
            <a:r>
              <a:rPr lang="en-US" sz="1600" dirty="0"/>
              <a:t> </a:t>
            </a:r>
            <a:r>
              <a:rPr lang="en-US" sz="1600" dirty="0" err="1"/>
              <a:t>datang</a:t>
            </a:r>
            <a:endParaRPr lang="en-US" sz="1600" dirty="0"/>
          </a:p>
          <a:p>
            <a:pPr marL="744538" lvl="2" indent="-234950" algn="just">
              <a:buFont typeface="Arial" panose="020B0604020202020204" pitchFamily="34" charset="0"/>
              <a:buChar char="•"/>
            </a:pPr>
            <a:r>
              <a:rPr lang="en-US" sz="1600" dirty="0" err="1"/>
              <a:t>Pencegahan</a:t>
            </a:r>
            <a:r>
              <a:rPr lang="en-US" sz="1600" dirty="0"/>
              <a:t> </a:t>
            </a:r>
            <a:r>
              <a:rPr lang="en-US" sz="1600" dirty="0" err="1"/>
              <a:t>penyakit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imunisasi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 err="1">
                <a:sym typeface="Wingdings" panose="05000000000000000000" pitchFamily="2" charset="2"/>
              </a:rPr>
              <a:t>skrining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kanker</a:t>
            </a:r>
            <a:endParaRPr lang="en-US" sz="1600" dirty="0">
              <a:sym typeface="Wingdings" panose="05000000000000000000" pitchFamily="2" charset="2"/>
            </a:endParaRPr>
          </a:p>
          <a:p>
            <a:pPr marL="744538" lvl="2" indent="-234950" algn="just"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anose="05000000000000000000" pitchFamily="2" charset="2"/>
              </a:rPr>
              <a:t>Membantu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mengatur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keuangan</a:t>
            </a:r>
            <a:endParaRPr lang="en-US" sz="1600" dirty="0">
              <a:sym typeface="Wingdings" panose="05000000000000000000" pitchFamily="2" charset="2"/>
            </a:endParaRPr>
          </a:p>
          <a:p>
            <a:pPr marL="744538" lvl="2" indent="-234950" algn="just"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anose="05000000000000000000" pitchFamily="2" charset="2"/>
              </a:rPr>
              <a:t>Mengurangi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risiko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kerugian</a:t>
            </a:r>
            <a:endParaRPr lang="en-US" sz="1600" dirty="0"/>
          </a:p>
          <a:p>
            <a:pPr marL="52388" lvl="1" indent="0" algn="just">
              <a:buNone/>
            </a:pPr>
            <a:endParaRPr lang="en-US" sz="1600" dirty="0"/>
          </a:p>
        </p:txBody>
      </p:sp>
      <p:sp>
        <p:nvSpPr>
          <p:cNvPr id="720" name="Google Shape;720;p33"/>
          <p:cNvSpPr txBox="1">
            <a:spLocks noGrp="1"/>
          </p:cNvSpPr>
          <p:nvPr>
            <p:ph type="title"/>
          </p:nvPr>
        </p:nvSpPr>
        <p:spPr>
          <a:xfrm>
            <a:off x="895475" y="328156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About</a:t>
            </a:r>
            <a:endParaRPr dirty="0"/>
          </a:p>
        </p:txBody>
      </p:sp>
      <p:sp>
        <p:nvSpPr>
          <p:cNvPr id="4" name="Google Shape;2519;p66"/>
          <p:cNvSpPr/>
          <p:nvPr/>
        </p:nvSpPr>
        <p:spPr>
          <a:xfrm>
            <a:off x="7536363" y="3831323"/>
            <a:ext cx="825377" cy="784245"/>
          </a:xfrm>
          <a:custGeom>
            <a:avLst/>
            <a:gdLst/>
            <a:ahLst/>
            <a:cxnLst/>
            <a:rect l="l" t="t" r="r" b="b"/>
            <a:pathLst>
              <a:path w="24481" h="23261" extrusionOk="0">
                <a:moveTo>
                  <a:pt x="9956" y="1"/>
                </a:moveTo>
                <a:cubicBezTo>
                  <a:pt x="7830" y="1"/>
                  <a:pt x="5719" y="745"/>
                  <a:pt x="4033" y="2089"/>
                </a:cubicBezTo>
                <a:cubicBezTo>
                  <a:pt x="1701" y="3955"/>
                  <a:pt x="343" y="6878"/>
                  <a:pt x="125" y="9831"/>
                </a:cubicBezTo>
                <a:cubicBezTo>
                  <a:pt x="1" y="11510"/>
                  <a:pt x="281" y="13189"/>
                  <a:pt x="633" y="14816"/>
                </a:cubicBezTo>
                <a:cubicBezTo>
                  <a:pt x="965" y="16371"/>
                  <a:pt x="1473" y="17853"/>
                  <a:pt x="2447" y="19128"/>
                </a:cubicBezTo>
                <a:cubicBezTo>
                  <a:pt x="4261" y="21481"/>
                  <a:pt x="7059" y="22797"/>
                  <a:pt x="9961" y="23149"/>
                </a:cubicBezTo>
                <a:cubicBezTo>
                  <a:pt x="10570" y="23223"/>
                  <a:pt x="11198" y="23261"/>
                  <a:pt x="11836" y="23261"/>
                </a:cubicBezTo>
                <a:cubicBezTo>
                  <a:pt x="17161" y="23261"/>
                  <a:pt x="23126" y="20642"/>
                  <a:pt x="24014" y="14930"/>
                </a:cubicBezTo>
                <a:cubicBezTo>
                  <a:pt x="24481" y="11904"/>
                  <a:pt x="23641" y="8557"/>
                  <a:pt x="22335" y="5831"/>
                </a:cubicBezTo>
                <a:cubicBezTo>
                  <a:pt x="20998" y="3033"/>
                  <a:pt x="17796" y="1364"/>
                  <a:pt x="14863" y="784"/>
                </a:cubicBezTo>
                <a:cubicBezTo>
                  <a:pt x="14101" y="633"/>
                  <a:pt x="13331" y="558"/>
                  <a:pt x="12564" y="558"/>
                </a:cubicBezTo>
                <a:cubicBezTo>
                  <a:pt x="10419" y="558"/>
                  <a:pt x="8300" y="1147"/>
                  <a:pt x="6468" y="2338"/>
                </a:cubicBezTo>
                <a:cubicBezTo>
                  <a:pt x="3898" y="4017"/>
                  <a:pt x="2312" y="6629"/>
                  <a:pt x="1794" y="9634"/>
                </a:cubicBezTo>
                <a:cubicBezTo>
                  <a:pt x="1524" y="11334"/>
                  <a:pt x="1462" y="13055"/>
                  <a:pt x="1607" y="14775"/>
                </a:cubicBezTo>
                <a:cubicBezTo>
                  <a:pt x="1711" y="16236"/>
                  <a:pt x="2074" y="17604"/>
                  <a:pt x="2965" y="18776"/>
                </a:cubicBezTo>
                <a:cubicBezTo>
                  <a:pt x="4779" y="21180"/>
                  <a:pt x="7857" y="22279"/>
                  <a:pt x="10769" y="22403"/>
                </a:cubicBezTo>
                <a:cubicBezTo>
                  <a:pt x="11016" y="22414"/>
                  <a:pt x="11266" y="22420"/>
                  <a:pt x="11517" y="22420"/>
                </a:cubicBezTo>
                <a:cubicBezTo>
                  <a:pt x="14241" y="22420"/>
                  <a:pt x="17185" y="21745"/>
                  <a:pt x="19433" y="20226"/>
                </a:cubicBezTo>
                <a:cubicBezTo>
                  <a:pt x="22035" y="18475"/>
                  <a:pt x="22812" y="15656"/>
                  <a:pt x="22553" y="12650"/>
                </a:cubicBezTo>
                <a:cubicBezTo>
                  <a:pt x="22294" y="9593"/>
                  <a:pt x="21755" y="6308"/>
                  <a:pt x="19205" y="4318"/>
                </a:cubicBezTo>
                <a:cubicBezTo>
                  <a:pt x="17326" y="2850"/>
                  <a:pt x="14817" y="1999"/>
                  <a:pt x="12388" y="1999"/>
                </a:cubicBezTo>
                <a:cubicBezTo>
                  <a:pt x="11763" y="1999"/>
                  <a:pt x="11143" y="2056"/>
                  <a:pt x="10541" y="2172"/>
                </a:cubicBezTo>
                <a:cubicBezTo>
                  <a:pt x="4644" y="3312"/>
                  <a:pt x="799" y="10692"/>
                  <a:pt x="3058" y="16185"/>
                </a:cubicBezTo>
                <a:cubicBezTo>
                  <a:pt x="4229" y="19024"/>
                  <a:pt x="6758" y="20828"/>
                  <a:pt x="9774" y="21242"/>
                </a:cubicBezTo>
                <a:cubicBezTo>
                  <a:pt x="10262" y="21308"/>
                  <a:pt x="10762" y="21341"/>
                  <a:pt x="11267" y="21341"/>
                </a:cubicBezTo>
                <a:cubicBezTo>
                  <a:pt x="13926" y="21341"/>
                  <a:pt x="16724" y="20430"/>
                  <a:pt x="18666" y="18662"/>
                </a:cubicBezTo>
                <a:cubicBezTo>
                  <a:pt x="20884" y="16630"/>
                  <a:pt x="21019" y="13293"/>
                  <a:pt x="20584" y="10505"/>
                </a:cubicBezTo>
                <a:cubicBezTo>
                  <a:pt x="20159" y="7717"/>
                  <a:pt x="18791" y="5136"/>
                  <a:pt x="16086" y="4028"/>
                </a:cubicBezTo>
                <a:cubicBezTo>
                  <a:pt x="15029" y="3601"/>
                  <a:pt x="13869" y="3405"/>
                  <a:pt x="12697" y="3405"/>
                </a:cubicBezTo>
                <a:cubicBezTo>
                  <a:pt x="10996" y="3405"/>
                  <a:pt x="9272" y="3817"/>
                  <a:pt x="7805" y="4535"/>
                </a:cubicBezTo>
                <a:cubicBezTo>
                  <a:pt x="6468" y="5168"/>
                  <a:pt x="5390" y="6266"/>
                  <a:pt x="4779" y="7613"/>
                </a:cubicBezTo>
                <a:cubicBezTo>
                  <a:pt x="4084" y="9158"/>
                  <a:pt x="3659" y="10816"/>
                  <a:pt x="3545" y="12505"/>
                </a:cubicBezTo>
                <a:cubicBezTo>
                  <a:pt x="3266" y="17150"/>
                  <a:pt x="7567" y="20132"/>
                  <a:pt x="11799" y="20132"/>
                </a:cubicBezTo>
                <a:cubicBezTo>
                  <a:pt x="13385" y="20132"/>
                  <a:pt x="14961" y="19713"/>
                  <a:pt x="16283" y="18807"/>
                </a:cubicBezTo>
                <a:cubicBezTo>
                  <a:pt x="18708" y="17138"/>
                  <a:pt x="19744" y="14298"/>
                  <a:pt x="19371" y="11427"/>
                </a:cubicBezTo>
                <a:cubicBezTo>
                  <a:pt x="18988" y="8453"/>
                  <a:pt x="17350" y="5727"/>
                  <a:pt x="14200" y="5240"/>
                </a:cubicBezTo>
                <a:cubicBezTo>
                  <a:pt x="13507" y="5144"/>
                  <a:pt x="12807" y="5097"/>
                  <a:pt x="12107" y="5097"/>
                </a:cubicBezTo>
                <a:cubicBezTo>
                  <a:pt x="11299" y="5097"/>
                  <a:pt x="10491" y="5159"/>
                  <a:pt x="9691" y="5282"/>
                </a:cubicBezTo>
                <a:cubicBezTo>
                  <a:pt x="8282" y="5489"/>
                  <a:pt x="6883" y="5997"/>
                  <a:pt x="5929" y="7095"/>
                </a:cubicBezTo>
                <a:cubicBezTo>
                  <a:pt x="4074" y="9210"/>
                  <a:pt x="4188" y="12661"/>
                  <a:pt x="5421" y="15044"/>
                </a:cubicBezTo>
                <a:cubicBezTo>
                  <a:pt x="6570" y="17283"/>
                  <a:pt x="9017" y="18837"/>
                  <a:pt x="11552" y="18837"/>
                </a:cubicBezTo>
                <a:cubicBezTo>
                  <a:pt x="11715" y="18837"/>
                  <a:pt x="11880" y="18830"/>
                  <a:pt x="12044" y="18817"/>
                </a:cubicBezTo>
                <a:cubicBezTo>
                  <a:pt x="14604" y="18620"/>
                  <a:pt x="16998" y="16848"/>
                  <a:pt x="17817" y="14392"/>
                </a:cubicBezTo>
                <a:cubicBezTo>
                  <a:pt x="18635" y="11946"/>
                  <a:pt x="17796" y="8950"/>
                  <a:pt x="15692" y="7396"/>
                </a:cubicBezTo>
                <a:cubicBezTo>
                  <a:pt x="14637" y="6612"/>
                  <a:pt x="13321" y="6205"/>
                  <a:pt x="12010" y="6205"/>
                </a:cubicBezTo>
                <a:cubicBezTo>
                  <a:pt x="10720" y="6205"/>
                  <a:pt x="9434" y="6599"/>
                  <a:pt x="8406" y="7417"/>
                </a:cubicBezTo>
                <a:cubicBezTo>
                  <a:pt x="5929" y="9365"/>
                  <a:pt x="6095" y="12702"/>
                  <a:pt x="7774" y="15127"/>
                </a:cubicBezTo>
                <a:cubicBezTo>
                  <a:pt x="8758" y="16567"/>
                  <a:pt x="10288" y="17371"/>
                  <a:pt x="11879" y="17371"/>
                </a:cubicBezTo>
                <a:cubicBezTo>
                  <a:pt x="12750" y="17371"/>
                  <a:pt x="13640" y="17130"/>
                  <a:pt x="14469" y="16620"/>
                </a:cubicBezTo>
                <a:cubicBezTo>
                  <a:pt x="16604" y="15314"/>
                  <a:pt x="17599" y="12257"/>
                  <a:pt x="16231" y="10059"/>
                </a:cubicBezTo>
                <a:cubicBezTo>
                  <a:pt x="15455" y="8810"/>
                  <a:pt x="14036" y="8044"/>
                  <a:pt x="12636" y="8044"/>
                </a:cubicBezTo>
                <a:cubicBezTo>
                  <a:pt x="11737" y="8044"/>
                  <a:pt x="10846" y="8359"/>
                  <a:pt x="10137" y="9064"/>
                </a:cubicBezTo>
                <a:cubicBezTo>
                  <a:pt x="8510" y="10681"/>
                  <a:pt x="8634" y="13469"/>
                  <a:pt x="10831" y="14495"/>
                </a:cubicBezTo>
                <a:cubicBezTo>
                  <a:pt x="11293" y="14707"/>
                  <a:pt x="11808" y="14828"/>
                  <a:pt x="12319" y="14828"/>
                </a:cubicBezTo>
                <a:cubicBezTo>
                  <a:pt x="12784" y="14828"/>
                  <a:pt x="13246" y="14728"/>
                  <a:pt x="13661" y="14506"/>
                </a:cubicBezTo>
                <a:cubicBezTo>
                  <a:pt x="14645" y="13987"/>
                  <a:pt x="15309" y="12806"/>
                  <a:pt x="15018" y="11697"/>
                </a:cubicBezTo>
                <a:cubicBezTo>
                  <a:pt x="14805" y="10870"/>
                  <a:pt x="14033" y="10176"/>
                  <a:pt x="13165" y="10176"/>
                </a:cubicBezTo>
                <a:cubicBezTo>
                  <a:pt x="13065" y="10176"/>
                  <a:pt x="12964" y="10185"/>
                  <a:pt x="12863" y="10204"/>
                </a:cubicBezTo>
                <a:cubicBezTo>
                  <a:pt x="11940" y="10391"/>
                  <a:pt x="11422" y="11417"/>
                  <a:pt x="12075" y="12174"/>
                </a:cubicBezTo>
                <a:cubicBezTo>
                  <a:pt x="12093" y="12194"/>
                  <a:pt x="12113" y="12202"/>
                  <a:pt x="12133" y="12202"/>
                </a:cubicBezTo>
                <a:cubicBezTo>
                  <a:pt x="12192" y="12202"/>
                  <a:pt x="12244" y="12122"/>
                  <a:pt x="12189" y="12060"/>
                </a:cubicBezTo>
                <a:cubicBezTo>
                  <a:pt x="11692" y="11459"/>
                  <a:pt x="12044" y="10681"/>
                  <a:pt x="12707" y="10443"/>
                </a:cubicBezTo>
                <a:cubicBezTo>
                  <a:pt x="12861" y="10394"/>
                  <a:pt x="13018" y="10370"/>
                  <a:pt x="13174" y="10370"/>
                </a:cubicBezTo>
                <a:cubicBezTo>
                  <a:pt x="13451" y="10370"/>
                  <a:pt x="13723" y="10446"/>
                  <a:pt x="13961" y="10598"/>
                </a:cubicBezTo>
                <a:cubicBezTo>
                  <a:pt x="14770" y="11075"/>
                  <a:pt x="15039" y="12060"/>
                  <a:pt x="14759" y="12920"/>
                </a:cubicBezTo>
                <a:cubicBezTo>
                  <a:pt x="14386" y="14031"/>
                  <a:pt x="13347" y="14601"/>
                  <a:pt x="12266" y="14601"/>
                </a:cubicBezTo>
                <a:cubicBezTo>
                  <a:pt x="12026" y="14601"/>
                  <a:pt x="11784" y="14572"/>
                  <a:pt x="11546" y="14516"/>
                </a:cubicBezTo>
                <a:cubicBezTo>
                  <a:pt x="8924" y="13884"/>
                  <a:pt x="8572" y="10671"/>
                  <a:pt x="10500" y="9023"/>
                </a:cubicBezTo>
                <a:cubicBezTo>
                  <a:pt x="11140" y="8478"/>
                  <a:pt x="11872" y="8240"/>
                  <a:pt x="12601" y="8240"/>
                </a:cubicBezTo>
                <a:cubicBezTo>
                  <a:pt x="14493" y="8240"/>
                  <a:pt x="16369" y="9839"/>
                  <a:pt x="16594" y="11821"/>
                </a:cubicBezTo>
                <a:cubicBezTo>
                  <a:pt x="16905" y="14506"/>
                  <a:pt x="14821" y="16931"/>
                  <a:pt x="12158" y="17138"/>
                </a:cubicBezTo>
                <a:cubicBezTo>
                  <a:pt x="12037" y="17148"/>
                  <a:pt x="11917" y="17153"/>
                  <a:pt x="11798" y="17153"/>
                </a:cubicBezTo>
                <a:cubicBezTo>
                  <a:pt x="8910" y="17153"/>
                  <a:pt x="6876" y="14300"/>
                  <a:pt x="6717" y="11562"/>
                </a:cubicBezTo>
                <a:cubicBezTo>
                  <a:pt x="6541" y="8595"/>
                  <a:pt x="9171" y="6422"/>
                  <a:pt x="12013" y="6422"/>
                </a:cubicBezTo>
                <a:cubicBezTo>
                  <a:pt x="12020" y="6422"/>
                  <a:pt x="12027" y="6422"/>
                  <a:pt x="12034" y="6422"/>
                </a:cubicBezTo>
                <a:cubicBezTo>
                  <a:pt x="14676" y="6422"/>
                  <a:pt x="16998" y="8215"/>
                  <a:pt x="17672" y="10775"/>
                </a:cubicBezTo>
                <a:cubicBezTo>
                  <a:pt x="18366" y="13334"/>
                  <a:pt x="17330" y="16039"/>
                  <a:pt x="15122" y="17501"/>
                </a:cubicBezTo>
                <a:cubicBezTo>
                  <a:pt x="14031" y="18230"/>
                  <a:pt x="12787" y="18590"/>
                  <a:pt x="11540" y="18590"/>
                </a:cubicBezTo>
                <a:cubicBezTo>
                  <a:pt x="10289" y="18590"/>
                  <a:pt x="9035" y="18228"/>
                  <a:pt x="7929" y="17511"/>
                </a:cubicBezTo>
                <a:cubicBezTo>
                  <a:pt x="5525" y="15957"/>
                  <a:pt x="4416" y="12992"/>
                  <a:pt x="4820" y="10194"/>
                </a:cubicBezTo>
                <a:cubicBezTo>
                  <a:pt x="5007" y="8919"/>
                  <a:pt x="5535" y="7665"/>
                  <a:pt x="6530" y="6815"/>
                </a:cubicBezTo>
                <a:cubicBezTo>
                  <a:pt x="7618" y="5862"/>
                  <a:pt x="9101" y="5541"/>
                  <a:pt x="10500" y="5427"/>
                </a:cubicBezTo>
                <a:cubicBezTo>
                  <a:pt x="11053" y="5382"/>
                  <a:pt x="11617" y="5351"/>
                  <a:pt x="12178" y="5351"/>
                </a:cubicBezTo>
                <a:cubicBezTo>
                  <a:pt x="14451" y="5351"/>
                  <a:pt x="16673" y="5858"/>
                  <a:pt x="17962" y="7987"/>
                </a:cubicBezTo>
                <a:cubicBezTo>
                  <a:pt x="19392" y="10350"/>
                  <a:pt x="19703" y="13666"/>
                  <a:pt x="18376" y="16153"/>
                </a:cubicBezTo>
                <a:cubicBezTo>
                  <a:pt x="17093" y="18569"/>
                  <a:pt x="14430" y="19949"/>
                  <a:pt x="11732" y="19949"/>
                </a:cubicBezTo>
                <a:cubicBezTo>
                  <a:pt x="11664" y="19949"/>
                  <a:pt x="11595" y="19948"/>
                  <a:pt x="11526" y="19947"/>
                </a:cubicBezTo>
                <a:cubicBezTo>
                  <a:pt x="8821" y="19884"/>
                  <a:pt x="6085" y="18516"/>
                  <a:pt x="4654" y="16185"/>
                </a:cubicBezTo>
                <a:cubicBezTo>
                  <a:pt x="3089" y="13625"/>
                  <a:pt x="3805" y="10194"/>
                  <a:pt x="5038" y="7624"/>
                </a:cubicBezTo>
                <a:cubicBezTo>
                  <a:pt x="6271" y="5012"/>
                  <a:pt x="9152" y="3914"/>
                  <a:pt x="11888" y="3696"/>
                </a:cubicBezTo>
                <a:cubicBezTo>
                  <a:pt x="12159" y="3675"/>
                  <a:pt x="12431" y="3664"/>
                  <a:pt x="12702" y="3664"/>
                </a:cubicBezTo>
                <a:cubicBezTo>
                  <a:pt x="15098" y="3664"/>
                  <a:pt x="17460" y="4507"/>
                  <a:pt x="18884" y="6546"/>
                </a:cubicBezTo>
                <a:cubicBezTo>
                  <a:pt x="20325" y="8619"/>
                  <a:pt x="20677" y="11427"/>
                  <a:pt x="20491" y="13894"/>
                </a:cubicBezTo>
                <a:cubicBezTo>
                  <a:pt x="20377" y="15376"/>
                  <a:pt x="19962" y="16848"/>
                  <a:pt x="18977" y="17998"/>
                </a:cubicBezTo>
                <a:cubicBezTo>
                  <a:pt x="18014" y="19097"/>
                  <a:pt x="16635" y="19853"/>
                  <a:pt x="15277" y="20361"/>
                </a:cubicBezTo>
                <a:cubicBezTo>
                  <a:pt x="14005" y="20844"/>
                  <a:pt x="12609" y="21109"/>
                  <a:pt x="11217" y="21109"/>
                </a:cubicBezTo>
                <a:cubicBezTo>
                  <a:pt x="9740" y="21109"/>
                  <a:pt x="8268" y="20810"/>
                  <a:pt x="6955" y="20154"/>
                </a:cubicBezTo>
                <a:cubicBezTo>
                  <a:pt x="4468" y="18910"/>
                  <a:pt x="2924" y="16350"/>
                  <a:pt x="2644" y="13625"/>
                </a:cubicBezTo>
                <a:cubicBezTo>
                  <a:pt x="2088" y="8092"/>
                  <a:pt x="6665" y="2254"/>
                  <a:pt x="12355" y="2254"/>
                </a:cubicBezTo>
                <a:cubicBezTo>
                  <a:pt x="12400" y="2254"/>
                  <a:pt x="12444" y="2255"/>
                  <a:pt x="12490" y="2255"/>
                </a:cubicBezTo>
                <a:cubicBezTo>
                  <a:pt x="15163" y="2297"/>
                  <a:pt x="18076" y="3344"/>
                  <a:pt x="19931" y="5313"/>
                </a:cubicBezTo>
                <a:cubicBezTo>
                  <a:pt x="20936" y="6370"/>
                  <a:pt x="21444" y="7686"/>
                  <a:pt x="21745" y="9096"/>
                </a:cubicBezTo>
                <a:cubicBezTo>
                  <a:pt x="22066" y="10495"/>
                  <a:pt x="22273" y="11925"/>
                  <a:pt x="22356" y="13366"/>
                </a:cubicBezTo>
                <a:cubicBezTo>
                  <a:pt x="22408" y="14816"/>
                  <a:pt x="22232" y="16299"/>
                  <a:pt x="21558" y="17604"/>
                </a:cubicBezTo>
                <a:cubicBezTo>
                  <a:pt x="20947" y="18755"/>
                  <a:pt x="19962" y="19656"/>
                  <a:pt x="18863" y="20309"/>
                </a:cubicBezTo>
                <a:cubicBezTo>
                  <a:pt x="16671" y="21612"/>
                  <a:pt x="13967" y="22197"/>
                  <a:pt x="11433" y="22197"/>
                </a:cubicBezTo>
                <a:cubicBezTo>
                  <a:pt x="11367" y="22197"/>
                  <a:pt x="11301" y="22196"/>
                  <a:pt x="11235" y="22196"/>
                </a:cubicBezTo>
                <a:cubicBezTo>
                  <a:pt x="8520" y="22165"/>
                  <a:pt x="5691" y="21325"/>
                  <a:pt x="3742" y="19356"/>
                </a:cubicBezTo>
                <a:cubicBezTo>
                  <a:pt x="1628" y="17211"/>
                  <a:pt x="1597" y="14101"/>
                  <a:pt x="1815" y="11272"/>
                </a:cubicBezTo>
                <a:cubicBezTo>
                  <a:pt x="2032" y="8443"/>
                  <a:pt x="2965" y="5769"/>
                  <a:pt x="5038" y="3779"/>
                </a:cubicBezTo>
                <a:cubicBezTo>
                  <a:pt x="6934" y="1965"/>
                  <a:pt x="9432" y="908"/>
                  <a:pt x="12054" y="804"/>
                </a:cubicBezTo>
                <a:cubicBezTo>
                  <a:pt x="12179" y="801"/>
                  <a:pt x="12303" y="799"/>
                  <a:pt x="12427" y="799"/>
                </a:cubicBezTo>
                <a:cubicBezTo>
                  <a:pt x="15054" y="799"/>
                  <a:pt x="17617" y="1634"/>
                  <a:pt x="19744" y="3188"/>
                </a:cubicBezTo>
                <a:cubicBezTo>
                  <a:pt x="22138" y="4929"/>
                  <a:pt x="23092" y="7893"/>
                  <a:pt x="23631" y="10712"/>
                </a:cubicBezTo>
                <a:cubicBezTo>
                  <a:pt x="24159" y="13521"/>
                  <a:pt x="23911" y="16537"/>
                  <a:pt x="22056" y="18838"/>
                </a:cubicBezTo>
                <a:cubicBezTo>
                  <a:pt x="20542" y="20734"/>
                  <a:pt x="18262" y="21895"/>
                  <a:pt x="15951" y="22496"/>
                </a:cubicBezTo>
                <a:cubicBezTo>
                  <a:pt x="14670" y="22829"/>
                  <a:pt x="13292" y="23008"/>
                  <a:pt x="11908" y="23008"/>
                </a:cubicBezTo>
                <a:cubicBezTo>
                  <a:pt x="7728" y="23008"/>
                  <a:pt x="3489" y="21373"/>
                  <a:pt x="1659" y="17387"/>
                </a:cubicBezTo>
                <a:cubicBezTo>
                  <a:pt x="1027" y="16008"/>
                  <a:pt x="737" y="14464"/>
                  <a:pt x="519" y="12982"/>
                </a:cubicBezTo>
                <a:cubicBezTo>
                  <a:pt x="291" y="11500"/>
                  <a:pt x="250" y="10008"/>
                  <a:pt x="529" y="8526"/>
                </a:cubicBezTo>
                <a:cubicBezTo>
                  <a:pt x="1037" y="5935"/>
                  <a:pt x="2447" y="3478"/>
                  <a:pt x="4623" y="1955"/>
                </a:cubicBezTo>
                <a:cubicBezTo>
                  <a:pt x="6191" y="857"/>
                  <a:pt x="8057" y="251"/>
                  <a:pt x="9939" y="251"/>
                </a:cubicBezTo>
                <a:cubicBezTo>
                  <a:pt x="10633" y="251"/>
                  <a:pt x="11329" y="333"/>
                  <a:pt x="12013" y="504"/>
                </a:cubicBezTo>
                <a:cubicBezTo>
                  <a:pt x="12016" y="504"/>
                  <a:pt x="12020" y="504"/>
                  <a:pt x="12023" y="504"/>
                </a:cubicBezTo>
                <a:cubicBezTo>
                  <a:pt x="12150" y="504"/>
                  <a:pt x="12196" y="316"/>
                  <a:pt x="12075" y="255"/>
                </a:cubicBezTo>
                <a:cubicBezTo>
                  <a:pt x="11377" y="84"/>
                  <a:pt x="10666" y="1"/>
                  <a:pt x="9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3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PROBLEM AND </a:t>
            </a:r>
            <a:r>
              <a:rPr lang="en" dirty="0" smtClean="0"/>
              <a:t>BACKGROUND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25" name="Google Shape;1225;p45"/>
          <p:cNvSpPr txBox="1">
            <a:spLocks noGrp="1"/>
          </p:cNvSpPr>
          <p:nvPr>
            <p:ph type="subTitle" idx="4294967295"/>
          </p:nvPr>
        </p:nvSpPr>
        <p:spPr>
          <a:xfrm flipH="1">
            <a:off x="3004878" y="1750212"/>
            <a:ext cx="5219614" cy="713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 err="1" smtClean="0"/>
              <a:t>Asuransi</a:t>
            </a:r>
            <a:r>
              <a:rPr lang="en-US" sz="1400" dirty="0" smtClean="0"/>
              <a:t> </a:t>
            </a:r>
            <a:r>
              <a:rPr lang="en-US" sz="1400" dirty="0" err="1" smtClean="0"/>
              <a:t>kesehatan</a:t>
            </a:r>
            <a:r>
              <a:rPr lang="en-US" sz="1400" dirty="0" smtClean="0"/>
              <a:t> </a:t>
            </a:r>
            <a:r>
              <a:rPr lang="en-US" sz="1400" dirty="0" err="1" smtClean="0"/>
              <a:t>biayanya</a:t>
            </a:r>
            <a:r>
              <a:rPr lang="en-US" sz="1400" dirty="0" smtClean="0"/>
              <a:t> </a:t>
            </a:r>
            <a:r>
              <a:rPr lang="en-US" sz="1400" dirty="0" err="1" smtClean="0"/>
              <a:t>mahal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 smtClean="0"/>
              <a:t>Di Indonesia, </a:t>
            </a:r>
            <a:r>
              <a:rPr lang="en-US" sz="1400" dirty="0" err="1" smtClean="0"/>
              <a:t>adanya</a:t>
            </a:r>
            <a:r>
              <a:rPr lang="en-US" sz="1400" dirty="0" smtClean="0"/>
              <a:t> BPJS </a:t>
            </a:r>
            <a:r>
              <a:rPr lang="en-US" sz="1400" dirty="0" err="1" smtClean="0"/>
              <a:t>Kesehatan</a:t>
            </a:r>
            <a:endParaRPr lang="en-US" sz="1400" dirty="0" smtClean="0"/>
          </a:p>
        </p:txBody>
      </p:sp>
      <p:sp>
        <p:nvSpPr>
          <p:cNvPr id="1227" name="Google Shape;1227;p45"/>
          <p:cNvSpPr txBox="1">
            <a:spLocks noGrp="1"/>
          </p:cNvSpPr>
          <p:nvPr>
            <p:ph type="subTitle" idx="4294967295"/>
          </p:nvPr>
        </p:nvSpPr>
        <p:spPr>
          <a:xfrm flipH="1">
            <a:off x="3084862" y="2761544"/>
            <a:ext cx="5055568" cy="1072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sz="1100" dirty="0" err="1" smtClean="0"/>
              <a:t>Menurut</a:t>
            </a:r>
            <a:r>
              <a:rPr lang="en-US" sz="1100" dirty="0" smtClean="0"/>
              <a:t> </a:t>
            </a:r>
            <a:r>
              <a:rPr lang="en-US" sz="1100" dirty="0" err="1" smtClean="0"/>
              <a:t>Asosiasi</a:t>
            </a:r>
            <a:r>
              <a:rPr lang="en-US" sz="1100" dirty="0" smtClean="0"/>
              <a:t> </a:t>
            </a:r>
            <a:r>
              <a:rPr lang="en-US" sz="1100" dirty="0" err="1" smtClean="0"/>
              <a:t>Asuransi</a:t>
            </a:r>
            <a:r>
              <a:rPr lang="en-US" sz="1100" dirty="0" smtClean="0"/>
              <a:t> </a:t>
            </a:r>
            <a:r>
              <a:rPr lang="en-US" sz="1100" dirty="0" err="1" smtClean="0"/>
              <a:t>Jiwa</a:t>
            </a:r>
            <a:r>
              <a:rPr lang="en-US" sz="1100" dirty="0" smtClean="0"/>
              <a:t> Indonesia (AAJI) (Des,’19),  </a:t>
            </a:r>
            <a:r>
              <a:rPr lang="en-US" sz="1100" dirty="0" err="1" smtClean="0"/>
              <a:t>jumlah</a:t>
            </a:r>
            <a:r>
              <a:rPr lang="en-US" sz="1100" dirty="0" smtClean="0"/>
              <a:t> </a:t>
            </a:r>
            <a:r>
              <a:rPr lang="en-US" sz="1100" dirty="0" err="1" smtClean="0"/>
              <a:t>nasabah</a:t>
            </a:r>
            <a:r>
              <a:rPr lang="en-US" sz="1100" dirty="0" smtClean="0"/>
              <a:t> </a:t>
            </a:r>
            <a:r>
              <a:rPr lang="en-US" sz="1100" dirty="0" err="1" smtClean="0"/>
              <a:t>kisaran</a:t>
            </a:r>
            <a:r>
              <a:rPr lang="en-US" sz="1100" dirty="0" smtClean="0"/>
              <a:t> 17,81 </a:t>
            </a:r>
            <a:r>
              <a:rPr lang="en-US" sz="1100" dirty="0" err="1" smtClean="0"/>
              <a:t>juta</a:t>
            </a:r>
            <a:r>
              <a:rPr lang="en-US" sz="1100" dirty="0" smtClean="0"/>
              <a:t>, </a:t>
            </a:r>
            <a:r>
              <a:rPr lang="en-US" sz="1100" dirty="0" err="1" smtClean="0"/>
              <a:t>jumlah</a:t>
            </a:r>
            <a:r>
              <a:rPr lang="en-US" sz="1100" dirty="0" smtClean="0"/>
              <a:t> </a:t>
            </a:r>
            <a:r>
              <a:rPr lang="en-US" sz="1100" dirty="0" err="1" smtClean="0"/>
              <a:t>tertanggung</a:t>
            </a:r>
            <a:r>
              <a:rPr lang="en-US" sz="1100" dirty="0" smtClean="0"/>
              <a:t> </a:t>
            </a:r>
            <a:r>
              <a:rPr lang="en-US" sz="1100" dirty="0" err="1" smtClean="0"/>
              <a:t>asuransi</a:t>
            </a:r>
            <a:r>
              <a:rPr lang="en-US" sz="1100" dirty="0" smtClean="0"/>
              <a:t> </a:t>
            </a:r>
            <a:r>
              <a:rPr lang="en-US" sz="1100" dirty="0" err="1" smtClean="0"/>
              <a:t>berkisar</a:t>
            </a:r>
            <a:r>
              <a:rPr lang="en-US" sz="1100" dirty="0" smtClean="0"/>
              <a:t> 35-an </a:t>
            </a:r>
            <a:r>
              <a:rPr lang="en-US" sz="1100" dirty="0" err="1" smtClean="0"/>
              <a:t>juta</a:t>
            </a:r>
            <a:r>
              <a:rPr lang="en-US" sz="1100" dirty="0" smtClean="0"/>
              <a:t> </a:t>
            </a:r>
            <a:r>
              <a:rPr lang="en-US" sz="1100" dirty="0" err="1" smtClean="0"/>
              <a:t>nasabah</a:t>
            </a:r>
            <a:r>
              <a:rPr lang="en-US" sz="1100" dirty="0" smtClean="0"/>
              <a:t>. </a:t>
            </a:r>
            <a:r>
              <a:rPr lang="en-US" sz="1100" dirty="0" err="1" smtClean="0"/>
              <a:t>Jumlah</a:t>
            </a:r>
            <a:r>
              <a:rPr lang="en-US" sz="1100" dirty="0" smtClean="0"/>
              <a:t> </a:t>
            </a:r>
            <a:r>
              <a:rPr lang="en-US" sz="1100" dirty="0" err="1" smtClean="0"/>
              <a:t>itu</a:t>
            </a:r>
            <a:r>
              <a:rPr lang="en-US" sz="1100" dirty="0" smtClean="0"/>
              <a:t> </a:t>
            </a:r>
            <a:r>
              <a:rPr lang="en-US" sz="1100" dirty="0" err="1" smtClean="0"/>
              <a:t>masih</a:t>
            </a:r>
            <a:r>
              <a:rPr lang="en-US" sz="1100" dirty="0" smtClean="0"/>
              <a:t> </a:t>
            </a:r>
            <a:r>
              <a:rPr lang="en-US" sz="1100" dirty="0" err="1" smtClean="0"/>
              <a:t>kecil</a:t>
            </a:r>
            <a:r>
              <a:rPr lang="en-US" sz="1100" dirty="0" smtClean="0"/>
              <a:t> </a:t>
            </a:r>
            <a:r>
              <a:rPr lang="en-US" sz="1100" dirty="0" err="1" smtClean="0"/>
              <a:t>jika</a:t>
            </a:r>
            <a:r>
              <a:rPr lang="en-US" sz="1100" dirty="0" smtClean="0"/>
              <a:t> </a:t>
            </a:r>
            <a:r>
              <a:rPr lang="en-US" sz="1100" dirty="0" err="1" smtClean="0"/>
              <a:t>dibandingkan</a:t>
            </a:r>
            <a:r>
              <a:rPr lang="en-US" sz="1100" dirty="0" smtClean="0"/>
              <a:t>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total </a:t>
            </a:r>
            <a:r>
              <a:rPr lang="en-US" sz="1100" dirty="0" err="1" smtClean="0"/>
              <a:t>populasi</a:t>
            </a:r>
            <a:r>
              <a:rPr lang="en-US" sz="1100" dirty="0" smtClean="0"/>
              <a:t> Indonesia (265 </a:t>
            </a:r>
            <a:r>
              <a:rPr lang="en-US" sz="1100" dirty="0" err="1" smtClean="0"/>
              <a:t>juta</a:t>
            </a:r>
            <a:r>
              <a:rPr lang="en-US" sz="1100" dirty="0" smtClean="0"/>
              <a:t> </a:t>
            </a:r>
            <a:r>
              <a:rPr lang="en-US" sz="1100" dirty="0" err="1" smtClean="0"/>
              <a:t>jiwa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228" name="Google Shape;1228;p45"/>
          <p:cNvSpPr/>
          <p:nvPr/>
        </p:nvSpPr>
        <p:spPr>
          <a:xfrm>
            <a:off x="948204" y="1114658"/>
            <a:ext cx="1642564" cy="728588"/>
          </a:xfrm>
          <a:custGeom>
            <a:avLst/>
            <a:gdLst/>
            <a:ahLst/>
            <a:cxnLst/>
            <a:rect l="l" t="t" r="r" b="b"/>
            <a:pathLst>
              <a:path w="24346" h="23150" extrusionOk="0">
                <a:moveTo>
                  <a:pt x="8147" y="1866"/>
                </a:moveTo>
                <a:lnTo>
                  <a:pt x="8147" y="1866"/>
                </a:lnTo>
                <a:cubicBezTo>
                  <a:pt x="7390" y="2136"/>
                  <a:pt x="6685" y="2498"/>
                  <a:pt x="6032" y="2954"/>
                </a:cubicBezTo>
                <a:cubicBezTo>
                  <a:pt x="6105" y="2830"/>
                  <a:pt x="6178" y="2716"/>
                  <a:pt x="6260" y="2602"/>
                </a:cubicBezTo>
                <a:cubicBezTo>
                  <a:pt x="6851" y="2281"/>
                  <a:pt x="7483" y="2032"/>
                  <a:pt x="8147" y="1866"/>
                </a:cubicBezTo>
                <a:close/>
                <a:moveTo>
                  <a:pt x="12293" y="197"/>
                </a:moveTo>
                <a:cubicBezTo>
                  <a:pt x="14379" y="197"/>
                  <a:pt x="16676" y="458"/>
                  <a:pt x="18469" y="1493"/>
                </a:cubicBezTo>
                <a:cubicBezTo>
                  <a:pt x="19288" y="1980"/>
                  <a:pt x="19972" y="2664"/>
                  <a:pt x="20469" y="3473"/>
                </a:cubicBezTo>
                <a:cubicBezTo>
                  <a:pt x="18993" y="2225"/>
                  <a:pt x="17075" y="1583"/>
                  <a:pt x="15149" y="1583"/>
                </a:cubicBezTo>
                <a:cubicBezTo>
                  <a:pt x="15074" y="1583"/>
                  <a:pt x="14999" y="1584"/>
                  <a:pt x="14925" y="1586"/>
                </a:cubicBezTo>
                <a:lnTo>
                  <a:pt x="14904" y="1586"/>
                </a:lnTo>
                <a:cubicBezTo>
                  <a:pt x="14158" y="1441"/>
                  <a:pt x="13401" y="1348"/>
                  <a:pt x="12645" y="1306"/>
                </a:cubicBezTo>
                <a:cubicBezTo>
                  <a:pt x="12238" y="1249"/>
                  <a:pt x="11827" y="1220"/>
                  <a:pt x="11416" y="1220"/>
                </a:cubicBezTo>
                <a:cubicBezTo>
                  <a:pt x="10936" y="1220"/>
                  <a:pt x="10455" y="1259"/>
                  <a:pt x="9981" y="1338"/>
                </a:cubicBezTo>
                <a:cubicBezTo>
                  <a:pt x="9763" y="1369"/>
                  <a:pt x="9546" y="1420"/>
                  <a:pt x="9339" y="1483"/>
                </a:cubicBezTo>
                <a:cubicBezTo>
                  <a:pt x="8344" y="1566"/>
                  <a:pt x="7380" y="1835"/>
                  <a:pt x="6488" y="2270"/>
                </a:cubicBezTo>
                <a:cubicBezTo>
                  <a:pt x="6862" y="1742"/>
                  <a:pt x="7338" y="1296"/>
                  <a:pt x="7888" y="954"/>
                </a:cubicBezTo>
                <a:cubicBezTo>
                  <a:pt x="8965" y="301"/>
                  <a:pt x="10313" y="239"/>
                  <a:pt x="11546" y="208"/>
                </a:cubicBezTo>
                <a:cubicBezTo>
                  <a:pt x="11791" y="201"/>
                  <a:pt x="12041" y="197"/>
                  <a:pt x="12293" y="197"/>
                </a:cubicBezTo>
                <a:close/>
                <a:moveTo>
                  <a:pt x="15940" y="1825"/>
                </a:moveTo>
                <a:cubicBezTo>
                  <a:pt x="17640" y="1939"/>
                  <a:pt x="19247" y="2623"/>
                  <a:pt x="20511" y="3763"/>
                </a:cubicBezTo>
                <a:cubicBezTo>
                  <a:pt x="20615" y="3846"/>
                  <a:pt x="20708" y="3939"/>
                  <a:pt x="20791" y="4032"/>
                </a:cubicBezTo>
                <a:cubicBezTo>
                  <a:pt x="20822" y="4084"/>
                  <a:pt x="20853" y="4146"/>
                  <a:pt x="20884" y="4208"/>
                </a:cubicBezTo>
                <a:cubicBezTo>
                  <a:pt x="19754" y="3255"/>
                  <a:pt x="18438" y="2550"/>
                  <a:pt x="17029" y="2125"/>
                </a:cubicBezTo>
                <a:cubicBezTo>
                  <a:pt x="16676" y="2011"/>
                  <a:pt x="16303" y="1918"/>
                  <a:pt x="15940" y="1825"/>
                </a:cubicBezTo>
                <a:close/>
                <a:moveTo>
                  <a:pt x="14977" y="1804"/>
                </a:moveTo>
                <a:cubicBezTo>
                  <a:pt x="15474" y="1908"/>
                  <a:pt x="15961" y="2022"/>
                  <a:pt x="16448" y="2156"/>
                </a:cubicBezTo>
                <a:cubicBezTo>
                  <a:pt x="18179" y="2633"/>
                  <a:pt x="19796" y="3421"/>
                  <a:pt x="21091" y="4644"/>
                </a:cubicBezTo>
                <a:cubicBezTo>
                  <a:pt x="21340" y="5234"/>
                  <a:pt x="21547" y="5846"/>
                  <a:pt x="21703" y="6478"/>
                </a:cubicBezTo>
                <a:cubicBezTo>
                  <a:pt x="21703" y="6488"/>
                  <a:pt x="21703" y="6509"/>
                  <a:pt x="21713" y="6530"/>
                </a:cubicBezTo>
                <a:cubicBezTo>
                  <a:pt x="21185" y="5525"/>
                  <a:pt x="20573" y="4550"/>
                  <a:pt x="19682" y="3835"/>
                </a:cubicBezTo>
                <a:cubicBezTo>
                  <a:pt x="18863" y="3172"/>
                  <a:pt x="17868" y="2747"/>
                  <a:pt x="16873" y="2405"/>
                </a:cubicBezTo>
                <a:cubicBezTo>
                  <a:pt x="16262" y="2198"/>
                  <a:pt x="15629" y="1990"/>
                  <a:pt x="14977" y="1804"/>
                </a:cubicBezTo>
                <a:close/>
                <a:moveTo>
                  <a:pt x="5898" y="2809"/>
                </a:moveTo>
                <a:cubicBezTo>
                  <a:pt x="5877" y="2851"/>
                  <a:pt x="5846" y="2892"/>
                  <a:pt x="5825" y="2934"/>
                </a:cubicBezTo>
                <a:cubicBezTo>
                  <a:pt x="5763" y="3037"/>
                  <a:pt x="5701" y="3131"/>
                  <a:pt x="5649" y="3234"/>
                </a:cubicBezTo>
                <a:cubicBezTo>
                  <a:pt x="5120" y="3628"/>
                  <a:pt x="4623" y="4074"/>
                  <a:pt x="4177" y="4561"/>
                </a:cubicBezTo>
                <a:cubicBezTo>
                  <a:pt x="3493" y="5297"/>
                  <a:pt x="2882" y="6095"/>
                  <a:pt x="2353" y="6955"/>
                </a:cubicBezTo>
                <a:cubicBezTo>
                  <a:pt x="2789" y="5898"/>
                  <a:pt x="3421" y="4944"/>
                  <a:pt x="4229" y="4125"/>
                </a:cubicBezTo>
                <a:cubicBezTo>
                  <a:pt x="4727" y="3618"/>
                  <a:pt x="5286" y="3172"/>
                  <a:pt x="5898" y="2809"/>
                </a:cubicBezTo>
                <a:close/>
                <a:moveTo>
                  <a:pt x="21444" y="4996"/>
                </a:moveTo>
                <a:cubicBezTo>
                  <a:pt x="21568" y="5131"/>
                  <a:pt x="21692" y="5266"/>
                  <a:pt x="21817" y="5411"/>
                </a:cubicBezTo>
                <a:cubicBezTo>
                  <a:pt x="22356" y="6447"/>
                  <a:pt x="22687" y="7577"/>
                  <a:pt x="22770" y="8748"/>
                </a:cubicBezTo>
                <a:cubicBezTo>
                  <a:pt x="22563" y="8240"/>
                  <a:pt x="22325" y="7732"/>
                  <a:pt x="22076" y="7235"/>
                </a:cubicBezTo>
                <a:cubicBezTo>
                  <a:pt x="22003" y="6893"/>
                  <a:pt x="21920" y="6561"/>
                  <a:pt x="21838" y="6229"/>
                </a:cubicBezTo>
                <a:cubicBezTo>
                  <a:pt x="21724" y="5815"/>
                  <a:pt x="21599" y="5400"/>
                  <a:pt x="21444" y="4996"/>
                </a:cubicBezTo>
                <a:close/>
                <a:moveTo>
                  <a:pt x="22221" y="7971"/>
                </a:moveTo>
                <a:lnTo>
                  <a:pt x="22221" y="7971"/>
                </a:lnTo>
                <a:cubicBezTo>
                  <a:pt x="22449" y="8427"/>
                  <a:pt x="22646" y="8903"/>
                  <a:pt x="22812" y="9390"/>
                </a:cubicBezTo>
                <a:cubicBezTo>
                  <a:pt x="22832" y="10323"/>
                  <a:pt x="22770" y="11256"/>
                  <a:pt x="22615" y="12178"/>
                </a:cubicBezTo>
                <a:lnTo>
                  <a:pt x="22615" y="12168"/>
                </a:lnTo>
                <a:cubicBezTo>
                  <a:pt x="22615" y="10758"/>
                  <a:pt x="22490" y="9349"/>
                  <a:pt x="22221" y="7971"/>
                </a:cubicBezTo>
                <a:close/>
                <a:moveTo>
                  <a:pt x="22957" y="9857"/>
                </a:moveTo>
                <a:cubicBezTo>
                  <a:pt x="23257" y="10924"/>
                  <a:pt x="23351" y="12023"/>
                  <a:pt x="23040" y="13194"/>
                </a:cubicBezTo>
                <a:cubicBezTo>
                  <a:pt x="22874" y="13816"/>
                  <a:pt x="22646" y="14427"/>
                  <a:pt x="22345" y="14997"/>
                </a:cubicBezTo>
                <a:cubicBezTo>
                  <a:pt x="22428" y="14562"/>
                  <a:pt x="22501" y="14116"/>
                  <a:pt x="22542" y="13671"/>
                </a:cubicBezTo>
                <a:cubicBezTo>
                  <a:pt x="22553" y="13557"/>
                  <a:pt x="22563" y="13432"/>
                  <a:pt x="22573" y="13318"/>
                </a:cubicBezTo>
                <a:cubicBezTo>
                  <a:pt x="22822" y="12178"/>
                  <a:pt x="22946" y="11018"/>
                  <a:pt x="22957" y="9857"/>
                </a:cubicBezTo>
                <a:close/>
                <a:moveTo>
                  <a:pt x="22231" y="14583"/>
                </a:moveTo>
                <a:lnTo>
                  <a:pt x="22231" y="14583"/>
                </a:lnTo>
                <a:cubicBezTo>
                  <a:pt x="22180" y="14914"/>
                  <a:pt x="22107" y="15246"/>
                  <a:pt x="22024" y="15567"/>
                </a:cubicBezTo>
                <a:cubicBezTo>
                  <a:pt x="21900" y="15775"/>
                  <a:pt x="21775" y="15972"/>
                  <a:pt x="21641" y="16168"/>
                </a:cubicBezTo>
                <a:cubicBezTo>
                  <a:pt x="21869" y="15650"/>
                  <a:pt x="22066" y="15122"/>
                  <a:pt x="22231" y="14583"/>
                </a:cubicBezTo>
                <a:close/>
                <a:moveTo>
                  <a:pt x="21838" y="16220"/>
                </a:moveTo>
                <a:cubicBezTo>
                  <a:pt x="21454" y="17402"/>
                  <a:pt x="20811" y="18490"/>
                  <a:pt x="19951" y="19392"/>
                </a:cubicBezTo>
                <a:cubicBezTo>
                  <a:pt x="19319" y="20013"/>
                  <a:pt x="18594" y="20542"/>
                  <a:pt x="17796" y="20936"/>
                </a:cubicBezTo>
                <a:cubicBezTo>
                  <a:pt x="18003" y="20791"/>
                  <a:pt x="18220" y="20635"/>
                  <a:pt x="18428" y="20470"/>
                </a:cubicBezTo>
                <a:cubicBezTo>
                  <a:pt x="19557" y="19537"/>
                  <a:pt x="20501" y="18386"/>
                  <a:pt x="21185" y="17091"/>
                </a:cubicBezTo>
                <a:cubicBezTo>
                  <a:pt x="21413" y="16811"/>
                  <a:pt x="21630" y="16521"/>
                  <a:pt x="21838" y="16220"/>
                </a:cubicBezTo>
                <a:close/>
                <a:moveTo>
                  <a:pt x="22356" y="6126"/>
                </a:moveTo>
                <a:cubicBezTo>
                  <a:pt x="23485" y="7815"/>
                  <a:pt x="24107" y="9795"/>
                  <a:pt x="24159" y="11826"/>
                </a:cubicBezTo>
                <a:cubicBezTo>
                  <a:pt x="24221" y="14065"/>
                  <a:pt x="23724" y="16604"/>
                  <a:pt x="22408" y="18449"/>
                </a:cubicBezTo>
                <a:cubicBezTo>
                  <a:pt x="21055" y="20338"/>
                  <a:pt x="18757" y="21168"/>
                  <a:pt x="16578" y="21656"/>
                </a:cubicBezTo>
                <a:lnTo>
                  <a:pt x="16578" y="21656"/>
                </a:lnTo>
                <a:cubicBezTo>
                  <a:pt x="17847" y="21179"/>
                  <a:pt x="19043" y="20528"/>
                  <a:pt x="19993" y="19589"/>
                </a:cubicBezTo>
                <a:cubicBezTo>
                  <a:pt x="21081" y="18511"/>
                  <a:pt x="21786" y="17122"/>
                  <a:pt x="22180" y="15661"/>
                </a:cubicBezTo>
                <a:cubicBezTo>
                  <a:pt x="22646" y="14904"/>
                  <a:pt x="22988" y="14096"/>
                  <a:pt x="23216" y="13246"/>
                </a:cubicBezTo>
                <a:cubicBezTo>
                  <a:pt x="23589" y="11816"/>
                  <a:pt x="23392" y="10489"/>
                  <a:pt x="22946" y="9204"/>
                </a:cubicBezTo>
                <a:cubicBezTo>
                  <a:pt x="22926" y="8157"/>
                  <a:pt x="22718" y="7110"/>
                  <a:pt x="22356" y="6126"/>
                </a:cubicBezTo>
                <a:close/>
                <a:moveTo>
                  <a:pt x="20449" y="17951"/>
                </a:moveTo>
                <a:cubicBezTo>
                  <a:pt x="19889" y="18801"/>
                  <a:pt x="19215" y="19568"/>
                  <a:pt x="18438" y="20221"/>
                </a:cubicBezTo>
                <a:cubicBezTo>
                  <a:pt x="17837" y="20729"/>
                  <a:pt x="17174" y="21154"/>
                  <a:pt x="16469" y="21506"/>
                </a:cubicBezTo>
                <a:cubicBezTo>
                  <a:pt x="16023" y="21672"/>
                  <a:pt x="15578" y="21806"/>
                  <a:pt x="15122" y="21920"/>
                </a:cubicBezTo>
                <a:lnTo>
                  <a:pt x="15132" y="21920"/>
                </a:lnTo>
                <a:cubicBezTo>
                  <a:pt x="14925" y="21952"/>
                  <a:pt x="14717" y="21972"/>
                  <a:pt x="14510" y="21993"/>
                </a:cubicBezTo>
                <a:cubicBezTo>
                  <a:pt x="16417" y="21433"/>
                  <a:pt x="18117" y="20231"/>
                  <a:pt x="19537" y="18873"/>
                </a:cubicBezTo>
                <a:cubicBezTo>
                  <a:pt x="19848" y="18583"/>
                  <a:pt x="20148" y="18272"/>
                  <a:pt x="20449" y="17951"/>
                </a:cubicBezTo>
                <a:close/>
                <a:moveTo>
                  <a:pt x="7846" y="2177"/>
                </a:moveTo>
                <a:lnTo>
                  <a:pt x="7846" y="2177"/>
                </a:lnTo>
                <a:cubicBezTo>
                  <a:pt x="6623" y="2954"/>
                  <a:pt x="5659" y="4105"/>
                  <a:pt x="4903" y="5348"/>
                </a:cubicBezTo>
                <a:cubicBezTo>
                  <a:pt x="3732" y="7245"/>
                  <a:pt x="3099" y="9421"/>
                  <a:pt x="3068" y="11660"/>
                </a:cubicBezTo>
                <a:cubicBezTo>
                  <a:pt x="3017" y="15785"/>
                  <a:pt x="5442" y="19837"/>
                  <a:pt x="9297" y="21464"/>
                </a:cubicBezTo>
                <a:cubicBezTo>
                  <a:pt x="9919" y="21724"/>
                  <a:pt x="10572" y="21920"/>
                  <a:pt x="11246" y="22045"/>
                </a:cubicBezTo>
                <a:cubicBezTo>
                  <a:pt x="10002" y="21848"/>
                  <a:pt x="8800" y="21340"/>
                  <a:pt x="7660" y="20666"/>
                </a:cubicBezTo>
                <a:cubicBezTo>
                  <a:pt x="5929" y="19630"/>
                  <a:pt x="4229" y="18314"/>
                  <a:pt x="3162" y="16562"/>
                </a:cubicBezTo>
                <a:cubicBezTo>
                  <a:pt x="1887" y="14458"/>
                  <a:pt x="2167" y="12209"/>
                  <a:pt x="2861" y="9950"/>
                </a:cubicBezTo>
                <a:cubicBezTo>
                  <a:pt x="3566" y="7691"/>
                  <a:pt x="4519" y="5525"/>
                  <a:pt x="5711" y="3483"/>
                </a:cubicBezTo>
                <a:lnTo>
                  <a:pt x="5794" y="3359"/>
                </a:lnTo>
                <a:cubicBezTo>
                  <a:pt x="6426" y="2871"/>
                  <a:pt x="7121" y="2478"/>
                  <a:pt x="7846" y="2177"/>
                </a:cubicBezTo>
                <a:close/>
                <a:moveTo>
                  <a:pt x="11757" y="1459"/>
                </a:moveTo>
                <a:cubicBezTo>
                  <a:pt x="12001" y="1459"/>
                  <a:pt x="12246" y="1467"/>
                  <a:pt x="12489" y="1483"/>
                </a:cubicBezTo>
                <a:cubicBezTo>
                  <a:pt x="12904" y="1534"/>
                  <a:pt x="13308" y="1607"/>
                  <a:pt x="13712" y="1700"/>
                </a:cubicBezTo>
                <a:cubicBezTo>
                  <a:pt x="11847" y="1970"/>
                  <a:pt x="10085" y="2768"/>
                  <a:pt x="8520" y="3815"/>
                </a:cubicBezTo>
                <a:cubicBezTo>
                  <a:pt x="8476" y="3841"/>
                  <a:pt x="8506" y="3904"/>
                  <a:pt x="8542" y="3904"/>
                </a:cubicBezTo>
                <a:cubicBezTo>
                  <a:pt x="8548" y="3904"/>
                  <a:pt x="8555" y="3902"/>
                  <a:pt x="8561" y="3897"/>
                </a:cubicBezTo>
                <a:cubicBezTo>
                  <a:pt x="10261" y="2809"/>
                  <a:pt x="12282" y="2022"/>
                  <a:pt x="14303" y="1835"/>
                </a:cubicBezTo>
                <a:cubicBezTo>
                  <a:pt x="15028" y="2022"/>
                  <a:pt x="15743" y="2239"/>
                  <a:pt x="16428" y="2467"/>
                </a:cubicBezTo>
                <a:cubicBezTo>
                  <a:pt x="17433" y="2789"/>
                  <a:pt x="18448" y="3172"/>
                  <a:pt x="19319" y="3804"/>
                </a:cubicBezTo>
                <a:cubicBezTo>
                  <a:pt x="20283" y="4499"/>
                  <a:pt x="20936" y="5483"/>
                  <a:pt x="21485" y="6520"/>
                </a:cubicBezTo>
                <a:cubicBezTo>
                  <a:pt x="21620" y="6768"/>
                  <a:pt x="21755" y="7017"/>
                  <a:pt x="21889" y="7276"/>
                </a:cubicBezTo>
                <a:cubicBezTo>
                  <a:pt x="22314" y="9214"/>
                  <a:pt x="22490" y="11204"/>
                  <a:pt x="22387" y="13184"/>
                </a:cubicBezTo>
                <a:cubicBezTo>
                  <a:pt x="22387" y="13225"/>
                  <a:pt x="22387" y="13267"/>
                  <a:pt x="22387" y="13308"/>
                </a:cubicBezTo>
                <a:cubicBezTo>
                  <a:pt x="22211" y="14044"/>
                  <a:pt x="21983" y="14769"/>
                  <a:pt x="21713" y="15484"/>
                </a:cubicBezTo>
                <a:cubicBezTo>
                  <a:pt x="21506" y="16013"/>
                  <a:pt x="21267" y="16521"/>
                  <a:pt x="20998" y="17029"/>
                </a:cubicBezTo>
                <a:cubicBezTo>
                  <a:pt x="20552" y="17578"/>
                  <a:pt x="20065" y="18107"/>
                  <a:pt x="19557" y="18594"/>
                </a:cubicBezTo>
                <a:cubicBezTo>
                  <a:pt x="18024" y="20096"/>
                  <a:pt x="16179" y="21413"/>
                  <a:pt x="14075" y="21931"/>
                </a:cubicBezTo>
                <a:cubicBezTo>
                  <a:pt x="13878" y="21983"/>
                  <a:pt x="13681" y="22024"/>
                  <a:pt x="13484" y="22055"/>
                </a:cubicBezTo>
                <a:cubicBezTo>
                  <a:pt x="13402" y="22057"/>
                  <a:pt x="13320" y="22058"/>
                  <a:pt x="13237" y="22058"/>
                </a:cubicBezTo>
                <a:cubicBezTo>
                  <a:pt x="12004" y="22058"/>
                  <a:pt x="10775" y="21840"/>
                  <a:pt x="9618" y="21402"/>
                </a:cubicBezTo>
                <a:cubicBezTo>
                  <a:pt x="7774" y="20666"/>
                  <a:pt x="6198" y="19402"/>
                  <a:pt x="5079" y="17754"/>
                </a:cubicBezTo>
                <a:cubicBezTo>
                  <a:pt x="2654" y="14230"/>
                  <a:pt x="2737" y="9577"/>
                  <a:pt x="4789" y="5887"/>
                </a:cubicBezTo>
                <a:cubicBezTo>
                  <a:pt x="5753" y="4157"/>
                  <a:pt x="7162" y="2457"/>
                  <a:pt x="9059" y="1762"/>
                </a:cubicBezTo>
                <a:cubicBezTo>
                  <a:pt x="9256" y="1721"/>
                  <a:pt x="9453" y="1680"/>
                  <a:pt x="9660" y="1638"/>
                </a:cubicBezTo>
                <a:cubicBezTo>
                  <a:pt x="10352" y="1523"/>
                  <a:pt x="11055" y="1459"/>
                  <a:pt x="11757" y="1459"/>
                </a:cubicBezTo>
                <a:close/>
                <a:moveTo>
                  <a:pt x="5379" y="3669"/>
                </a:moveTo>
                <a:lnTo>
                  <a:pt x="5379" y="3669"/>
                </a:lnTo>
                <a:cubicBezTo>
                  <a:pt x="4260" y="5649"/>
                  <a:pt x="3359" y="7732"/>
                  <a:pt x="2695" y="9909"/>
                </a:cubicBezTo>
                <a:cubicBezTo>
                  <a:pt x="2011" y="12137"/>
                  <a:pt x="1711" y="14375"/>
                  <a:pt x="2923" y="16490"/>
                </a:cubicBezTo>
                <a:cubicBezTo>
                  <a:pt x="3980" y="18345"/>
                  <a:pt x="5763" y="19734"/>
                  <a:pt x="7577" y="20812"/>
                </a:cubicBezTo>
                <a:cubicBezTo>
                  <a:pt x="9068" y="21698"/>
                  <a:pt x="10692" y="22311"/>
                  <a:pt x="12392" y="22311"/>
                </a:cubicBezTo>
                <a:cubicBezTo>
                  <a:pt x="12759" y="22311"/>
                  <a:pt x="13131" y="22282"/>
                  <a:pt x="13505" y="22221"/>
                </a:cubicBezTo>
                <a:lnTo>
                  <a:pt x="13878" y="22211"/>
                </a:lnTo>
                <a:lnTo>
                  <a:pt x="13764" y="22231"/>
                </a:lnTo>
                <a:cubicBezTo>
                  <a:pt x="12707" y="22437"/>
                  <a:pt x="11477" y="22629"/>
                  <a:pt x="10263" y="22629"/>
                </a:cubicBezTo>
                <a:cubicBezTo>
                  <a:pt x="8906" y="22629"/>
                  <a:pt x="7570" y="22389"/>
                  <a:pt x="6520" y="21661"/>
                </a:cubicBezTo>
                <a:cubicBezTo>
                  <a:pt x="4778" y="20459"/>
                  <a:pt x="3514" y="18303"/>
                  <a:pt x="2685" y="16407"/>
                </a:cubicBezTo>
                <a:cubicBezTo>
                  <a:pt x="1545" y="13785"/>
                  <a:pt x="1182" y="10707"/>
                  <a:pt x="1980" y="7981"/>
                </a:cubicBezTo>
                <a:cubicBezTo>
                  <a:pt x="2571" y="6841"/>
                  <a:pt x="3307" y="5794"/>
                  <a:pt x="4167" y="4841"/>
                </a:cubicBezTo>
                <a:cubicBezTo>
                  <a:pt x="4550" y="4426"/>
                  <a:pt x="4955" y="4032"/>
                  <a:pt x="5379" y="3669"/>
                </a:cubicBezTo>
                <a:close/>
                <a:moveTo>
                  <a:pt x="1607" y="8831"/>
                </a:moveTo>
                <a:cubicBezTo>
                  <a:pt x="1545" y="9100"/>
                  <a:pt x="1493" y="9380"/>
                  <a:pt x="1462" y="9660"/>
                </a:cubicBezTo>
                <a:cubicBezTo>
                  <a:pt x="1161" y="11961"/>
                  <a:pt x="1586" y="14282"/>
                  <a:pt x="2498" y="16396"/>
                </a:cubicBezTo>
                <a:cubicBezTo>
                  <a:pt x="3338" y="18355"/>
                  <a:pt x="4633" y="20594"/>
                  <a:pt x="6437" y="21817"/>
                </a:cubicBezTo>
                <a:cubicBezTo>
                  <a:pt x="7523" y="22560"/>
                  <a:pt x="8869" y="22799"/>
                  <a:pt x="10231" y="22799"/>
                </a:cubicBezTo>
                <a:cubicBezTo>
                  <a:pt x="11337" y="22799"/>
                  <a:pt x="12454" y="22642"/>
                  <a:pt x="13453" y="22470"/>
                </a:cubicBezTo>
                <a:cubicBezTo>
                  <a:pt x="13919" y="22387"/>
                  <a:pt x="14396" y="22294"/>
                  <a:pt x="14873" y="22180"/>
                </a:cubicBezTo>
                <a:lnTo>
                  <a:pt x="14873" y="22180"/>
                </a:lnTo>
                <a:cubicBezTo>
                  <a:pt x="14033" y="22459"/>
                  <a:pt x="13173" y="22677"/>
                  <a:pt x="12292" y="22822"/>
                </a:cubicBezTo>
                <a:cubicBezTo>
                  <a:pt x="11696" y="22924"/>
                  <a:pt x="11103" y="22977"/>
                  <a:pt x="10518" y="22977"/>
                </a:cubicBezTo>
                <a:cubicBezTo>
                  <a:pt x="8958" y="22977"/>
                  <a:pt x="7450" y="22599"/>
                  <a:pt x="6064" y="21755"/>
                </a:cubicBezTo>
                <a:cubicBezTo>
                  <a:pt x="4374" y="20698"/>
                  <a:pt x="3006" y="19205"/>
                  <a:pt x="2115" y="17422"/>
                </a:cubicBezTo>
                <a:cubicBezTo>
                  <a:pt x="1058" y="15350"/>
                  <a:pt x="581" y="12893"/>
                  <a:pt x="1058" y="10582"/>
                </a:cubicBezTo>
                <a:cubicBezTo>
                  <a:pt x="1182" y="9981"/>
                  <a:pt x="1369" y="9390"/>
                  <a:pt x="1607" y="8831"/>
                </a:cubicBezTo>
                <a:close/>
                <a:moveTo>
                  <a:pt x="12327" y="1"/>
                </a:moveTo>
                <a:cubicBezTo>
                  <a:pt x="11981" y="1"/>
                  <a:pt x="11640" y="8"/>
                  <a:pt x="11308" y="21"/>
                </a:cubicBezTo>
                <a:cubicBezTo>
                  <a:pt x="10188" y="63"/>
                  <a:pt x="8997" y="156"/>
                  <a:pt x="7981" y="674"/>
                </a:cubicBezTo>
                <a:cubicBezTo>
                  <a:pt x="7204" y="1078"/>
                  <a:pt x="6613" y="1752"/>
                  <a:pt x="6126" y="2467"/>
                </a:cubicBezTo>
                <a:cubicBezTo>
                  <a:pt x="4115" y="3587"/>
                  <a:pt x="2612" y="5535"/>
                  <a:pt x="1876" y="7774"/>
                </a:cubicBezTo>
                <a:cubicBezTo>
                  <a:pt x="1420" y="8644"/>
                  <a:pt x="1078" y="9577"/>
                  <a:pt x="882" y="10530"/>
                </a:cubicBezTo>
                <a:cubicBezTo>
                  <a:pt x="1" y="14821"/>
                  <a:pt x="2208" y="19557"/>
                  <a:pt x="5898" y="21848"/>
                </a:cubicBezTo>
                <a:cubicBezTo>
                  <a:pt x="7312" y="22729"/>
                  <a:pt x="8865" y="23150"/>
                  <a:pt x="10479" y="23150"/>
                </a:cubicBezTo>
                <a:cubicBezTo>
                  <a:pt x="10934" y="23150"/>
                  <a:pt x="11394" y="23116"/>
                  <a:pt x="11857" y="23050"/>
                </a:cubicBezTo>
                <a:cubicBezTo>
                  <a:pt x="13225" y="22874"/>
                  <a:pt x="14562" y="22522"/>
                  <a:pt x="15837" y="21993"/>
                </a:cubicBezTo>
                <a:cubicBezTo>
                  <a:pt x="15961" y="21972"/>
                  <a:pt x="16085" y="21952"/>
                  <a:pt x="16200" y="21931"/>
                </a:cubicBezTo>
                <a:cubicBezTo>
                  <a:pt x="18428" y="21475"/>
                  <a:pt x="20905" y="20677"/>
                  <a:pt x="22356" y="18822"/>
                </a:cubicBezTo>
                <a:cubicBezTo>
                  <a:pt x="23786" y="17008"/>
                  <a:pt x="24346" y="14448"/>
                  <a:pt x="24346" y="12178"/>
                </a:cubicBezTo>
                <a:cubicBezTo>
                  <a:pt x="24346" y="9909"/>
                  <a:pt x="23703" y="7639"/>
                  <a:pt x="22366" y="5804"/>
                </a:cubicBezTo>
                <a:cubicBezTo>
                  <a:pt x="22231" y="5628"/>
                  <a:pt x="22107" y="5462"/>
                  <a:pt x="21972" y="5297"/>
                </a:cubicBezTo>
                <a:cubicBezTo>
                  <a:pt x="21703" y="4799"/>
                  <a:pt x="21371" y="4343"/>
                  <a:pt x="20977" y="3939"/>
                </a:cubicBezTo>
                <a:cubicBezTo>
                  <a:pt x="20418" y="2871"/>
                  <a:pt x="19651" y="1939"/>
                  <a:pt x="18573" y="1317"/>
                </a:cubicBezTo>
                <a:cubicBezTo>
                  <a:pt x="16756" y="284"/>
                  <a:pt x="14442" y="1"/>
                  <a:pt x="12327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229" name="Google Shape;1229;p45"/>
          <p:cNvSpPr/>
          <p:nvPr/>
        </p:nvSpPr>
        <p:spPr>
          <a:xfrm>
            <a:off x="895350" y="2737132"/>
            <a:ext cx="1699959" cy="661974"/>
          </a:xfrm>
          <a:custGeom>
            <a:avLst/>
            <a:gdLst/>
            <a:ahLst/>
            <a:cxnLst/>
            <a:rect l="l" t="t" r="r" b="b"/>
            <a:pathLst>
              <a:path w="24346" h="23150" extrusionOk="0">
                <a:moveTo>
                  <a:pt x="8147" y="1866"/>
                </a:moveTo>
                <a:lnTo>
                  <a:pt x="8147" y="1866"/>
                </a:lnTo>
                <a:cubicBezTo>
                  <a:pt x="7390" y="2136"/>
                  <a:pt x="6685" y="2498"/>
                  <a:pt x="6032" y="2954"/>
                </a:cubicBezTo>
                <a:cubicBezTo>
                  <a:pt x="6105" y="2830"/>
                  <a:pt x="6178" y="2716"/>
                  <a:pt x="6260" y="2602"/>
                </a:cubicBezTo>
                <a:cubicBezTo>
                  <a:pt x="6851" y="2281"/>
                  <a:pt x="7483" y="2032"/>
                  <a:pt x="8147" y="1866"/>
                </a:cubicBezTo>
                <a:close/>
                <a:moveTo>
                  <a:pt x="12293" y="197"/>
                </a:moveTo>
                <a:cubicBezTo>
                  <a:pt x="14379" y="197"/>
                  <a:pt x="16676" y="458"/>
                  <a:pt x="18469" y="1493"/>
                </a:cubicBezTo>
                <a:cubicBezTo>
                  <a:pt x="19288" y="1980"/>
                  <a:pt x="19972" y="2664"/>
                  <a:pt x="20469" y="3473"/>
                </a:cubicBezTo>
                <a:cubicBezTo>
                  <a:pt x="18993" y="2225"/>
                  <a:pt x="17075" y="1583"/>
                  <a:pt x="15149" y="1583"/>
                </a:cubicBezTo>
                <a:cubicBezTo>
                  <a:pt x="15074" y="1583"/>
                  <a:pt x="14999" y="1584"/>
                  <a:pt x="14925" y="1586"/>
                </a:cubicBezTo>
                <a:lnTo>
                  <a:pt x="14904" y="1586"/>
                </a:lnTo>
                <a:cubicBezTo>
                  <a:pt x="14158" y="1441"/>
                  <a:pt x="13401" y="1348"/>
                  <a:pt x="12645" y="1306"/>
                </a:cubicBezTo>
                <a:cubicBezTo>
                  <a:pt x="12238" y="1249"/>
                  <a:pt x="11827" y="1220"/>
                  <a:pt x="11416" y="1220"/>
                </a:cubicBezTo>
                <a:cubicBezTo>
                  <a:pt x="10936" y="1220"/>
                  <a:pt x="10455" y="1259"/>
                  <a:pt x="9981" y="1338"/>
                </a:cubicBezTo>
                <a:cubicBezTo>
                  <a:pt x="9763" y="1369"/>
                  <a:pt x="9546" y="1420"/>
                  <a:pt x="9339" y="1483"/>
                </a:cubicBezTo>
                <a:cubicBezTo>
                  <a:pt x="8344" y="1566"/>
                  <a:pt x="7380" y="1835"/>
                  <a:pt x="6488" y="2270"/>
                </a:cubicBezTo>
                <a:cubicBezTo>
                  <a:pt x="6862" y="1742"/>
                  <a:pt x="7338" y="1296"/>
                  <a:pt x="7888" y="954"/>
                </a:cubicBezTo>
                <a:cubicBezTo>
                  <a:pt x="8965" y="301"/>
                  <a:pt x="10313" y="239"/>
                  <a:pt x="11546" y="208"/>
                </a:cubicBezTo>
                <a:cubicBezTo>
                  <a:pt x="11791" y="201"/>
                  <a:pt x="12041" y="197"/>
                  <a:pt x="12293" y="197"/>
                </a:cubicBezTo>
                <a:close/>
                <a:moveTo>
                  <a:pt x="15940" y="1825"/>
                </a:moveTo>
                <a:cubicBezTo>
                  <a:pt x="17640" y="1939"/>
                  <a:pt x="19247" y="2623"/>
                  <a:pt x="20511" y="3763"/>
                </a:cubicBezTo>
                <a:cubicBezTo>
                  <a:pt x="20615" y="3846"/>
                  <a:pt x="20708" y="3939"/>
                  <a:pt x="20791" y="4032"/>
                </a:cubicBezTo>
                <a:cubicBezTo>
                  <a:pt x="20822" y="4084"/>
                  <a:pt x="20853" y="4146"/>
                  <a:pt x="20884" y="4208"/>
                </a:cubicBezTo>
                <a:cubicBezTo>
                  <a:pt x="19754" y="3255"/>
                  <a:pt x="18438" y="2550"/>
                  <a:pt x="17029" y="2125"/>
                </a:cubicBezTo>
                <a:cubicBezTo>
                  <a:pt x="16676" y="2011"/>
                  <a:pt x="16303" y="1918"/>
                  <a:pt x="15940" y="1825"/>
                </a:cubicBezTo>
                <a:close/>
                <a:moveTo>
                  <a:pt x="14977" y="1804"/>
                </a:moveTo>
                <a:cubicBezTo>
                  <a:pt x="15474" y="1908"/>
                  <a:pt x="15961" y="2022"/>
                  <a:pt x="16448" y="2156"/>
                </a:cubicBezTo>
                <a:cubicBezTo>
                  <a:pt x="18179" y="2633"/>
                  <a:pt x="19796" y="3421"/>
                  <a:pt x="21091" y="4644"/>
                </a:cubicBezTo>
                <a:cubicBezTo>
                  <a:pt x="21340" y="5234"/>
                  <a:pt x="21547" y="5846"/>
                  <a:pt x="21703" y="6478"/>
                </a:cubicBezTo>
                <a:cubicBezTo>
                  <a:pt x="21703" y="6488"/>
                  <a:pt x="21703" y="6509"/>
                  <a:pt x="21713" y="6530"/>
                </a:cubicBezTo>
                <a:cubicBezTo>
                  <a:pt x="21185" y="5525"/>
                  <a:pt x="20573" y="4550"/>
                  <a:pt x="19682" y="3835"/>
                </a:cubicBezTo>
                <a:cubicBezTo>
                  <a:pt x="18863" y="3172"/>
                  <a:pt x="17868" y="2747"/>
                  <a:pt x="16873" y="2405"/>
                </a:cubicBezTo>
                <a:cubicBezTo>
                  <a:pt x="16262" y="2198"/>
                  <a:pt x="15629" y="1990"/>
                  <a:pt x="14977" y="1804"/>
                </a:cubicBezTo>
                <a:close/>
                <a:moveTo>
                  <a:pt x="5898" y="2809"/>
                </a:moveTo>
                <a:cubicBezTo>
                  <a:pt x="5877" y="2851"/>
                  <a:pt x="5846" y="2892"/>
                  <a:pt x="5825" y="2934"/>
                </a:cubicBezTo>
                <a:cubicBezTo>
                  <a:pt x="5763" y="3037"/>
                  <a:pt x="5701" y="3131"/>
                  <a:pt x="5649" y="3234"/>
                </a:cubicBezTo>
                <a:cubicBezTo>
                  <a:pt x="5120" y="3628"/>
                  <a:pt x="4623" y="4074"/>
                  <a:pt x="4177" y="4561"/>
                </a:cubicBezTo>
                <a:cubicBezTo>
                  <a:pt x="3493" y="5297"/>
                  <a:pt x="2882" y="6095"/>
                  <a:pt x="2353" y="6955"/>
                </a:cubicBezTo>
                <a:cubicBezTo>
                  <a:pt x="2789" y="5898"/>
                  <a:pt x="3421" y="4944"/>
                  <a:pt x="4229" y="4125"/>
                </a:cubicBezTo>
                <a:cubicBezTo>
                  <a:pt x="4727" y="3618"/>
                  <a:pt x="5286" y="3172"/>
                  <a:pt x="5898" y="2809"/>
                </a:cubicBezTo>
                <a:close/>
                <a:moveTo>
                  <a:pt x="21444" y="4996"/>
                </a:moveTo>
                <a:cubicBezTo>
                  <a:pt x="21568" y="5131"/>
                  <a:pt x="21692" y="5266"/>
                  <a:pt x="21817" y="5411"/>
                </a:cubicBezTo>
                <a:cubicBezTo>
                  <a:pt x="22356" y="6447"/>
                  <a:pt x="22687" y="7577"/>
                  <a:pt x="22770" y="8748"/>
                </a:cubicBezTo>
                <a:cubicBezTo>
                  <a:pt x="22563" y="8240"/>
                  <a:pt x="22325" y="7732"/>
                  <a:pt x="22076" y="7235"/>
                </a:cubicBezTo>
                <a:cubicBezTo>
                  <a:pt x="22003" y="6893"/>
                  <a:pt x="21920" y="6561"/>
                  <a:pt x="21838" y="6229"/>
                </a:cubicBezTo>
                <a:cubicBezTo>
                  <a:pt x="21724" y="5815"/>
                  <a:pt x="21599" y="5400"/>
                  <a:pt x="21444" y="4996"/>
                </a:cubicBezTo>
                <a:close/>
                <a:moveTo>
                  <a:pt x="22221" y="7971"/>
                </a:moveTo>
                <a:lnTo>
                  <a:pt x="22221" y="7971"/>
                </a:lnTo>
                <a:cubicBezTo>
                  <a:pt x="22449" y="8427"/>
                  <a:pt x="22646" y="8903"/>
                  <a:pt x="22812" y="9390"/>
                </a:cubicBezTo>
                <a:cubicBezTo>
                  <a:pt x="22832" y="10323"/>
                  <a:pt x="22770" y="11256"/>
                  <a:pt x="22615" y="12178"/>
                </a:cubicBezTo>
                <a:lnTo>
                  <a:pt x="22615" y="12168"/>
                </a:lnTo>
                <a:cubicBezTo>
                  <a:pt x="22615" y="10758"/>
                  <a:pt x="22490" y="9349"/>
                  <a:pt x="22221" y="7971"/>
                </a:cubicBezTo>
                <a:close/>
                <a:moveTo>
                  <a:pt x="22957" y="9857"/>
                </a:moveTo>
                <a:cubicBezTo>
                  <a:pt x="23257" y="10924"/>
                  <a:pt x="23351" y="12023"/>
                  <a:pt x="23040" y="13194"/>
                </a:cubicBezTo>
                <a:cubicBezTo>
                  <a:pt x="22874" y="13816"/>
                  <a:pt x="22646" y="14427"/>
                  <a:pt x="22345" y="14997"/>
                </a:cubicBezTo>
                <a:cubicBezTo>
                  <a:pt x="22428" y="14562"/>
                  <a:pt x="22501" y="14116"/>
                  <a:pt x="22542" y="13671"/>
                </a:cubicBezTo>
                <a:cubicBezTo>
                  <a:pt x="22553" y="13557"/>
                  <a:pt x="22563" y="13432"/>
                  <a:pt x="22573" y="13318"/>
                </a:cubicBezTo>
                <a:cubicBezTo>
                  <a:pt x="22822" y="12178"/>
                  <a:pt x="22946" y="11018"/>
                  <a:pt x="22957" y="9857"/>
                </a:cubicBezTo>
                <a:close/>
                <a:moveTo>
                  <a:pt x="22231" y="14583"/>
                </a:moveTo>
                <a:lnTo>
                  <a:pt x="22231" y="14583"/>
                </a:lnTo>
                <a:cubicBezTo>
                  <a:pt x="22180" y="14914"/>
                  <a:pt x="22107" y="15246"/>
                  <a:pt x="22024" y="15567"/>
                </a:cubicBezTo>
                <a:cubicBezTo>
                  <a:pt x="21900" y="15775"/>
                  <a:pt x="21775" y="15972"/>
                  <a:pt x="21641" y="16168"/>
                </a:cubicBezTo>
                <a:cubicBezTo>
                  <a:pt x="21869" y="15650"/>
                  <a:pt x="22066" y="15122"/>
                  <a:pt x="22231" y="14583"/>
                </a:cubicBezTo>
                <a:close/>
                <a:moveTo>
                  <a:pt x="21838" y="16220"/>
                </a:moveTo>
                <a:cubicBezTo>
                  <a:pt x="21454" y="17402"/>
                  <a:pt x="20811" y="18490"/>
                  <a:pt x="19951" y="19392"/>
                </a:cubicBezTo>
                <a:cubicBezTo>
                  <a:pt x="19319" y="20013"/>
                  <a:pt x="18594" y="20542"/>
                  <a:pt x="17796" y="20936"/>
                </a:cubicBezTo>
                <a:cubicBezTo>
                  <a:pt x="18003" y="20791"/>
                  <a:pt x="18220" y="20635"/>
                  <a:pt x="18428" y="20470"/>
                </a:cubicBezTo>
                <a:cubicBezTo>
                  <a:pt x="19557" y="19537"/>
                  <a:pt x="20501" y="18386"/>
                  <a:pt x="21185" y="17091"/>
                </a:cubicBezTo>
                <a:cubicBezTo>
                  <a:pt x="21413" y="16811"/>
                  <a:pt x="21630" y="16521"/>
                  <a:pt x="21838" y="16220"/>
                </a:cubicBezTo>
                <a:close/>
                <a:moveTo>
                  <a:pt x="22356" y="6126"/>
                </a:moveTo>
                <a:cubicBezTo>
                  <a:pt x="23485" y="7815"/>
                  <a:pt x="24107" y="9795"/>
                  <a:pt x="24159" y="11826"/>
                </a:cubicBezTo>
                <a:cubicBezTo>
                  <a:pt x="24221" y="14065"/>
                  <a:pt x="23724" y="16604"/>
                  <a:pt x="22408" y="18449"/>
                </a:cubicBezTo>
                <a:cubicBezTo>
                  <a:pt x="21055" y="20338"/>
                  <a:pt x="18757" y="21168"/>
                  <a:pt x="16578" y="21656"/>
                </a:cubicBezTo>
                <a:lnTo>
                  <a:pt x="16578" y="21656"/>
                </a:lnTo>
                <a:cubicBezTo>
                  <a:pt x="17847" y="21179"/>
                  <a:pt x="19043" y="20528"/>
                  <a:pt x="19993" y="19589"/>
                </a:cubicBezTo>
                <a:cubicBezTo>
                  <a:pt x="21081" y="18511"/>
                  <a:pt x="21786" y="17122"/>
                  <a:pt x="22180" y="15661"/>
                </a:cubicBezTo>
                <a:cubicBezTo>
                  <a:pt x="22646" y="14904"/>
                  <a:pt x="22988" y="14096"/>
                  <a:pt x="23216" y="13246"/>
                </a:cubicBezTo>
                <a:cubicBezTo>
                  <a:pt x="23589" y="11816"/>
                  <a:pt x="23392" y="10489"/>
                  <a:pt x="22946" y="9204"/>
                </a:cubicBezTo>
                <a:cubicBezTo>
                  <a:pt x="22926" y="8157"/>
                  <a:pt x="22718" y="7110"/>
                  <a:pt x="22356" y="6126"/>
                </a:cubicBezTo>
                <a:close/>
                <a:moveTo>
                  <a:pt x="20449" y="17951"/>
                </a:moveTo>
                <a:cubicBezTo>
                  <a:pt x="19889" y="18801"/>
                  <a:pt x="19215" y="19568"/>
                  <a:pt x="18438" y="20221"/>
                </a:cubicBezTo>
                <a:cubicBezTo>
                  <a:pt x="17837" y="20729"/>
                  <a:pt x="17174" y="21154"/>
                  <a:pt x="16469" y="21506"/>
                </a:cubicBezTo>
                <a:cubicBezTo>
                  <a:pt x="16023" y="21672"/>
                  <a:pt x="15578" y="21806"/>
                  <a:pt x="15122" y="21920"/>
                </a:cubicBezTo>
                <a:lnTo>
                  <a:pt x="15132" y="21920"/>
                </a:lnTo>
                <a:cubicBezTo>
                  <a:pt x="14925" y="21952"/>
                  <a:pt x="14717" y="21972"/>
                  <a:pt x="14510" y="21993"/>
                </a:cubicBezTo>
                <a:cubicBezTo>
                  <a:pt x="16417" y="21433"/>
                  <a:pt x="18117" y="20231"/>
                  <a:pt x="19537" y="18873"/>
                </a:cubicBezTo>
                <a:cubicBezTo>
                  <a:pt x="19848" y="18583"/>
                  <a:pt x="20148" y="18272"/>
                  <a:pt x="20449" y="17951"/>
                </a:cubicBezTo>
                <a:close/>
                <a:moveTo>
                  <a:pt x="7846" y="2177"/>
                </a:moveTo>
                <a:lnTo>
                  <a:pt x="7846" y="2177"/>
                </a:lnTo>
                <a:cubicBezTo>
                  <a:pt x="6623" y="2954"/>
                  <a:pt x="5659" y="4105"/>
                  <a:pt x="4903" y="5348"/>
                </a:cubicBezTo>
                <a:cubicBezTo>
                  <a:pt x="3732" y="7245"/>
                  <a:pt x="3099" y="9421"/>
                  <a:pt x="3068" y="11660"/>
                </a:cubicBezTo>
                <a:cubicBezTo>
                  <a:pt x="3017" y="15785"/>
                  <a:pt x="5442" y="19837"/>
                  <a:pt x="9297" y="21464"/>
                </a:cubicBezTo>
                <a:cubicBezTo>
                  <a:pt x="9919" y="21724"/>
                  <a:pt x="10572" y="21920"/>
                  <a:pt x="11246" y="22045"/>
                </a:cubicBezTo>
                <a:cubicBezTo>
                  <a:pt x="10002" y="21848"/>
                  <a:pt x="8800" y="21340"/>
                  <a:pt x="7660" y="20666"/>
                </a:cubicBezTo>
                <a:cubicBezTo>
                  <a:pt x="5929" y="19630"/>
                  <a:pt x="4229" y="18314"/>
                  <a:pt x="3162" y="16562"/>
                </a:cubicBezTo>
                <a:cubicBezTo>
                  <a:pt x="1887" y="14458"/>
                  <a:pt x="2167" y="12209"/>
                  <a:pt x="2861" y="9950"/>
                </a:cubicBezTo>
                <a:cubicBezTo>
                  <a:pt x="3566" y="7691"/>
                  <a:pt x="4519" y="5525"/>
                  <a:pt x="5711" y="3483"/>
                </a:cubicBezTo>
                <a:lnTo>
                  <a:pt x="5794" y="3359"/>
                </a:lnTo>
                <a:cubicBezTo>
                  <a:pt x="6426" y="2871"/>
                  <a:pt x="7121" y="2478"/>
                  <a:pt x="7846" y="2177"/>
                </a:cubicBezTo>
                <a:close/>
                <a:moveTo>
                  <a:pt x="11757" y="1459"/>
                </a:moveTo>
                <a:cubicBezTo>
                  <a:pt x="12001" y="1459"/>
                  <a:pt x="12246" y="1467"/>
                  <a:pt x="12489" y="1483"/>
                </a:cubicBezTo>
                <a:cubicBezTo>
                  <a:pt x="12904" y="1534"/>
                  <a:pt x="13308" y="1607"/>
                  <a:pt x="13712" y="1700"/>
                </a:cubicBezTo>
                <a:cubicBezTo>
                  <a:pt x="11847" y="1970"/>
                  <a:pt x="10085" y="2768"/>
                  <a:pt x="8520" y="3815"/>
                </a:cubicBezTo>
                <a:cubicBezTo>
                  <a:pt x="8476" y="3841"/>
                  <a:pt x="8506" y="3904"/>
                  <a:pt x="8542" y="3904"/>
                </a:cubicBezTo>
                <a:cubicBezTo>
                  <a:pt x="8548" y="3904"/>
                  <a:pt x="8555" y="3902"/>
                  <a:pt x="8561" y="3897"/>
                </a:cubicBezTo>
                <a:cubicBezTo>
                  <a:pt x="10261" y="2809"/>
                  <a:pt x="12282" y="2022"/>
                  <a:pt x="14303" y="1835"/>
                </a:cubicBezTo>
                <a:cubicBezTo>
                  <a:pt x="15028" y="2022"/>
                  <a:pt x="15743" y="2239"/>
                  <a:pt x="16428" y="2467"/>
                </a:cubicBezTo>
                <a:cubicBezTo>
                  <a:pt x="17433" y="2789"/>
                  <a:pt x="18448" y="3172"/>
                  <a:pt x="19319" y="3804"/>
                </a:cubicBezTo>
                <a:cubicBezTo>
                  <a:pt x="20283" y="4499"/>
                  <a:pt x="20936" y="5483"/>
                  <a:pt x="21485" y="6520"/>
                </a:cubicBezTo>
                <a:cubicBezTo>
                  <a:pt x="21620" y="6768"/>
                  <a:pt x="21755" y="7017"/>
                  <a:pt x="21889" y="7276"/>
                </a:cubicBezTo>
                <a:cubicBezTo>
                  <a:pt x="22314" y="9214"/>
                  <a:pt x="22490" y="11204"/>
                  <a:pt x="22387" y="13184"/>
                </a:cubicBezTo>
                <a:cubicBezTo>
                  <a:pt x="22387" y="13225"/>
                  <a:pt x="22387" y="13267"/>
                  <a:pt x="22387" y="13308"/>
                </a:cubicBezTo>
                <a:cubicBezTo>
                  <a:pt x="22211" y="14044"/>
                  <a:pt x="21983" y="14769"/>
                  <a:pt x="21713" y="15484"/>
                </a:cubicBezTo>
                <a:cubicBezTo>
                  <a:pt x="21506" y="16013"/>
                  <a:pt x="21267" y="16521"/>
                  <a:pt x="20998" y="17029"/>
                </a:cubicBezTo>
                <a:cubicBezTo>
                  <a:pt x="20552" y="17578"/>
                  <a:pt x="20065" y="18107"/>
                  <a:pt x="19557" y="18594"/>
                </a:cubicBezTo>
                <a:cubicBezTo>
                  <a:pt x="18024" y="20096"/>
                  <a:pt x="16179" y="21413"/>
                  <a:pt x="14075" y="21931"/>
                </a:cubicBezTo>
                <a:cubicBezTo>
                  <a:pt x="13878" y="21983"/>
                  <a:pt x="13681" y="22024"/>
                  <a:pt x="13484" y="22055"/>
                </a:cubicBezTo>
                <a:cubicBezTo>
                  <a:pt x="13402" y="22057"/>
                  <a:pt x="13320" y="22058"/>
                  <a:pt x="13237" y="22058"/>
                </a:cubicBezTo>
                <a:cubicBezTo>
                  <a:pt x="12004" y="22058"/>
                  <a:pt x="10775" y="21840"/>
                  <a:pt x="9618" y="21402"/>
                </a:cubicBezTo>
                <a:cubicBezTo>
                  <a:pt x="7774" y="20666"/>
                  <a:pt x="6198" y="19402"/>
                  <a:pt x="5079" y="17754"/>
                </a:cubicBezTo>
                <a:cubicBezTo>
                  <a:pt x="2654" y="14230"/>
                  <a:pt x="2737" y="9577"/>
                  <a:pt x="4789" y="5887"/>
                </a:cubicBezTo>
                <a:cubicBezTo>
                  <a:pt x="5753" y="4157"/>
                  <a:pt x="7162" y="2457"/>
                  <a:pt x="9059" y="1762"/>
                </a:cubicBezTo>
                <a:cubicBezTo>
                  <a:pt x="9256" y="1721"/>
                  <a:pt x="9453" y="1680"/>
                  <a:pt x="9660" y="1638"/>
                </a:cubicBezTo>
                <a:cubicBezTo>
                  <a:pt x="10352" y="1523"/>
                  <a:pt x="11055" y="1459"/>
                  <a:pt x="11757" y="1459"/>
                </a:cubicBezTo>
                <a:close/>
                <a:moveTo>
                  <a:pt x="5379" y="3669"/>
                </a:moveTo>
                <a:lnTo>
                  <a:pt x="5379" y="3669"/>
                </a:lnTo>
                <a:cubicBezTo>
                  <a:pt x="4260" y="5649"/>
                  <a:pt x="3359" y="7732"/>
                  <a:pt x="2695" y="9909"/>
                </a:cubicBezTo>
                <a:cubicBezTo>
                  <a:pt x="2011" y="12137"/>
                  <a:pt x="1711" y="14375"/>
                  <a:pt x="2923" y="16490"/>
                </a:cubicBezTo>
                <a:cubicBezTo>
                  <a:pt x="3980" y="18345"/>
                  <a:pt x="5763" y="19734"/>
                  <a:pt x="7577" y="20812"/>
                </a:cubicBezTo>
                <a:cubicBezTo>
                  <a:pt x="9068" y="21698"/>
                  <a:pt x="10692" y="22311"/>
                  <a:pt x="12392" y="22311"/>
                </a:cubicBezTo>
                <a:cubicBezTo>
                  <a:pt x="12759" y="22311"/>
                  <a:pt x="13131" y="22282"/>
                  <a:pt x="13505" y="22221"/>
                </a:cubicBezTo>
                <a:lnTo>
                  <a:pt x="13878" y="22211"/>
                </a:lnTo>
                <a:lnTo>
                  <a:pt x="13764" y="22231"/>
                </a:lnTo>
                <a:cubicBezTo>
                  <a:pt x="12707" y="22437"/>
                  <a:pt x="11477" y="22629"/>
                  <a:pt x="10263" y="22629"/>
                </a:cubicBezTo>
                <a:cubicBezTo>
                  <a:pt x="8906" y="22629"/>
                  <a:pt x="7570" y="22389"/>
                  <a:pt x="6520" y="21661"/>
                </a:cubicBezTo>
                <a:cubicBezTo>
                  <a:pt x="4778" y="20459"/>
                  <a:pt x="3514" y="18303"/>
                  <a:pt x="2685" y="16407"/>
                </a:cubicBezTo>
                <a:cubicBezTo>
                  <a:pt x="1545" y="13785"/>
                  <a:pt x="1182" y="10707"/>
                  <a:pt x="1980" y="7981"/>
                </a:cubicBezTo>
                <a:cubicBezTo>
                  <a:pt x="2571" y="6841"/>
                  <a:pt x="3307" y="5794"/>
                  <a:pt x="4167" y="4841"/>
                </a:cubicBezTo>
                <a:cubicBezTo>
                  <a:pt x="4550" y="4426"/>
                  <a:pt x="4955" y="4032"/>
                  <a:pt x="5379" y="3669"/>
                </a:cubicBezTo>
                <a:close/>
                <a:moveTo>
                  <a:pt x="1607" y="8831"/>
                </a:moveTo>
                <a:cubicBezTo>
                  <a:pt x="1545" y="9100"/>
                  <a:pt x="1493" y="9380"/>
                  <a:pt x="1462" y="9660"/>
                </a:cubicBezTo>
                <a:cubicBezTo>
                  <a:pt x="1161" y="11961"/>
                  <a:pt x="1586" y="14282"/>
                  <a:pt x="2498" y="16396"/>
                </a:cubicBezTo>
                <a:cubicBezTo>
                  <a:pt x="3338" y="18355"/>
                  <a:pt x="4633" y="20594"/>
                  <a:pt x="6437" y="21817"/>
                </a:cubicBezTo>
                <a:cubicBezTo>
                  <a:pt x="7523" y="22560"/>
                  <a:pt x="8869" y="22799"/>
                  <a:pt x="10231" y="22799"/>
                </a:cubicBezTo>
                <a:cubicBezTo>
                  <a:pt x="11337" y="22799"/>
                  <a:pt x="12454" y="22642"/>
                  <a:pt x="13453" y="22470"/>
                </a:cubicBezTo>
                <a:cubicBezTo>
                  <a:pt x="13919" y="22387"/>
                  <a:pt x="14396" y="22294"/>
                  <a:pt x="14873" y="22180"/>
                </a:cubicBezTo>
                <a:lnTo>
                  <a:pt x="14873" y="22180"/>
                </a:lnTo>
                <a:cubicBezTo>
                  <a:pt x="14033" y="22459"/>
                  <a:pt x="13173" y="22677"/>
                  <a:pt x="12292" y="22822"/>
                </a:cubicBezTo>
                <a:cubicBezTo>
                  <a:pt x="11696" y="22924"/>
                  <a:pt x="11103" y="22977"/>
                  <a:pt x="10518" y="22977"/>
                </a:cubicBezTo>
                <a:cubicBezTo>
                  <a:pt x="8958" y="22977"/>
                  <a:pt x="7450" y="22599"/>
                  <a:pt x="6064" y="21755"/>
                </a:cubicBezTo>
                <a:cubicBezTo>
                  <a:pt x="4374" y="20698"/>
                  <a:pt x="3006" y="19205"/>
                  <a:pt x="2115" y="17422"/>
                </a:cubicBezTo>
                <a:cubicBezTo>
                  <a:pt x="1058" y="15350"/>
                  <a:pt x="581" y="12893"/>
                  <a:pt x="1058" y="10582"/>
                </a:cubicBezTo>
                <a:cubicBezTo>
                  <a:pt x="1182" y="9981"/>
                  <a:pt x="1369" y="9390"/>
                  <a:pt x="1607" y="8831"/>
                </a:cubicBezTo>
                <a:close/>
                <a:moveTo>
                  <a:pt x="12327" y="1"/>
                </a:moveTo>
                <a:cubicBezTo>
                  <a:pt x="11981" y="1"/>
                  <a:pt x="11640" y="8"/>
                  <a:pt x="11308" y="21"/>
                </a:cubicBezTo>
                <a:cubicBezTo>
                  <a:pt x="10188" y="63"/>
                  <a:pt x="8997" y="156"/>
                  <a:pt x="7981" y="674"/>
                </a:cubicBezTo>
                <a:cubicBezTo>
                  <a:pt x="7204" y="1078"/>
                  <a:pt x="6613" y="1752"/>
                  <a:pt x="6126" y="2467"/>
                </a:cubicBezTo>
                <a:cubicBezTo>
                  <a:pt x="4115" y="3587"/>
                  <a:pt x="2612" y="5535"/>
                  <a:pt x="1876" y="7774"/>
                </a:cubicBezTo>
                <a:cubicBezTo>
                  <a:pt x="1420" y="8644"/>
                  <a:pt x="1078" y="9577"/>
                  <a:pt x="882" y="10530"/>
                </a:cubicBezTo>
                <a:cubicBezTo>
                  <a:pt x="1" y="14821"/>
                  <a:pt x="2208" y="19557"/>
                  <a:pt x="5898" y="21848"/>
                </a:cubicBezTo>
                <a:cubicBezTo>
                  <a:pt x="7312" y="22729"/>
                  <a:pt x="8865" y="23150"/>
                  <a:pt x="10479" y="23150"/>
                </a:cubicBezTo>
                <a:cubicBezTo>
                  <a:pt x="10934" y="23150"/>
                  <a:pt x="11394" y="23116"/>
                  <a:pt x="11857" y="23050"/>
                </a:cubicBezTo>
                <a:cubicBezTo>
                  <a:pt x="13225" y="22874"/>
                  <a:pt x="14562" y="22522"/>
                  <a:pt x="15837" y="21993"/>
                </a:cubicBezTo>
                <a:cubicBezTo>
                  <a:pt x="15961" y="21972"/>
                  <a:pt x="16085" y="21952"/>
                  <a:pt x="16200" y="21931"/>
                </a:cubicBezTo>
                <a:cubicBezTo>
                  <a:pt x="18428" y="21475"/>
                  <a:pt x="20905" y="20677"/>
                  <a:pt x="22356" y="18822"/>
                </a:cubicBezTo>
                <a:cubicBezTo>
                  <a:pt x="23786" y="17008"/>
                  <a:pt x="24346" y="14448"/>
                  <a:pt x="24346" y="12178"/>
                </a:cubicBezTo>
                <a:cubicBezTo>
                  <a:pt x="24346" y="9909"/>
                  <a:pt x="23703" y="7639"/>
                  <a:pt x="22366" y="5804"/>
                </a:cubicBezTo>
                <a:cubicBezTo>
                  <a:pt x="22231" y="5628"/>
                  <a:pt x="22107" y="5462"/>
                  <a:pt x="21972" y="5297"/>
                </a:cubicBezTo>
                <a:cubicBezTo>
                  <a:pt x="21703" y="4799"/>
                  <a:pt x="21371" y="4343"/>
                  <a:pt x="20977" y="3939"/>
                </a:cubicBezTo>
                <a:cubicBezTo>
                  <a:pt x="20418" y="2871"/>
                  <a:pt x="19651" y="1939"/>
                  <a:pt x="18573" y="1317"/>
                </a:cubicBezTo>
                <a:cubicBezTo>
                  <a:pt x="16756" y="284"/>
                  <a:pt x="14442" y="1"/>
                  <a:pt x="12327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5"/>
          <p:cNvSpPr txBox="1">
            <a:spLocks noGrp="1"/>
          </p:cNvSpPr>
          <p:nvPr>
            <p:ph type="ctrTitle" idx="4294967295"/>
          </p:nvPr>
        </p:nvSpPr>
        <p:spPr>
          <a:xfrm flipH="1">
            <a:off x="1199208" y="1292231"/>
            <a:ext cx="12255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 smtClean="0">
                <a:latin typeface="Chelsea Market"/>
                <a:ea typeface="Chelsea Market"/>
                <a:cs typeface="Chelsea Market"/>
                <a:sym typeface="Chelsea Market"/>
              </a:rPr>
              <a:t>PROBLEM</a:t>
            </a:r>
            <a:endParaRPr sz="1600" b="0"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231" name="Google Shape;1231;p45"/>
          <p:cNvSpPr txBox="1">
            <a:spLocks noGrp="1"/>
          </p:cNvSpPr>
          <p:nvPr>
            <p:ph type="ctrTitle" idx="4294967295"/>
          </p:nvPr>
        </p:nvSpPr>
        <p:spPr>
          <a:xfrm flipH="1">
            <a:off x="1108459" y="2884069"/>
            <a:ext cx="13341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dirty="0" smtClean="0">
                <a:latin typeface="Chelsea Market"/>
                <a:ea typeface="Chelsea Market"/>
                <a:cs typeface="Chelsea Market"/>
                <a:sym typeface="Chelsea Market"/>
              </a:rPr>
              <a:t>BACKGROUND</a:t>
            </a:r>
            <a:endParaRPr sz="1200" b="0"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233" name="Google Shape;1233;p45"/>
          <p:cNvSpPr/>
          <p:nvPr/>
        </p:nvSpPr>
        <p:spPr>
          <a:xfrm>
            <a:off x="2743201" y="1815829"/>
            <a:ext cx="261678" cy="227947"/>
          </a:xfrm>
          <a:custGeom>
            <a:avLst/>
            <a:gdLst/>
            <a:ahLst/>
            <a:cxnLst/>
            <a:rect l="l" t="t" r="r" b="b"/>
            <a:pathLst>
              <a:path w="40744" h="35492" extrusionOk="0">
                <a:moveTo>
                  <a:pt x="21998" y="1503"/>
                </a:moveTo>
                <a:cubicBezTo>
                  <a:pt x="22889" y="1503"/>
                  <a:pt x="23776" y="1562"/>
                  <a:pt x="24656" y="1680"/>
                </a:cubicBezTo>
                <a:cubicBezTo>
                  <a:pt x="24820" y="1703"/>
                  <a:pt x="25007" y="1727"/>
                  <a:pt x="25170" y="1773"/>
                </a:cubicBezTo>
                <a:cubicBezTo>
                  <a:pt x="24454" y="1665"/>
                  <a:pt x="23734" y="1612"/>
                  <a:pt x="23013" y="1612"/>
                </a:cubicBezTo>
                <a:cubicBezTo>
                  <a:pt x="22181" y="1612"/>
                  <a:pt x="21349" y="1682"/>
                  <a:pt x="20524" y="1820"/>
                </a:cubicBezTo>
                <a:cubicBezTo>
                  <a:pt x="20131" y="1786"/>
                  <a:pt x="19725" y="1764"/>
                  <a:pt x="19325" y="1764"/>
                </a:cubicBezTo>
                <a:cubicBezTo>
                  <a:pt x="19179" y="1764"/>
                  <a:pt x="19033" y="1767"/>
                  <a:pt x="18889" y="1773"/>
                </a:cubicBezTo>
                <a:cubicBezTo>
                  <a:pt x="19240" y="1703"/>
                  <a:pt x="19590" y="1656"/>
                  <a:pt x="19917" y="1610"/>
                </a:cubicBezTo>
                <a:cubicBezTo>
                  <a:pt x="20611" y="1538"/>
                  <a:pt x="21306" y="1503"/>
                  <a:pt x="21998" y="1503"/>
                </a:cubicBezTo>
                <a:close/>
                <a:moveTo>
                  <a:pt x="20267" y="2264"/>
                </a:moveTo>
                <a:cubicBezTo>
                  <a:pt x="20384" y="2264"/>
                  <a:pt x="20524" y="2264"/>
                  <a:pt x="20640" y="2287"/>
                </a:cubicBezTo>
                <a:cubicBezTo>
                  <a:pt x="20524" y="2287"/>
                  <a:pt x="20407" y="2287"/>
                  <a:pt x="20290" y="2310"/>
                </a:cubicBezTo>
                <a:lnTo>
                  <a:pt x="20173" y="2264"/>
                </a:lnTo>
                <a:close/>
                <a:moveTo>
                  <a:pt x="23171" y="1972"/>
                </a:moveTo>
                <a:cubicBezTo>
                  <a:pt x="24202" y="1972"/>
                  <a:pt x="25235" y="2098"/>
                  <a:pt x="26244" y="2334"/>
                </a:cubicBezTo>
                <a:cubicBezTo>
                  <a:pt x="25395" y="2247"/>
                  <a:pt x="24534" y="2199"/>
                  <a:pt x="23669" y="2199"/>
                </a:cubicBezTo>
                <a:cubicBezTo>
                  <a:pt x="23368" y="2199"/>
                  <a:pt x="23067" y="2205"/>
                  <a:pt x="22765" y="2217"/>
                </a:cubicBezTo>
                <a:lnTo>
                  <a:pt x="22765" y="2194"/>
                </a:lnTo>
                <a:lnTo>
                  <a:pt x="22718" y="2194"/>
                </a:lnTo>
                <a:cubicBezTo>
                  <a:pt x="22485" y="2123"/>
                  <a:pt x="22228" y="2077"/>
                  <a:pt x="21971" y="2030"/>
                </a:cubicBezTo>
                <a:cubicBezTo>
                  <a:pt x="22370" y="1991"/>
                  <a:pt x="22770" y="1972"/>
                  <a:pt x="23171" y="1972"/>
                </a:cubicBezTo>
                <a:close/>
                <a:moveTo>
                  <a:pt x="28485" y="2404"/>
                </a:moveTo>
                <a:lnTo>
                  <a:pt x="28485" y="2404"/>
                </a:lnTo>
                <a:cubicBezTo>
                  <a:pt x="29046" y="2576"/>
                  <a:pt x="29587" y="2749"/>
                  <a:pt x="30126" y="2976"/>
                </a:cubicBezTo>
                <a:lnTo>
                  <a:pt x="30126" y="2976"/>
                </a:lnTo>
                <a:cubicBezTo>
                  <a:pt x="29723" y="2875"/>
                  <a:pt x="29305" y="2791"/>
                  <a:pt x="28906" y="2707"/>
                </a:cubicBezTo>
                <a:cubicBezTo>
                  <a:pt x="28766" y="2614"/>
                  <a:pt x="28625" y="2497"/>
                  <a:pt x="28485" y="2404"/>
                </a:cubicBezTo>
                <a:close/>
                <a:moveTo>
                  <a:pt x="18446" y="2264"/>
                </a:moveTo>
                <a:lnTo>
                  <a:pt x="18469" y="2287"/>
                </a:lnTo>
                <a:cubicBezTo>
                  <a:pt x="17862" y="2450"/>
                  <a:pt x="17278" y="2637"/>
                  <a:pt x="16695" y="2871"/>
                </a:cubicBezTo>
                <a:lnTo>
                  <a:pt x="16601" y="2871"/>
                </a:lnTo>
                <a:cubicBezTo>
                  <a:pt x="16504" y="2867"/>
                  <a:pt x="16406" y="2865"/>
                  <a:pt x="16308" y="2865"/>
                </a:cubicBezTo>
                <a:cubicBezTo>
                  <a:pt x="15816" y="2865"/>
                  <a:pt x="15313" y="2913"/>
                  <a:pt x="14827" y="3011"/>
                </a:cubicBezTo>
                <a:lnTo>
                  <a:pt x="14803" y="3011"/>
                </a:lnTo>
                <a:lnTo>
                  <a:pt x="14990" y="2917"/>
                </a:lnTo>
                <a:cubicBezTo>
                  <a:pt x="15177" y="2847"/>
                  <a:pt x="15364" y="2777"/>
                  <a:pt x="15527" y="2707"/>
                </a:cubicBezTo>
                <a:lnTo>
                  <a:pt x="15667" y="2684"/>
                </a:lnTo>
                <a:cubicBezTo>
                  <a:pt x="16578" y="2450"/>
                  <a:pt x="17512" y="2310"/>
                  <a:pt x="18446" y="2264"/>
                </a:cubicBezTo>
                <a:close/>
                <a:moveTo>
                  <a:pt x="22514" y="2631"/>
                </a:moveTo>
                <a:cubicBezTo>
                  <a:pt x="22748" y="2631"/>
                  <a:pt x="22963" y="2665"/>
                  <a:pt x="23209" y="2684"/>
                </a:cubicBezTo>
                <a:lnTo>
                  <a:pt x="23536" y="2754"/>
                </a:lnTo>
                <a:cubicBezTo>
                  <a:pt x="23676" y="2801"/>
                  <a:pt x="23839" y="2847"/>
                  <a:pt x="23956" y="2894"/>
                </a:cubicBezTo>
                <a:cubicBezTo>
                  <a:pt x="24283" y="3011"/>
                  <a:pt x="24586" y="3151"/>
                  <a:pt x="24890" y="3291"/>
                </a:cubicBezTo>
                <a:cubicBezTo>
                  <a:pt x="23909" y="3127"/>
                  <a:pt x="22929" y="3011"/>
                  <a:pt x="21925" y="2917"/>
                </a:cubicBezTo>
                <a:cubicBezTo>
                  <a:pt x="21761" y="2847"/>
                  <a:pt x="21598" y="2777"/>
                  <a:pt x="21434" y="2707"/>
                </a:cubicBezTo>
                <a:cubicBezTo>
                  <a:pt x="21738" y="2684"/>
                  <a:pt x="22041" y="2660"/>
                  <a:pt x="22345" y="2637"/>
                </a:cubicBezTo>
                <a:cubicBezTo>
                  <a:pt x="22403" y="2633"/>
                  <a:pt x="22459" y="2631"/>
                  <a:pt x="22514" y="2631"/>
                </a:cubicBezTo>
                <a:close/>
                <a:moveTo>
                  <a:pt x="15551" y="3338"/>
                </a:moveTo>
                <a:lnTo>
                  <a:pt x="15551" y="3361"/>
                </a:lnTo>
                <a:lnTo>
                  <a:pt x="15247" y="3478"/>
                </a:lnTo>
                <a:cubicBezTo>
                  <a:pt x="14943" y="3478"/>
                  <a:pt x="14640" y="3501"/>
                  <a:pt x="14313" y="3524"/>
                </a:cubicBezTo>
                <a:lnTo>
                  <a:pt x="14290" y="3524"/>
                </a:lnTo>
                <a:lnTo>
                  <a:pt x="14500" y="3454"/>
                </a:lnTo>
                <a:cubicBezTo>
                  <a:pt x="14873" y="3408"/>
                  <a:pt x="15200" y="3384"/>
                  <a:pt x="15551" y="3338"/>
                </a:cubicBezTo>
                <a:close/>
                <a:moveTo>
                  <a:pt x="19987" y="3501"/>
                </a:moveTo>
                <a:cubicBezTo>
                  <a:pt x="20454" y="3501"/>
                  <a:pt x="20897" y="3524"/>
                  <a:pt x="21364" y="3594"/>
                </a:cubicBezTo>
                <a:cubicBezTo>
                  <a:pt x="21107" y="3583"/>
                  <a:pt x="20851" y="3577"/>
                  <a:pt x="20591" y="3577"/>
                </a:cubicBezTo>
                <a:cubicBezTo>
                  <a:pt x="20331" y="3577"/>
                  <a:pt x="20068" y="3583"/>
                  <a:pt x="19800" y="3594"/>
                </a:cubicBezTo>
                <a:lnTo>
                  <a:pt x="19590" y="3501"/>
                </a:lnTo>
                <a:close/>
                <a:moveTo>
                  <a:pt x="18819" y="3548"/>
                </a:moveTo>
                <a:lnTo>
                  <a:pt x="19006" y="3618"/>
                </a:lnTo>
                <a:cubicBezTo>
                  <a:pt x="18703" y="3618"/>
                  <a:pt x="18422" y="3664"/>
                  <a:pt x="18119" y="3688"/>
                </a:cubicBezTo>
                <a:lnTo>
                  <a:pt x="18025" y="3688"/>
                </a:lnTo>
                <a:cubicBezTo>
                  <a:pt x="18282" y="3618"/>
                  <a:pt x="18539" y="3571"/>
                  <a:pt x="18819" y="3548"/>
                </a:cubicBezTo>
                <a:close/>
                <a:moveTo>
                  <a:pt x="15901" y="2147"/>
                </a:moveTo>
                <a:lnTo>
                  <a:pt x="15901" y="2147"/>
                </a:lnTo>
                <a:cubicBezTo>
                  <a:pt x="15784" y="2194"/>
                  <a:pt x="15691" y="2240"/>
                  <a:pt x="15574" y="2287"/>
                </a:cubicBezTo>
                <a:cubicBezTo>
                  <a:pt x="15294" y="2357"/>
                  <a:pt x="14990" y="2450"/>
                  <a:pt x="14710" y="2544"/>
                </a:cubicBezTo>
                <a:cubicBezTo>
                  <a:pt x="13823" y="2801"/>
                  <a:pt x="12959" y="3127"/>
                  <a:pt x="12118" y="3478"/>
                </a:cubicBezTo>
                <a:lnTo>
                  <a:pt x="12118" y="3501"/>
                </a:lnTo>
                <a:cubicBezTo>
                  <a:pt x="11885" y="3548"/>
                  <a:pt x="11675" y="3618"/>
                  <a:pt x="11441" y="3688"/>
                </a:cubicBezTo>
                <a:lnTo>
                  <a:pt x="11254" y="3711"/>
                </a:lnTo>
                <a:cubicBezTo>
                  <a:pt x="10998" y="3758"/>
                  <a:pt x="10717" y="3805"/>
                  <a:pt x="10461" y="3875"/>
                </a:cubicBezTo>
                <a:cubicBezTo>
                  <a:pt x="12095" y="2847"/>
                  <a:pt x="13963" y="2264"/>
                  <a:pt x="15901" y="2147"/>
                </a:cubicBezTo>
                <a:close/>
                <a:moveTo>
                  <a:pt x="25380" y="3011"/>
                </a:moveTo>
                <a:cubicBezTo>
                  <a:pt x="26244" y="3197"/>
                  <a:pt x="27084" y="3454"/>
                  <a:pt x="27902" y="3781"/>
                </a:cubicBezTo>
                <a:cubicBezTo>
                  <a:pt x="28229" y="3921"/>
                  <a:pt x="28532" y="4038"/>
                  <a:pt x="28836" y="4201"/>
                </a:cubicBezTo>
                <a:cubicBezTo>
                  <a:pt x="28135" y="3991"/>
                  <a:pt x="27435" y="3805"/>
                  <a:pt x="26734" y="3664"/>
                </a:cubicBezTo>
                <a:cubicBezTo>
                  <a:pt x="26407" y="3478"/>
                  <a:pt x="26081" y="3314"/>
                  <a:pt x="25754" y="3174"/>
                </a:cubicBezTo>
                <a:cubicBezTo>
                  <a:pt x="25614" y="3104"/>
                  <a:pt x="25497" y="3057"/>
                  <a:pt x="25380" y="3011"/>
                </a:cubicBezTo>
                <a:close/>
                <a:moveTo>
                  <a:pt x="20710" y="3991"/>
                </a:moveTo>
                <a:cubicBezTo>
                  <a:pt x="21458" y="3991"/>
                  <a:pt x="22228" y="4038"/>
                  <a:pt x="22952" y="4108"/>
                </a:cubicBezTo>
                <a:lnTo>
                  <a:pt x="23022" y="4155"/>
                </a:lnTo>
                <a:lnTo>
                  <a:pt x="23466" y="4412"/>
                </a:lnTo>
                <a:cubicBezTo>
                  <a:pt x="22578" y="4248"/>
                  <a:pt x="21691" y="4131"/>
                  <a:pt x="20781" y="4038"/>
                </a:cubicBezTo>
                <a:lnTo>
                  <a:pt x="20710" y="3991"/>
                </a:lnTo>
                <a:close/>
                <a:moveTo>
                  <a:pt x="22835" y="3384"/>
                </a:moveTo>
                <a:lnTo>
                  <a:pt x="22835" y="3384"/>
                </a:lnTo>
                <a:cubicBezTo>
                  <a:pt x="23839" y="3501"/>
                  <a:pt x="24843" y="3641"/>
                  <a:pt x="25847" y="3828"/>
                </a:cubicBezTo>
                <a:cubicBezTo>
                  <a:pt x="26174" y="4015"/>
                  <a:pt x="26477" y="4248"/>
                  <a:pt x="26781" y="4458"/>
                </a:cubicBezTo>
                <a:cubicBezTo>
                  <a:pt x="25870" y="4201"/>
                  <a:pt x="24913" y="3991"/>
                  <a:pt x="23979" y="3851"/>
                </a:cubicBezTo>
                <a:cubicBezTo>
                  <a:pt x="23722" y="3758"/>
                  <a:pt x="23466" y="3688"/>
                  <a:pt x="23209" y="3618"/>
                </a:cubicBezTo>
                <a:cubicBezTo>
                  <a:pt x="23092" y="3548"/>
                  <a:pt x="22952" y="3454"/>
                  <a:pt x="22835" y="3384"/>
                </a:cubicBezTo>
                <a:close/>
                <a:moveTo>
                  <a:pt x="25824" y="2731"/>
                </a:moveTo>
                <a:lnTo>
                  <a:pt x="25824" y="2731"/>
                </a:lnTo>
                <a:cubicBezTo>
                  <a:pt x="26291" y="2777"/>
                  <a:pt x="26758" y="2871"/>
                  <a:pt x="27201" y="2964"/>
                </a:cubicBezTo>
                <a:cubicBezTo>
                  <a:pt x="28042" y="3151"/>
                  <a:pt x="28836" y="3431"/>
                  <a:pt x="29606" y="3781"/>
                </a:cubicBezTo>
                <a:lnTo>
                  <a:pt x="29606" y="3781"/>
                </a:lnTo>
                <a:cubicBezTo>
                  <a:pt x="29855" y="4032"/>
                  <a:pt x="30103" y="4303"/>
                  <a:pt x="30330" y="4552"/>
                </a:cubicBezTo>
                <a:cubicBezTo>
                  <a:pt x="28929" y="3711"/>
                  <a:pt x="27411" y="3081"/>
                  <a:pt x="25824" y="2731"/>
                </a:cubicBezTo>
                <a:close/>
                <a:moveTo>
                  <a:pt x="24399" y="4435"/>
                </a:moveTo>
                <a:lnTo>
                  <a:pt x="24726" y="4575"/>
                </a:lnTo>
                <a:lnTo>
                  <a:pt x="24540" y="4552"/>
                </a:lnTo>
                <a:lnTo>
                  <a:pt x="24399" y="4435"/>
                </a:lnTo>
                <a:close/>
                <a:moveTo>
                  <a:pt x="13869" y="3968"/>
                </a:moveTo>
                <a:lnTo>
                  <a:pt x="14080" y="3991"/>
                </a:lnTo>
                <a:cubicBezTo>
                  <a:pt x="13799" y="4108"/>
                  <a:pt x="13543" y="4248"/>
                  <a:pt x="13262" y="4412"/>
                </a:cubicBezTo>
                <a:cubicBezTo>
                  <a:pt x="12936" y="4482"/>
                  <a:pt x="12609" y="4552"/>
                  <a:pt x="12305" y="4645"/>
                </a:cubicBezTo>
                <a:cubicBezTo>
                  <a:pt x="12422" y="4528"/>
                  <a:pt x="12562" y="4412"/>
                  <a:pt x="12702" y="4318"/>
                </a:cubicBezTo>
                <a:cubicBezTo>
                  <a:pt x="13076" y="4178"/>
                  <a:pt x="13473" y="4061"/>
                  <a:pt x="13869" y="3968"/>
                </a:cubicBezTo>
                <a:close/>
                <a:moveTo>
                  <a:pt x="20127" y="4738"/>
                </a:moveTo>
                <a:lnTo>
                  <a:pt x="20547" y="4785"/>
                </a:lnTo>
                <a:lnTo>
                  <a:pt x="20244" y="4785"/>
                </a:lnTo>
                <a:lnTo>
                  <a:pt x="20127" y="4738"/>
                </a:lnTo>
                <a:close/>
                <a:moveTo>
                  <a:pt x="19450" y="4762"/>
                </a:moveTo>
                <a:lnTo>
                  <a:pt x="19660" y="4855"/>
                </a:lnTo>
                <a:lnTo>
                  <a:pt x="19590" y="4855"/>
                </a:lnTo>
                <a:lnTo>
                  <a:pt x="19146" y="4762"/>
                </a:lnTo>
                <a:close/>
                <a:moveTo>
                  <a:pt x="27084" y="4271"/>
                </a:moveTo>
                <a:cubicBezTo>
                  <a:pt x="27411" y="4458"/>
                  <a:pt x="27715" y="4668"/>
                  <a:pt x="28018" y="4855"/>
                </a:cubicBezTo>
                <a:lnTo>
                  <a:pt x="27668" y="4762"/>
                </a:lnTo>
                <a:cubicBezTo>
                  <a:pt x="27481" y="4598"/>
                  <a:pt x="27271" y="4435"/>
                  <a:pt x="27084" y="4271"/>
                </a:cubicBezTo>
                <a:close/>
                <a:moveTo>
                  <a:pt x="25940" y="4645"/>
                </a:moveTo>
                <a:lnTo>
                  <a:pt x="25940" y="4645"/>
                </a:lnTo>
                <a:cubicBezTo>
                  <a:pt x="26501" y="4785"/>
                  <a:pt x="26991" y="4949"/>
                  <a:pt x="27505" y="5112"/>
                </a:cubicBezTo>
                <a:lnTo>
                  <a:pt x="27481" y="5112"/>
                </a:lnTo>
                <a:lnTo>
                  <a:pt x="27598" y="5159"/>
                </a:lnTo>
                <a:lnTo>
                  <a:pt x="27575" y="5159"/>
                </a:lnTo>
                <a:cubicBezTo>
                  <a:pt x="27225" y="5089"/>
                  <a:pt x="26874" y="5019"/>
                  <a:pt x="26524" y="4949"/>
                </a:cubicBezTo>
                <a:cubicBezTo>
                  <a:pt x="26337" y="4855"/>
                  <a:pt x="26151" y="4762"/>
                  <a:pt x="25940" y="4645"/>
                </a:cubicBezTo>
                <a:close/>
                <a:moveTo>
                  <a:pt x="12072" y="5135"/>
                </a:moveTo>
                <a:cubicBezTo>
                  <a:pt x="11862" y="5275"/>
                  <a:pt x="11651" y="5416"/>
                  <a:pt x="11441" y="5579"/>
                </a:cubicBezTo>
                <a:cubicBezTo>
                  <a:pt x="11535" y="5462"/>
                  <a:pt x="11605" y="5346"/>
                  <a:pt x="11698" y="5252"/>
                </a:cubicBezTo>
                <a:lnTo>
                  <a:pt x="12072" y="5135"/>
                </a:lnTo>
                <a:close/>
                <a:moveTo>
                  <a:pt x="16111" y="4902"/>
                </a:moveTo>
                <a:lnTo>
                  <a:pt x="16111" y="4902"/>
                </a:lnTo>
                <a:cubicBezTo>
                  <a:pt x="15527" y="5089"/>
                  <a:pt x="14920" y="5299"/>
                  <a:pt x="14360" y="5579"/>
                </a:cubicBezTo>
                <a:lnTo>
                  <a:pt x="14080" y="5626"/>
                </a:lnTo>
                <a:cubicBezTo>
                  <a:pt x="14290" y="5462"/>
                  <a:pt x="14500" y="5299"/>
                  <a:pt x="14710" y="5159"/>
                </a:cubicBezTo>
                <a:cubicBezTo>
                  <a:pt x="14990" y="5089"/>
                  <a:pt x="15224" y="5019"/>
                  <a:pt x="15457" y="4972"/>
                </a:cubicBezTo>
                <a:cubicBezTo>
                  <a:pt x="15667" y="4949"/>
                  <a:pt x="15901" y="4925"/>
                  <a:pt x="16111" y="4902"/>
                </a:cubicBezTo>
                <a:close/>
                <a:moveTo>
                  <a:pt x="25333" y="5205"/>
                </a:moveTo>
                <a:lnTo>
                  <a:pt x="25333" y="5205"/>
                </a:lnTo>
                <a:cubicBezTo>
                  <a:pt x="25940" y="5369"/>
                  <a:pt x="26547" y="5556"/>
                  <a:pt x="27131" y="5766"/>
                </a:cubicBezTo>
                <a:cubicBezTo>
                  <a:pt x="26874" y="5719"/>
                  <a:pt x="26618" y="5696"/>
                  <a:pt x="26361" y="5672"/>
                </a:cubicBezTo>
                <a:cubicBezTo>
                  <a:pt x="26081" y="5556"/>
                  <a:pt x="25777" y="5439"/>
                  <a:pt x="25497" y="5346"/>
                </a:cubicBezTo>
                <a:lnTo>
                  <a:pt x="25333" y="5205"/>
                </a:lnTo>
                <a:close/>
                <a:moveTo>
                  <a:pt x="16578" y="5696"/>
                </a:moveTo>
                <a:lnTo>
                  <a:pt x="16414" y="5766"/>
                </a:lnTo>
                <a:cubicBezTo>
                  <a:pt x="16274" y="5766"/>
                  <a:pt x="16111" y="5789"/>
                  <a:pt x="15947" y="5812"/>
                </a:cubicBezTo>
                <a:lnTo>
                  <a:pt x="16251" y="5719"/>
                </a:lnTo>
                <a:lnTo>
                  <a:pt x="16578" y="5696"/>
                </a:lnTo>
                <a:close/>
                <a:moveTo>
                  <a:pt x="27505" y="5486"/>
                </a:moveTo>
                <a:lnTo>
                  <a:pt x="28088" y="5626"/>
                </a:lnTo>
                <a:cubicBezTo>
                  <a:pt x="28159" y="5696"/>
                  <a:pt x="28229" y="5766"/>
                  <a:pt x="28299" y="5836"/>
                </a:cubicBezTo>
                <a:cubicBezTo>
                  <a:pt x="28088" y="5742"/>
                  <a:pt x="27878" y="5649"/>
                  <a:pt x="27668" y="5579"/>
                </a:cubicBezTo>
                <a:lnTo>
                  <a:pt x="27505" y="5486"/>
                </a:lnTo>
                <a:close/>
                <a:moveTo>
                  <a:pt x="13683" y="5509"/>
                </a:moveTo>
                <a:cubicBezTo>
                  <a:pt x="13566" y="5602"/>
                  <a:pt x="13473" y="5696"/>
                  <a:pt x="13356" y="5812"/>
                </a:cubicBezTo>
                <a:lnTo>
                  <a:pt x="13332" y="5789"/>
                </a:lnTo>
                <a:cubicBezTo>
                  <a:pt x="13076" y="5883"/>
                  <a:pt x="12795" y="5953"/>
                  <a:pt x="12539" y="6046"/>
                </a:cubicBezTo>
                <a:cubicBezTo>
                  <a:pt x="12912" y="5836"/>
                  <a:pt x="13286" y="5672"/>
                  <a:pt x="13683" y="5509"/>
                </a:cubicBezTo>
                <a:close/>
                <a:moveTo>
                  <a:pt x="10017" y="4575"/>
                </a:moveTo>
                <a:lnTo>
                  <a:pt x="10017" y="4575"/>
                </a:lnTo>
                <a:cubicBezTo>
                  <a:pt x="9270" y="5019"/>
                  <a:pt x="8569" y="5532"/>
                  <a:pt x="7892" y="6116"/>
                </a:cubicBezTo>
                <a:lnTo>
                  <a:pt x="7916" y="6093"/>
                </a:lnTo>
                <a:cubicBezTo>
                  <a:pt x="8079" y="5883"/>
                  <a:pt x="8243" y="5696"/>
                  <a:pt x="8429" y="5486"/>
                </a:cubicBezTo>
                <a:cubicBezTo>
                  <a:pt x="8920" y="5112"/>
                  <a:pt x="9457" y="4809"/>
                  <a:pt x="10017" y="4575"/>
                </a:cubicBezTo>
                <a:close/>
                <a:moveTo>
                  <a:pt x="10951" y="5719"/>
                </a:moveTo>
                <a:lnTo>
                  <a:pt x="10951" y="5742"/>
                </a:lnTo>
                <a:cubicBezTo>
                  <a:pt x="10904" y="5812"/>
                  <a:pt x="10858" y="5883"/>
                  <a:pt x="10811" y="5976"/>
                </a:cubicBezTo>
                <a:cubicBezTo>
                  <a:pt x="10717" y="6023"/>
                  <a:pt x="10624" y="6069"/>
                  <a:pt x="10531" y="6116"/>
                </a:cubicBezTo>
                <a:cubicBezTo>
                  <a:pt x="10671" y="5976"/>
                  <a:pt x="10811" y="5836"/>
                  <a:pt x="10951" y="5719"/>
                </a:cubicBezTo>
                <a:close/>
                <a:moveTo>
                  <a:pt x="27738" y="4225"/>
                </a:moveTo>
                <a:cubicBezTo>
                  <a:pt x="28555" y="4435"/>
                  <a:pt x="29396" y="4668"/>
                  <a:pt x="30213" y="4925"/>
                </a:cubicBezTo>
                <a:cubicBezTo>
                  <a:pt x="30517" y="5135"/>
                  <a:pt x="30820" y="5346"/>
                  <a:pt x="31100" y="5579"/>
                </a:cubicBezTo>
                <a:cubicBezTo>
                  <a:pt x="31217" y="5766"/>
                  <a:pt x="31334" y="5953"/>
                  <a:pt x="31451" y="6116"/>
                </a:cubicBezTo>
                <a:cubicBezTo>
                  <a:pt x="30984" y="5976"/>
                  <a:pt x="30517" y="5859"/>
                  <a:pt x="30050" y="5742"/>
                </a:cubicBezTo>
                <a:cubicBezTo>
                  <a:pt x="29793" y="5602"/>
                  <a:pt x="29559" y="5509"/>
                  <a:pt x="29326" y="5392"/>
                </a:cubicBezTo>
                <a:cubicBezTo>
                  <a:pt x="28812" y="4972"/>
                  <a:pt x="28275" y="4575"/>
                  <a:pt x="27738" y="4225"/>
                </a:cubicBezTo>
                <a:close/>
                <a:moveTo>
                  <a:pt x="24726" y="5906"/>
                </a:moveTo>
                <a:cubicBezTo>
                  <a:pt x="24983" y="5953"/>
                  <a:pt x="25263" y="5999"/>
                  <a:pt x="25520" y="6046"/>
                </a:cubicBezTo>
                <a:lnTo>
                  <a:pt x="25707" y="6139"/>
                </a:lnTo>
                <a:cubicBezTo>
                  <a:pt x="25427" y="6093"/>
                  <a:pt x="25147" y="6069"/>
                  <a:pt x="24866" y="6069"/>
                </a:cubicBezTo>
                <a:lnTo>
                  <a:pt x="24633" y="5906"/>
                </a:lnTo>
                <a:close/>
                <a:moveTo>
                  <a:pt x="14827" y="5859"/>
                </a:moveTo>
                <a:lnTo>
                  <a:pt x="14827" y="5859"/>
                </a:lnTo>
                <a:cubicBezTo>
                  <a:pt x="14617" y="5976"/>
                  <a:pt x="14430" y="6093"/>
                  <a:pt x="14220" y="6209"/>
                </a:cubicBezTo>
                <a:lnTo>
                  <a:pt x="14033" y="6256"/>
                </a:lnTo>
                <a:cubicBezTo>
                  <a:pt x="14290" y="6116"/>
                  <a:pt x="14547" y="5976"/>
                  <a:pt x="14827" y="5859"/>
                </a:cubicBezTo>
                <a:close/>
                <a:moveTo>
                  <a:pt x="28719" y="5766"/>
                </a:moveTo>
                <a:lnTo>
                  <a:pt x="28719" y="5766"/>
                </a:lnTo>
                <a:cubicBezTo>
                  <a:pt x="28952" y="5836"/>
                  <a:pt x="29162" y="5883"/>
                  <a:pt x="29396" y="5953"/>
                </a:cubicBezTo>
                <a:cubicBezTo>
                  <a:pt x="29536" y="6069"/>
                  <a:pt x="29653" y="6163"/>
                  <a:pt x="29746" y="6279"/>
                </a:cubicBezTo>
                <a:cubicBezTo>
                  <a:pt x="29513" y="6209"/>
                  <a:pt x="29233" y="6139"/>
                  <a:pt x="28976" y="6093"/>
                </a:cubicBezTo>
                <a:cubicBezTo>
                  <a:pt x="28882" y="5976"/>
                  <a:pt x="28812" y="5883"/>
                  <a:pt x="28719" y="5766"/>
                </a:cubicBezTo>
                <a:close/>
                <a:moveTo>
                  <a:pt x="21388" y="6116"/>
                </a:moveTo>
                <a:lnTo>
                  <a:pt x="21388" y="6116"/>
                </a:lnTo>
                <a:cubicBezTo>
                  <a:pt x="21551" y="6163"/>
                  <a:pt x="21714" y="6209"/>
                  <a:pt x="21855" y="6233"/>
                </a:cubicBezTo>
                <a:lnTo>
                  <a:pt x="22041" y="6326"/>
                </a:lnTo>
                <a:lnTo>
                  <a:pt x="21738" y="6326"/>
                </a:lnTo>
                <a:lnTo>
                  <a:pt x="21388" y="6116"/>
                </a:lnTo>
                <a:close/>
                <a:moveTo>
                  <a:pt x="20407" y="5976"/>
                </a:moveTo>
                <a:cubicBezTo>
                  <a:pt x="20640" y="6093"/>
                  <a:pt x="20874" y="6209"/>
                  <a:pt x="21107" y="6349"/>
                </a:cubicBezTo>
                <a:lnTo>
                  <a:pt x="20710" y="6349"/>
                </a:lnTo>
                <a:cubicBezTo>
                  <a:pt x="20430" y="6256"/>
                  <a:pt x="20150" y="6186"/>
                  <a:pt x="19870" y="6116"/>
                </a:cubicBezTo>
                <a:lnTo>
                  <a:pt x="19566" y="6046"/>
                </a:lnTo>
                <a:cubicBezTo>
                  <a:pt x="19870" y="6023"/>
                  <a:pt x="20127" y="5999"/>
                  <a:pt x="20407" y="5976"/>
                </a:cubicBezTo>
                <a:close/>
                <a:moveTo>
                  <a:pt x="18095" y="6303"/>
                </a:moveTo>
                <a:cubicBezTo>
                  <a:pt x="18562" y="6303"/>
                  <a:pt x="19029" y="6326"/>
                  <a:pt x="19496" y="6420"/>
                </a:cubicBezTo>
                <a:lnTo>
                  <a:pt x="19520" y="6420"/>
                </a:lnTo>
                <a:cubicBezTo>
                  <a:pt x="19240" y="6443"/>
                  <a:pt x="18959" y="6466"/>
                  <a:pt x="18679" y="6490"/>
                </a:cubicBezTo>
                <a:cubicBezTo>
                  <a:pt x="18516" y="6478"/>
                  <a:pt x="18352" y="6472"/>
                  <a:pt x="18189" y="6472"/>
                </a:cubicBezTo>
                <a:cubicBezTo>
                  <a:pt x="18025" y="6472"/>
                  <a:pt x="17862" y="6478"/>
                  <a:pt x="17699" y="6490"/>
                </a:cubicBezTo>
                <a:cubicBezTo>
                  <a:pt x="17815" y="6420"/>
                  <a:pt x="17955" y="6373"/>
                  <a:pt x="18095" y="6303"/>
                </a:cubicBezTo>
                <a:close/>
                <a:moveTo>
                  <a:pt x="27832" y="6279"/>
                </a:moveTo>
                <a:lnTo>
                  <a:pt x="28159" y="6349"/>
                </a:lnTo>
                <a:lnTo>
                  <a:pt x="28485" y="6560"/>
                </a:lnTo>
                <a:cubicBezTo>
                  <a:pt x="28275" y="6466"/>
                  <a:pt x="28065" y="6373"/>
                  <a:pt x="27832" y="6279"/>
                </a:cubicBezTo>
                <a:close/>
                <a:moveTo>
                  <a:pt x="31474" y="5416"/>
                </a:moveTo>
                <a:lnTo>
                  <a:pt x="31754" y="5532"/>
                </a:lnTo>
                <a:cubicBezTo>
                  <a:pt x="32081" y="5859"/>
                  <a:pt x="32385" y="6186"/>
                  <a:pt x="32641" y="6560"/>
                </a:cubicBezTo>
                <a:lnTo>
                  <a:pt x="32595" y="6536"/>
                </a:lnTo>
                <a:cubicBezTo>
                  <a:pt x="32268" y="6139"/>
                  <a:pt x="31894" y="5742"/>
                  <a:pt x="31474" y="5416"/>
                </a:cubicBezTo>
                <a:close/>
                <a:moveTo>
                  <a:pt x="32595" y="5883"/>
                </a:moveTo>
                <a:lnTo>
                  <a:pt x="32711" y="5929"/>
                </a:lnTo>
                <a:cubicBezTo>
                  <a:pt x="33038" y="6256"/>
                  <a:pt x="33318" y="6606"/>
                  <a:pt x="33599" y="6957"/>
                </a:cubicBezTo>
                <a:lnTo>
                  <a:pt x="33342" y="6840"/>
                </a:lnTo>
                <a:cubicBezTo>
                  <a:pt x="33108" y="6513"/>
                  <a:pt x="32851" y="6186"/>
                  <a:pt x="32595" y="5883"/>
                </a:cubicBezTo>
                <a:close/>
                <a:moveTo>
                  <a:pt x="25403" y="6466"/>
                </a:moveTo>
                <a:cubicBezTo>
                  <a:pt x="25637" y="6490"/>
                  <a:pt x="25847" y="6536"/>
                  <a:pt x="26081" y="6583"/>
                </a:cubicBezTo>
                <a:cubicBezTo>
                  <a:pt x="26197" y="6700"/>
                  <a:pt x="26314" y="6840"/>
                  <a:pt x="26407" y="6980"/>
                </a:cubicBezTo>
                <a:cubicBezTo>
                  <a:pt x="26221" y="6933"/>
                  <a:pt x="26034" y="6910"/>
                  <a:pt x="25847" y="6863"/>
                </a:cubicBezTo>
                <a:cubicBezTo>
                  <a:pt x="25707" y="6723"/>
                  <a:pt x="25544" y="6583"/>
                  <a:pt x="25403" y="6466"/>
                </a:cubicBezTo>
                <a:close/>
                <a:moveTo>
                  <a:pt x="22415" y="6770"/>
                </a:moveTo>
                <a:lnTo>
                  <a:pt x="22788" y="6793"/>
                </a:lnTo>
                <a:cubicBezTo>
                  <a:pt x="23045" y="6957"/>
                  <a:pt x="23279" y="7120"/>
                  <a:pt x="23536" y="7307"/>
                </a:cubicBezTo>
                <a:lnTo>
                  <a:pt x="23559" y="7307"/>
                </a:lnTo>
                <a:lnTo>
                  <a:pt x="23185" y="7330"/>
                </a:lnTo>
                <a:cubicBezTo>
                  <a:pt x="23092" y="7260"/>
                  <a:pt x="22999" y="7190"/>
                  <a:pt x="22905" y="7120"/>
                </a:cubicBezTo>
                <a:cubicBezTo>
                  <a:pt x="22742" y="7003"/>
                  <a:pt x="22578" y="6886"/>
                  <a:pt x="22415" y="6770"/>
                </a:cubicBezTo>
                <a:close/>
                <a:moveTo>
                  <a:pt x="29629" y="3268"/>
                </a:moveTo>
                <a:lnTo>
                  <a:pt x="29629" y="3268"/>
                </a:lnTo>
                <a:cubicBezTo>
                  <a:pt x="30447" y="3431"/>
                  <a:pt x="31287" y="3641"/>
                  <a:pt x="32128" y="3875"/>
                </a:cubicBezTo>
                <a:cubicBezTo>
                  <a:pt x="33692" y="4738"/>
                  <a:pt x="35023" y="5953"/>
                  <a:pt x="36074" y="7377"/>
                </a:cubicBezTo>
                <a:cubicBezTo>
                  <a:pt x="35140" y="6723"/>
                  <a:pt x="34182" y="6163"/>
                  <a:pt x="33155" y="5719"/>
                </a:cubicBezTo>
                <a:cubicBezTo>
                  <a:pt x="32244" y="4832"/>
                  <a:pt x="31194" y="4085"/>
                  <a:pt x="30050" y="3548"/>
                </a:cubicBezTo>
                <a:cubicBezTo>
                  <a:pt x="29910" y="3454"/>
                  <a:pt x="29770" y="3361"/>
                  <a:pt x="29629" y="3268"/>
                </a:cubicBezTo>
                <a:close/>
                <a:moveTo>
                  <a:pt x="27108" y="6886"/>
                </a:moveTo>
                <a:lnTo>
                  <a:pt x="27411" y="7003"/>
                </a:lnTo>
                <a:cubicBezTo>
                  <a:pt x="27645" y="7143"/>
                  <a:pt x="27878" y="7283"/>
                  <a:pt x="28088" y="7447"/>
                </a:cubicBezTo>
                <a:cubicBezTo>
                  <a:pt x="27878" y="7377"/>
                  <a:pt x="27668" y="7307"/>
                  <a:pt x="27458" y="7260"/>
                </a:cubicBezTo>
                <a:cubicBezTo>
                  <a:pt x="27341" y="7143"/>
                  <a:pt x="27225" y="7003"/>
                  <a:pt x="27108" y="6886"/>
                </a:cubicBezTo>
                <a:close/>
                <a:moveTo>
                  <a:pt x="32268" y="6863"/>
                </a:moveTo>
                <a:lnTo>
                  <a:pt x="32431" y="6933"/>
                </a:lnTo>
                <a:cubicBezTo>
                  <a:pt x="32571" y="7097"/>
                  <a:pt x="32688" y="7260"/>
                  <a:pt x="32805" y="7447"/>
                </a:cubicBezTo>
                <a:lnTo>
                  <a:pt x="32548" y="7307"/>
                </a:lnTo>
                <a:lnTo>
                  <a:pt x="32431" y="7213"/>
                </a:lnTo>
                <a:cubicBezTo>
                  <a:pt x="32361" y="7097"/>
                  <a:pt x="32314" y="6980"/>
                  <a:pt x="32268" y="6863"/>
                </a:cubicBezTo>
                <a:close/>
                <a:moveTo>
                  <a:pt x="12740" y="6360"/>
                </a:moveTo>
                <a:lnTo>
                  <a:pt x="12740" y="6360"/>
                </a:lnTo>
                <a:cubicBezTo>
                  <a:pt x="12649" y="6472"/>
                  <a:pt x="12536" y="6563"/>
                  <a:pt x="12445" y="6676"/>
                </a:cubicBezTo>
                <a:cubicBezTo>
                  <a:pt x="12142" y="6793"/>
                  <a:pt x="11862" y="6910"/>
                  <a:pt x="11605" y="7050"/>
                </a:cubicBezTo>
                <a:cubicBezTo>
                  <a:pt x="11184" y="7190"/>
                  <a:pt x="10788" y="7377"/>
                  <a:pt x="10437" y="7634"/>
                </a:cubicBezTo>
                <a:cubicBezTo>
                  <a:pt x="10461" y="7610"/>
                  <a:pt x="10484" y="7564"/>
                  <a:pt x="10507" y="7540"/>
                </a:cubicBezTo>
                <a:cubicBezTo>
                  <a:pt x="10577" y="7447"/>
                  <a:pt x="10647" y="7377"/>
                  <a:pt x="10717" y="7283"/>
                </a:cubicBezTo>
                <a:cubicBezTo>
                  <a:pt x="11362" y="6892"/>
                  <a:pt x="12029" y="6592"/>
                  <a:pt x="12740" y="6360"/>
                </a:cubicBezTo>
                <a:close/>
                <a:moveTo>
                  <a:pt x="33108" y="7167"/>
                </a:moveTo>
                <a:cubicBezTo>
                  <a:pt x="33248" y="7377"/>
                  <a:pt x="33388" y="7610"/>
                  <a:pt x="33505" y="7820"/>
                </a:cubicBezTo>
                <a:lnTo>
                  <a:pt x="33435" y="7774"/>
                </a:lnTo>
                <a:cubicBezTo>
                  <a:pt x="33342" y="7587"/>
                  <a:pt x="33202" y="7377"/>
                  <a:pt x="33062" y="7167"/>
                </a:cubicBezTo>
                <a:close/>
                <a:moveTo>
                  <a:pt x="29723" y="6957"/>
                </a:moveTo>
                <a:lnTo>
                  <a:pt x="29723" y="6957"/>
                </a:lnTo>
                <a:cubicBezTo>
                  <a:pt x="30236" y="7260"/>
                  <a:pt x="30750" y="7610"/>
                  <a:pt x="31217" y="7984"/>
                </a:cubicBezTo>
                <a:cubicBezTo>
                  <a:pt x="31007" y="7867"/>
                  <a:pt x="30797" y="7750"/>
                  <a:pt x="30587" y="7634"/>
                </a:cubicBezTo>
                <a:cubicBezTo>
                  <a:pt x="30283" y="7400"/>
                  <a:pt x="30003" y="7190"/>
                  <a:pt x="29723" y="6957"/>
                </a:cubicBezTo>
                <a:close/>
                <a:moveTo>
                  <a:pt x="13986" y="7330"/>
                </a:moveTo>
                <a:cubicBezTo>
                  <a:pt x="13776" y="7540"/>
                  <a:pt x="13566" y="7750"/>
                  <a:pt x="13356" y="7961"/>
                </a:cubicBezTo>
                <a:lnTo>
                  <a:pt x="13052" y="7984"/>
                </a:lnTo>
                <a:cubicBezTo>
                  <a:pt x="12819" y="8007"/>
                  <a:pt x="12609" y="8054"/>
                  <a:pt x="12399" y="8101"/>
                </a:cubicBezTo>
                <a:cubicBezTo>
                  <a:pt x="12609" y="7914"/>
                  <a:pt x="12819" y="7704"/>
                  <a:pt x="13029" y="7517"/>
                </a:cubicBezTo>
                <a:cubicBezTo>
                  <a:pt x="13356" y="7447"/>
                  <a:pt x="13659" y="7377"/>
                  <a:pt x="13986" y="7330"/>
                </a:cubicBezTo>
                <a:close/>
                <a:moveTo>
                  <a:pt x="12188" y="7797"/>
                </a:moveTo>
                <a:lnTo>
                  <a:pt x="12188" y="7797"/>
                </a:lnTo>
                <a:cubicBezTo>
                  <a:pt x="12048" y="7961"/>
                  <a:pt x="11885" y="8124"/>
                  <a:pt x="11721" y="8287"/>
                </a:cubicBezTo>
                <a:lnTo>
                  <a:pt x="11698" y="8287"/>
                </a:lnTo>
                <a:cubicBezTo>
                  <a:pt x="11768" y="8194"/>
                  <a:pt x="11838" y="8101"/>
                  <a:pt x="11908" y="8007"/>
                </a:cubicBezTo>
                <a:cubicBezTo>
                  <a:pt x="11978" y="7890"/>
                  <a:pt x="12048" y="7890"/>
                  <a:pt x="12118" y="7820"/>
                </a:cubicBezTo>
                <a:lnTo>
                  <a:pt x="12188" y="7797"/>
                </a:lnTo>
                <a:close/>
                <a:moveTo>
                  <a:pt x="33739" y="7470"/>
                </a:moveTo>
                <a:lnTo>
                  <a:pt x="34066" y="7610"/>
                </a:lnTo>
                <a:cubicBezTo>
                  <a:pt x="34276" y="7937"/>
                  <a:pt x="34462" y="8287"/>
                  <a:pt x="34649" y="8638"/>
                </a:cubicBezTo>
                <a:cubicBezTo>
                  <a:pt x="34509" y="8544"/>
                  <a:pt x="34369" y="8427"/>
                  <a:pt x="34229" y="8311"/>
                </a:cubicBezTo>
                <a:cubicBezTo>
                  <a:pt x="34066" y="8031"/>
                  <a:pt x="33925" y="7727"/>
                  <a:pt x="33739" y="7470"/>
                </a:cubicBezTo>
                <a:close/>
                <a:moveTo>
                  <a:pt x="25450" y="8124"/>
                </a:moveTo>
                <a:cubicBezTo>
                  <a:pt x="25590" y="8171"/>
                  <a:pt x="25754" y="8217"/>
                  <a:pt x="25870" y="8264"/>
                </a:cubicBezTo>
                <a:cubicBezTo>
                  <a:pt x="26010" y="8334"/>
                  <a:pt x="26151" y="8474"/>
                  <a:pt x="26267" y="8591"/>
                </a:cubicBezTo>
                <a:lnTo>
                  <a:pt x="26291" y="8661"/>
                </a:lnTo>
                <a:cubicBezTo>
                  <a:pt x="26151" y="8591"/>
                  <a:pt x="26010" y="8521"/>
                  <a:pt x="25870" y="8451"/>
                </a:cubicBezTo>
                <a:cubicBezTo>
                  <a:pt x="25730" y="8334"/>
                  <a:pt x="25567" y="8241"/>
                  <a:pt x="25450" y="8124"/>
                </a:cubicBezTo>
                <a:close/>
                <a:moveTo>
                  <a:pt x="31147" y="7167"/>
                </a:moveTo>
                <a:cubicBezTo>
                  <a:pt x="31497" y="7307"/>
                  <a:pt x="31848" y="7447"/>
                  <a:pt x="32198" y="7587"/>
                </a:cubicBezTo>
                <a:lnTo>
                  <a:pt x="32198" y="7610"/>
                </a:lnTo>
                <a:cubicBezTo>
                  <a:pt x="32338" y="7961"/>
                  <a:pt x="32478" y="8334"/>
                  <a:pt x="32618" y="8684"/>
                </a:cubicBezTo>
                <a:cubicBezTo>
                  <a:pt x="32338" y="8427"/>
                  <a:pt x="32058" y="8171"/>
                  <a:pt x="31754" y="7937"/>
                </a:cubicBezTo>
                <a:cubicBezTo>
                  <a:pt x="31567" y="7680"/>
                  <a:pt x="31357" y="7423"/>
                  <a:pt x="31147" y="7167"/>
                </a:cubicBezTo>
                <a:close/>
                <a:moveTo>
                  <a:pt x="15084" y="8451"/>
                </a:moveTo>
                <a:cubicBezTo>
                  <a:pt x="14920" y="8521"/>
                  <a:pt x="14780" y="8614"/>
                  <a:pt x="14617" y="8708"/>
                </a:cubicBezTo>
                <a:cubicBezTo>
                  <a:pt x="14687" y="8614"/>
                  <a:pt x="14757" y="8521"/>
                  <a:pt x="14827" y="8451"/>
                </a:cubicBezTo>
                <a:close/>
                <a:moveTo>
                  <a:pt x="15924" y="8498"/>
                </a:moveTo>
                <a:cubicBezTo>
                  <a:pt x="15761" y="8568"/>
                  <a:pt x="15621" y="8638"/>
                  <a:pt x="15457" y="8708"/>
                </a:cubicBezTo>
                <a:lnTo>
                  <a:pt x="15527" y="8661"/>
                </a:lnTo>
                <a:cubicBezTo>
                  <a:pt x="15621" y="8591"/>
                  <a:pt x="15761" y="8544"/>
                  <a:pt x="15877" y="8498"/>
                </a:cubicBezTo>
                <a:close/>
                <a:moveTo>
                  <a:pt x="9550" y="8217"/>
                </a:moveTo>
                <a:cubicBezTo>
                  <a:pt x="9433" y="8381"/>
                  <a:pt x="9340" y="8544"/>
                  <a:pt x="9223" y="8708"/>
                </a:cubicBezTo>
                <a:lnTo>
                  <a:pt x="9200" y="8731"/>
                </a:lnTo>
                <a:cubicBezTo>
                  <a:pt x="9270" y="8591"/>
                  <a:pt x="9363" y="8451"/>
                  <a:pt x="9457" y="8311"/>
                </a:cubicBezTo>
                <a:lnTo>
                  <a:pt x="9550" y="8217"/>
                </a:lnTo>
                <a:close/>
                <a:moveTo>
                  <a:pt x="10391" y="8754"/>
                </a:moveTo>
                <a:cubicBezTo>
                  <a:pt x="10344" y="8824"/>
                  <a:pt x="10297" y="8871"/>
                  <a:pt x="10251" y="8941"/>
                </a:cubicBezTo>
                <a:lnTo>
                  <a:pt x="10134" y="9011"/>
                </a:lnTo>
                <a:lnTo>
                  <a:pt x="10134" y="8964"/>
                </a:lnTo>
                <a:cubicBezTo>
                  <a:pt x="10227" y="8871"/>
                  <a:pt x="10297" y="8824"/>
                  <a:pt x="10391" y="8754"/>
                </a:cubicBezTo>
                <a:close/>
                <a:moveTo>
                  <a:pt x="19216" y="313"/>
                </a:moveTo>
                <a:cubicBezTo>
                  <a:pt x="21524" y="313"/>
                  <a:pt x="23856" y="663"/>
                  <a:pt x="25940" y="1470"/>
                </a:cubicBezTo>
                <a:cubicBezTo>
                  <a:pt x="25240" y="1330"/>
                  <a:pt x="24516" y="1236"/>
                  <a:pt x="23792" y="1166"/>
                </a:cubicBezTo>
                <a:cubicBezTo>
                  <a:pt x="23228" y="1098"/>
                  <a:pt x="22652" y="1054"/>
                  <a:pt x="22072" y="1054"/>
                </a:cubicBezTo>
                <a:cubicBezTo>
                  <a:pt x="21860" y="1054"/>
                  <a:pt x="21647" y="1060"/>
                  <a:pt x="21434" y="1073"/>
                </a:cubicBezTo>
                <a:cubicBezTo>
                  <a:pt x="20710" y="1073"/>
                  <a:pt x="19963" y="1143"/>
                  <a:pt x="19240" y="1236"/>
                </a:cubicBezTo>
                <a:cubicBezTo>
                  <a:pt x="18492" y="1330"/>
                  <a:pt x="17722" y="1493"/>
                  <a:pt x="16998" y="1727"/>
                </a:cubicBezTo>
                <a:cubicBezTo>
                  <a:pt x="16755" y="1710"/>
                  <a:pt x="16512" y="1702"/>
                  <a:pt x="16269" y="1702"/>
                </a:cubicBezTo>
                <a:cubicBezTo>
                  <a:pt x="14763" y="1702"/>
                  <a:pt x="13272" y="2014"/>
                  <a:pt x="11885" y="2637"/>
                </a:cubicBezTo>
                <a:cubicBezTo>
                  <a:pt x="11044" y="3011"/>
                  <a:pt x="10251" y="3501"/>
                  <a:pt x="9503" y="4061"/>
                </a:cubicBezTo>
                <a:lnTo>
                  <a:pt x="9247" y="4248"/>
                </a:lnTo>
                <a:cubicBezTo>
                  <a:pt x="7028" y="5205"/>
                  <a:pt x="5277" y="7050"/>
                  <a:pt x="3970" y="9151"/>
                </a:cubicBezTo>
                <a:cubicBezTo>
                  <a:pt x="4227" y="8334"/>
                  <a:pt x="4577" y="7564"/>
                  <a:pt x="5021" y="6840"/>
                </a:cubicBezTo>
                <a:lnTo>
                  <a:pt x="4997" y="6840"/>
                </a:lnTo>
                <a:cubicBezTo>
                  <a:pt x="6958" y="3478"/>
                  <a:pt x="10554" y="1610"/>
                  <a:pt x="14266" y="839"/>
                </a:cubicBezTo>
                <a:cubicBezTo>
                  <a:pt x="15831" y="503"/>
                  <a:pt x="17517" y="313"/>
                  <a:pt x="19216" y="313"/>
                </a:cubicBezTo>
                <a:close/>
                <a:moveTo>
                  <a:pt x="19006" y="9221"/>
                </a:moveTo>
                <a:cubicBezTo>
                  <a:pt x="19146" y="9245"/>
                  <a:pt x="19310" y="9268"/>
                  <a:pt x="19450" y="9315"/>
                </a:cubicBezTo>
                <a:lnTo>
                  <a:pt x="19683" y="9361"/>
                </a:lnTo>
                <a:lnTo>
                  <a:pt x="19310" y="9361"/>
                </a:lnTo>
                <a:cubicBezTo>
                  <a:pt x="19193" y="9315"/>
                  <a:pt x="19099" y="9268"/>
                  <a:pt x="19006" y="9221"/>
                </a:cubicBezTo>
                <a:close/>
                <a:moveTo>
                  <a:pt x="21901" y="8894"/>
                </a:moveTo>
                <a:cubicBezTo>
                  <a:pt x="22228" y="8964"/>
                  <a:pt x="22532" y="9035"/>
                  <a:pt x="22835" y="9105"/>
                </a:cubicBezTo>
                <a:lnTo>
                  <a:pt x="23069" y="9245"/>
                </a:lnTo>
                <a:lnTo>
                  <a:pt x="22742" y="9361"/>
                </a:lnTo>
                <a:cubicBezTo>
                  <a:pt x="22602" y="9291"/>
                  <a:pt x="22462" y="9198"/>
                  <a:pt x="22321" y="9128"/>
                </a:cubicBezTo>
                <a:lnTo>
                  <a:pt x="21901" y="8894"/>
                </a:lnTo>
                <a:close/>
                <a:moveTo>
                  <a:pt x="33762" y="6420"/>
                </a:moveTo>
                <a:cubicBezTo>
                  <a:pt x="34066" y="6560"/>
                  <a:pt x="34322" y="6723"/>
                  <a:pt x="34603" y="6863"/>
                </a:cubicBezTo>
                <a:cubicBezTo>
                  <a:pt x="35420" y="7330"/>
                  <a:pt x="36144" y="7890"/>
                  <a:pt x="36821" y="8521"/>
                </a:cubicBezTo>
                <a:cubicBezTo>
                  <a:pt x="36984" y="8824"/>
                  <a:pt x="37148" y="9128"/>
                  <a:pt x="37311" y="9455"/>
                </a:cubicBezTo>
                <a:cubicBezTo>
                  <a:pt x="36470" y="8591"/>
                  <a:pt x="35490" y="7867"/>
                  <a:pt x="34416" y="7330"/>
                </a:cubicBezTo>
                <a:cubicBezTo>
                  <a:pt x="34206" y="7027"/>
                  <a:pt x="33996" y="6723"/>
                  <a:pt x="33762" y="6420"/>
                </a:cubicBezTo>
                <a:close/>
                <a:moveTo>
                  <a:pt x="17909" y="9291"/>
                </a:moveTo>
                <a:cubicBezTo>
                  <a:pt x="18049" y="9338"/>
                  <a:pt x="18189" y="9361"/>
                  <a:pt x="18329" y="9408"/>
                </a:cubicBezTo>
                <a:cubicBezTo>
                  <a:pt x="18236" y="9431"/>
                  <a:pt x="18119" y="9431"/>
                  <a:pt x="18025" y="9478"/>
                </a:cubicBezTo>
                <a:lnTo>
                  <a:pt x="17885" y="9315"/>
                </a:lnTo>
                <a:lnTo>
                  <a:pt x="17909" y="9291"/>
                </a:lnTo>
                <a:close/>
                <a:moveTo>
                  <a:pt x="33809" y="4482"/>
                </a:moveTo>
                <a:lnTo>
                  <a:pt x="33809" y="4482"/>
                </a:lnTo>
                <a:cubicBezTo>
                  <a:pt x="34556" y="4785"/>
                  <a:pt x="35256" y="5159"/>
                  <a:pt x="35933" y="5602"/>
                </a:cubicBezTo>
                <a:lnTo>
                  <a:pt x="35910" y="5579"/>
                </a:lnTo>
                <a:lnTo>
                  <a:pt x="35910" y="5579"/>
                </a:lnTo>
                <a:cubicBezTo>
                  <a:pt x="37241" y="6490"/>
                  <a:pt x="38105" y="7937"/>
                  <a:pt x="38245" y="9525"/>
                </a:cubicBezTo>
                <a:cubicBezTo>
                  <a:pt x="38105" y="9315"/>
                  <a:pt x="37941" y="9105"/>
                  <a:pt x="37755" y="8918"/>
                </a:cubicBezTo>
                <a:cubicBezTo>
                  <a:pt x="37521" y="8638"/>
                  <a:pt x="37288" y="8381"/>
                  <a:pt x="37007" y="8147"/>
                </a:cubicBezTo>
                <a:cubicBezTo>
                  <a:pt x="36190" y="6723"/>
                  <a:pt x="35093" y="5486"/>
                  <a:pt x="33809" y="4482"/>
                </a:cubicBezTo>
                <a:close/>
                <a:moveTo>
                  <a:pt x="19877" y="8848"/>
                </a:moveTo>
                <a:cubicBezTo>
                  <a:pt x="20135" y="8848"/>
                  <a:pt x="20399" y="8879"/>
                  <a:pt x="20664" y="8941"/>
                </a:cubicBezTo>
                <a:cubicBezTo>
                  <a:pt x="20950" y="9162"/>
                  <a:pt x="21258" y="9403"/>
                  <a:pt x="21566" y="9665"/>
                </a:cubicBezTo>
                <a:lnTo>
                  <a:pt x="21566" y="9665"/>
                </a:lnTo>
                <a:cubicBezTo>
                  <a:pt x="21468" y="9620"/>
                  <a:pt x="21369" y="9564"/>
                  <a:pt x="21271" y="9525"/>
                </a:cubicBezTo>
                <a:cubicBezTo>
                  <a:pt x="20874" y="9338"/>
                  <a:pt x="20454" y="9198"/>
                  <a:pt x="20033" y="9081"/>
                </a:cubicBezTo>
                <a:cubicBezTo>
                  <a:pt x="19847" y="9011"/>
                  <a:pt x="19660" y="8941"/>
                  <a:pt x="19496" y="8871"/>
                </a:cubicBezTo>
                <a:cubicBezTo>
                  <a:pt x="19621" y="8856"/>
                  <a:pt x="19748" y="8848"/>
                  <a:pt x="19877" y="8848"/>
                </a:cubicBezTo>
                <a:close/>
                <a:moveTo>
                  <a:pt x="27014" y="9408"/>
                </a:moveTo>
                <a:lnTo>
                  <a:pt x="27271" y="9548"/>
                </a:lnTo>
                <a:cubicBezTo>
                  <a:pt x="27318" y="9642"/>
                  <a:pt x="27341" y="9712"/>
                  <a:pt x="27365" y="9782"/>
                </a:cubicBezTo>
                <a:lnTo>
                  <a:pt x="27038" y="9478"/>
                </a:lnTo>
                <a:cubicBezTo>
                  <a:pt x="27038" y="9455"/>
                  <a:pt x="27014" y="9431"/>
                  <a:pt x="27014" y="9408"/>
                </a:cubicBezTo>
                <a:close/>
                <a:moveTo>
                  <a:pt x="14360" y="8544"/>
                </a:moveTo>
                <a:lnTo>
                  <a:pt x="14360" y="8544"/>
                </a:lnTo>
                <a:cubicBezTo>
                  <a:pt x="14220" y="8754"/>
                  <a:pt x="14080" y="8941"/>
                  <a:pt x="13963" y="9151"/>
                </a:cubicBezTo>
                <a:lnTo>
                  <a:pt x="13940" y="9151"/>
                </a:lnTo>
                <a:cubicBezTo>
                  <a:pt x="13706" y="9315"/>
                  <a:pt x="13473" y="9501"/>
                  <a:pt x="13239" y="9688"/>
                </a:cubicBezTo>
                <a:cubicBezTo>
                  <a:pt x="13146" y="9735"/>
                  <a:pt x="13052" y="9805"/>
                  <a:pt x="12959" y="9852"/>
                </a:cubicBezTo>
                <a:cubicBezTo>
                  <a:pt x="13006" y="9758"/>
                  <a:pt x="13052" y="9665"/>
                  <a:pt x="13122" y="9572"/>
                </a:cubicBezTo>
                <a:cubicBezTo>
                  <a:pt x="13519" y="9221"/>
                  <a:pt x="13940" y="8871"/>
                  <a:pt x="14360" y="8544"/>
                </a:cubicBezTo>
                <a:close/>
                <a:moveTo>
                  <a:pt x="10391" y="5742"/>
                </a:moveTo>
                <a:cubicBezTo>
                  <a:pt x="10017" y="6116"/>
                  <a:pt x="9643" y="6513"/>
                  <a:pt x="9270" y="6910"/>
                </a:cubicBezTo>
                <a:cubicBezTo>
                  <a:pt x="9153" y="7003"/>
                  <a:pt x="9036" y="7097"/>
                  <a:pt x="8920" y="7167"/>
                </a:cubicBezTo>
                <a:cubicBezTo>
                  <a:pt x="8196" y="7727"/>
                  <a:pt x="7542" y="8334"/>
                  <a:pt x="6935" y="9035"/>
                </a:cubicBezTo>
                <a:cubicBezTo>
                  <a:pt x="6632" y="9315"/>
                  <a:pt x="6328" y="9595"/>
                  <a:pt x="6048" y="9898"/>
                </a:cubicBezTo>
                <a:cubicBezTo>
                  <a:pt x="6071" y="9828"/>
                  <a:pt x="6071" y="9758"/>
                  <a:pt x="6095" y="9665"/>
                </a:cubicBezTo>
                <a:cubicBezTo>
                  <a:pt x="6818" y="8824"/>
                  <a:pt x="7565" y="8007"/>
                  <a:pt x="8383" y="7260"/>
                </a:cubicBezTo>
                <a:lnTo>
                  <a:pt x="8383" y="7237"/>
                </a:lnTo>
                <a:cubicBezTo>
                  <a:pt x="8803" y="6840"/>
                  <a:pt x="9247" y="6466"/>
                  <a:pt x="9714" y="6093"/>
                </a:cubicBezTo>
                <a:cubicBezTo>
                  <a:pt x="9924" y="5976"/>
                  <a:pt x="10157" y="5859"/>
                  <a:pt x="10391" y="5742"/>
                </a:cubicBezTo>
                <a:close/>
                <a:moveTo>
                  <a:pt x="32758" y="8031"/>
                </a:moveTo>
                <a:lnTo>
                  <a:pt x="32758" y="8031"/>
                </a:lnTo>
                <a:cubicBezTo>
                  <a:pt x="33038" y="8264"/>
                  <a:pt x="33295" y="8498"/>
                  <a:pt x="33529" y="8754"/>
                </a:cubicBezTo>
                <a:cubicBezTo>
                  <a:pt x="33715" y="9175"/>
                  <a:pt x="33879" y="9618"/>
                  <a:pt x="34019" y="10085"/>
                </a:cubicBezTo>
                <a:cubicBezTo>
                  <a:pt x="33785" y="9852"/>
                  <a:pt x="33529" y="9618"/>
                  <a:pt x="33248" y="9385"/>
                </a:cubicBezTo>
                <a:lnTo>
                  <a:pt x="33178" y="9291"/>
                </a:lnTo>
                <a:cubicBezTo>
                  <a:pt x="33062" y="8871"/>
                  <a:pt x="32922" y="8451"/>
                  <a:pt x="32758" y="8031"/>
                </a:cubicBezTo>
                <a:close/>
                <a:moveTo>
                  <a:pt x="34603" y="9128"/>
                </a:moveTo>
                <a:lnTo>
                  <a:pt x="34603" y="9128"/>
                </a:lnTo>
                <a:cubicBezTo>
                  <a:pt x="34743" y="9245"/>
                  <a:pt x="34883" y="9361"/>
                  <a:pt x="34999" y="9478"/>
                </a:cubicBezTo>
                <a:cubicBezTo>
                  <a:pt x="35070" y="9688"/>
                  <a:pt x="35140" y="9875"/>
                  <a:pt x="35186" y="10085"/>
                </a:cubicBezTo>
                <a:cubicBezTo>
                  <a:pt x="35046" y="9875"/>
                  <a:pt x="34906" y="9688"/>
                  <a:pt x="34766" y="9478"/>
                </a:cubicBezTo>
                <a:lnTo>
                  <a:pt x="34719" y="9385"/>
                </a:lnTo>
                <a:cubicBezTo>
                  <a:pt x="34696" y="9291"/>
                  <a:pt x="34649" y="9198"/>
                  <a:pt x="34603" y="9128"/>
                </a:cubicBezTo>
                <a:close/>
                <a:moveTo>
                  <a:pt x="27832" y="8568"/>
                </a:moveTo>
                <a:lnTo>
                  <a:pt x="27832" y="8568"/>
                </a:lnTo>
                <a:cubicBezTo>
                  <a:pt x="28088" y="8754"/>
                  <a:pt x="28369" y="8941"/>
                  <a:pt x="28602" y="9151"/>
                </a:cubicBezTo>
                <a:cubicBezTo>
                  <a:pt x="28836" y="9455"/>
                  <a:pt x="29069" y="9782"/>
                  <a:pt x="29279" y="10109"/>
                </a:cubicBezTo>
                <a:lnTo>
                  <a:pt x="29162" y="10015"/>
                </a:lnTo>
                <a:cubicBezTo>
                  <a:pt x="28789" y="9618"/>
                  <a:pt x="28415" y="9245"/>
                  <a:pt x="27995" y="8894"/>
                </a:cubicBezTo>
                <a:cubicBezTo>
                  <a:pt x="27948" y="8778"/>
                  <a:pt x="27902" y="8684"/>
                  <a:pt x="27832" y="8568"/>
                </a:cubicBezTo>
                <a:close/>
                <a:moveTo>
                  <a:pt x="27925" y="7727"/>
                </a:moveTo>
                <a:lnTo>
                  <a:pt x="27925" y="7727"/>
                </a:lnTo>
                <a:cubicBezTo>
                  <a:pt x="28299" y="7844"/>
                  <a:pt x="28672" y="7984"/>
                  <a:pt x="29046" y="8124"/>
                </a:cubicBezTo>
                <a:cubicBezTo>
                  <a:pt x="29303" y="8334"/>
                  <a:pt x="29559" y="8568"/>
                  <a:pt x="29816" y="8801"/>
                </a:cubicBezTo>
                <a:cubicBezTo>
                  <a:pt x="30143" y="9221"/>
                  <a:pt x="30400" y="9688"/>
                  <a:pt x="30587" y="10179"/>
                </a:cubicBezTo>
                <a:lnTo>
                  <a:pt x="30470" y="10038"/>
                </a:lnTo>
                <a:cubicBezTo>
                  <a:pt x="30143" y="9595"/>
                  <a:pt x="29746" y="9198"/>
                  <a:pt x="29303" y="8871"/>
                </a:cubicBezTo>
                <a:cubicBezTo>
                  <a:pt x="28952" y="8568"/>
                  <a:pt x="28579" y="8287"/>
                  <a:pt x="28182" y="8031"/>
                </a:cubicBezTo>
                <a:lnTo>
                  <a:pt x="27925" y="7727"/>
                </a:lnTo>
                <a:close/>
                <a:moveTo>
                  <a:pt x="20314" y="9875"/>
                </a:moveTo>
                <a:cubicBezTo>
                  <a:pt x="20617" y="9968"/>
                  <a:pt x="20897" y="10062"/>
                  <a:pt x="21177" y="10179"/>
                </a:cubicBezTo>
                <a:lnTo>
                  <a:pt x="21131" y="10202"/>
                </a:lnTo>
                <a:cubicBezTo>
                  <a:pt x="20944" y="10132"/>
                  <a:pt x="20757" y="10062"/>
                  <a:pt x="20547" y="10015"/>
                </a:cubicBezTo>
                <a:lnTo>
                  <a:pt x="20314" y="9875"/>
                </a:lnTo>
                <a:close/>
                <a:moveTo>
                  <a:pt x="16228" y="10085"/>
                </a:moveTo>
                <a:lnTo>
                  <a:pt x="16228" y="10085"/>
                </a:lnTo>
                <a:cubicBezTo>
                  <a:pt x="16181" y="10132"/>
                  <a:pt x="16134" y="10202"/>
                  <a:pt x="16088" y="10249"/>
                </a:cubicBezTo>
                <a:cubicBezTo>
                  <a:pt x="16041" y="10295"/>
                  <a:pt x="15924" y="10295"/>
                  <a:pt x="15854" y="10319"/>
                </a:cubicBezTo>
                <a:lnTo>
                  <a:pt x="15924" y="10272"/>
                </a:lnTo>
                <a:lnTo>
                  <a:pt x="16228" y="10085"/>
                </a:lnTo>
                <a:close/>
                <a:moveTo>
                  <a:pt x="23395" y="9431"/>
                </a:moveTo>
                <a:cubicBezTo>
                  <a:pt x="23512" y="9478"/>
                  <a:pt x="23606" y="9548"/>
                  <a:pt x="23722" y="9618"/>
                </a:cubicBezTo>
                <a:cubicBezTo>
                  <a:pt x="23933" y="9898"/>
                  <a:pt x="24143" y="10202"/>
                  <a:pt x="24306" y="10505"/>
                </a:cubicBezTo>
                <a:lnTo>
                  <a:pt x="24096" y="10365"/>
                </a:lnTo>
                <a:cubicBezTo>
                  <a:pt x="23792" y="10062"/>
                  <a:pt x="23442" y="9782"/>
                  <a:pt x="23069" y="9548"/>
                </a:cubicBezTo>
                <a:lnTo>
                  <a:pt x="23395" y="9431"/>
                </a:lnTo>
                <a:close/>
                <a:moveTo>
                  <a:pt x="27341" y="10365"/>
                </a:moveTo>
                <a:lnTo>
                  <a:pt x="27598" y="10599"/>
                </a:lnTo>
                <a:cubicBezTo>
                  <a:pt x="27598" y="10622"/>
                  <a:pt x="27621" y="10646"/>
                  <a:pt x="27621" y="10669"/>
                </a:cubicBezTo>
                <a:lnTo>
                  <a:pt x="27505" y="10576"/>
                </a:lnTo>
                <a:cubicBezTo>
                  <a:pt x="27458" y="10505"/>
                  <a:pt x="27411" y="10435"/>
                  <a:pt x="27341" y="10365"/>
                </a:cubicBezTo>
                <a:close/>
                <a:moveTo>
                  <a:pt x="15037" y="9618"/>
                </a:moveTo>
                <a:lnTo>
                  <a:pt x="15037" y="9618"/>
                </a:lnTo>
                <a:cubicBezTo>
                  <a:pt x="14827" y="9945"/>
                  <a:pt x="14663" y="10272"/>
                  <a:pt x="14500" y="10622"/>
                </a:cubicBezTo>
                <a:lnTo>
                  <a:pt x="14430" y="10692"/>
                </a:lnTo>
                <a:lnTo>
                  <a:pt x="14290" y="10692"/>
                </a:lnTo>
                <a:cubicBezTo>
                  <a:pt x="14406" y="10412"/>
                  <a:pt x="14547" y="10132"/>
                  <a:pt x="14687" y="9852"/>
                </a:cubicBezTo>
                <a:cubicBezTo>
                  <a:pt x="14803" y="9758"/>
                  <a:pt x="14920" y="9688"/>
                  <a:pt x="15037" y="9618"/>
                </a:cubicBezTo>
                <a:close/>
                <a:moveTo>
                  <a:pt x="18376" y="10412"/>
                </a:moveTo>
                <a:lnTo>
                  <a:pt x="18212" y="10482"/>
                </a:lnTo>
                <a:cubicBezTo>
                  <a:pt x="18049" y="10529"/>
                  <a:pt x="17885" y="10599"/>
                  <a:pt x="17722" y="10669"/>
                </a:cubicBezTo>
                <a:cubicBezTo>
                  <a:pt x="17535" y="10692"/>
                  <a:pt x="17348" y="10762"/>
                  <a:pt x="17185" y="10832"/>
                </a:cubicBezTo>
                <a:cubicBezTo>
                  <a:pt x="17302" y="10692"/>
                  <a:pt x="17442" y="10599"/>
                  <a:pt x="17582" y="10482"/>
                </a:cubicBezTo>
                <a:cubicBezTo>
                  <a:pt x="17839" y="10435"/>
                  <a:pt x="18119" y="10435"/>
                  <a:pt x="18376" y="10412"/>
                </a:cubicBezTo>
                <a:close/>
                <a:moveTo>
                  <a:pt x="37801" y="9642"/>
                </a:moveTo>
                <a:cubicBezTo>
                  <a:pt x="37988" y="9898"/>
                  <a:pt x="38151" y="10155"/>
                  <a:pt x="38315" y="10412"/>
                </a:cubicBezTo>
                <a:cubicBezTo>
                  <a:pt x="38338" y="10552"/>
                  <a:pt x="38338" y="10692"/>
                  <a:pt x="38338" y="10832"/>
                </a:cubicBezTo>
                <a:lnTo>
                  <a:pt x="38315" y="10832"/>
                </a:lnTo>
                <a:cubicBezTo>
                  <a:pt x="38268" y="10762"/>
                  <a:pt x="38222" y="10669"/>
                  <a:pt x="38175" y="10576"/>
                </a:cubicBezTo>
                <a:cubicBezTo>
                  <a:pt x="38058" y="10272"/>
                  <a:pt x="37918" y="9945"/>
                  <a:pt x="37801" y="9642"/>
                </a:cubicBezTo>
                <a:close/>
                <a:moveTo>
                  <a:pt x="11114" y="10015"/>
                </a:moveTo>
                <a:lnTo>
                  <a:pt x="11114" y="10038"/>
                </a:lnTo>
                <a:cubicBezTo>
                  <a:pt x="10811" y="10342"/>
                  <a:pt x="10531" y="10669"/>
                  <a:pt x="10251" y="10996"/>
                </a:cubicBezTo>
                <a:cubicBezTo>
                  <a:pt x="10297" y="10902"/>
                  <a:pt x="10344" y="10809"/>
                  <a:pt x="10391" y="10716"/>
                </a:cubicBezTo>
                <a:cubicBezTo>
                  <a:pt x="10624" y="10459"/>
                  <a:pt x="10858" y="10249"/>
                  <a:pt x="11114" y="10015"/>
                </a:cubicBezTo>
                <a:close/>
                <a:moveTo>
                  <a:pt x="16881" y="10646"/>
                </a:moveTo>
                <a:lnTo>
                  <a:pt x="16881" y="10646"/>
                </a:lnTo>
                <a:cubicBezTo>
                  <a:pt x="16788" y="10762"/>
                  <a:pt x="16648" y="10879"/>
                  <a:pt x="16555" y="10996"/>
                </a:cubicBezTo>
                <a:lnTo>
                  <a:pt x="16298" y="10926"/>
                </a:lnTo>
                <a:lnTo>
                  <a:pt x="16391" y="10809"/>
                </a:lnTo>
                <a:lnTo>
                  <a:pt x="16508" y="10762"/>
                </a:lnTo>
                <a:cubicBezTo>
                  <a:pt x="16625" y="10716"/>
                  <a:pt x="16741" y="10692"/>
                  <a:pt x="16881" y="10646"/>
                </a:cubicBezTo>
                <a:close/>
                <a:moveTo>
                  <a:pt x="24680" y="9828"/>
                </a:moveTo>
                <a:lnTo>
                  <a:pt x="24680" y="9828"/>
                </a:lnTo>
                <a:cubicBezTo>
                  <a:pt x="25077" y="10038"/>
                  <a:pt x="25473" y="10295"/>
                  <a:pt x="25824" y="10576"/>
                </a:cubicBezTo>
                <a:cubicBezTo>
                  <a:pt x="25870" y="10716"/>
                  <a:pt x="25917" y="10856"/>
                  <a:pt x="25964" y="10996"/>
                </a:cubicBezTo>
                <a:cubicBezTo>
                  <a:pt x="25567" y="10576"/>
                  <a:pt x="25147" y="10179"/>
                  <a:pt x="24680" y="9828"/>
                </a:cubicBezTo>
                <a:close/>
                <a:moveTo>
                  <a:pt x="24586" y="10389"/>
                </a:moveTo>
                <a:lnTo>
                  <a:pt x="24586" y="10389"/>
                </a:lnTo>
                <a:cubicBezTo>
                  <a:pt x="24796" y="10599"/>
                  <a:pt x="25007" y="10809"/>
                  <a:pt x="25170" y="11019"/>
                </a:cubicBezTo>
                <a:lnTo>
                  <a:pt x="25007" y="11042"/>
                </a:lnTo>
                <a:lnTo>
                  <a:pt x="24843" y="10926"/>
                </a:lnTo>
                <a:cubicBezTo>
                  <a:pt x="24750" y="10739"/>
                  <a:pt x="24680" y="10552"/>
                  <a:pt x="24586" y="10389"/>
                </a:cubicBezTo>
                <a:close/>
                <a:moveTo>
                  <a:pt x="23208" y="10132"/>
                </a:moveTo>
                <a:lnTo>
                  <a:pt x="23209" y="10132"/>
                </a:lnTo>
                <a:cubicBezTo>
                  <a:pt x="23559" y="10365"/>
                  <a:pt x="23909" y="10622"/>
                  <a:pt x="24259" y="10902"/>
                </a:cubicBezTo>
                <a:cubicBezTo>
                  <a:pt x="24329" y="10972"/>
                  <a:pt x="24399" y="11066"/>
                  <a:pt x="24446" y="11136"/>
                </a:cubicBezTo>
                <a:lnTo>
                  <a:pt x="24096" y="11206"/>
                </a:lnTo>
                <a:cubicBezTo>
                  <a:pt x="23822" y="10818"/>
                  <a:pt x="23526" y="10453"/>
                  <a:pt x="23208" y="10132"/>
                </a:cubicBezTo>
                <a:close/>
                <a:moveTo>
                  <a:pt x="34206" y="9501"/>
                </a:moveTo>
                <a:lnTo>
                  <a:pt x="34206" y="9501"/>
                </a:lnTo>
                <a:cubicBezTo>
                  <a:pt x="34322" y="9642"/>
                  <a:pt x="34439" y="9782"/>
                  <a:pt x="34533" y="9922"/>
                </a:cubicBezTo>
                <a:lnTo>
                  <a:pt x="34579" y="10015"/>
                </a:lnTo>
                <a:cubicBezTo>
                  <a:pt x="34719" y="10412"/>
                  <a:pt x="34836" y="10832"/>
                  <a:pt x="34953" y="11229"/>
                </a:cubicBezTo>
                <a:cubicBezTo>
                  <a:pt x="34813" y="11042"/>
                  <a:pt x="34696" y="10879"/>
                  <a:pt x="34556" y="10692"/>
                </a:cubicBezTo>
                <a:cubicBezTo>
                  <a:pt x="34462" y="10295"/>
                  <a:pt x="34346" y="9898"/>
                  <a:pt x="34206" y="9501"/>
                </a:cubicBezTo>
                <a:close/>
                <a:moveTo>
                  <a:pt x="22415" y="11113"/>
                </a:moveTo>
                <a:cubicBezTo>
                  <a:pt x="22532" y="11183"/>
                  <a:pt x="22672" y="11253"/>
                  <a:pt x="22788" y="11346"/>
                </a:cubicBezTo>
                <a:lnTo>
                  <a:pt x="22695" y="11346"/>
                </a:lnTo>
                <a:lnTo>
                  <a:pt x="22625" y="11276"/>
                </a:lnTo>
                <a:lnTo>
                  <a:pt x="22415" y="11113"/>
                </a:lnTo>
                <a:close/>
                <a:moveTo>
                  <a:pt x="7449" y="9105"/>
                </a:moveTo>
                <a:lnTo>
                  <a:pt x="7449" y="9105"/>
                </a:lnTo>
                <a:cubicBezTo>
                  <a:pt x="6982" y="9688"/>
                  <a:pt x="6562" y="10319"/>
                  <a:pt x="6211" y="10996"/>
                </a:cubicBezTo>
                <a:cubicBezTo>
                  <a:pt x="6071" y="11113"/>
                  <a:pt x="5931" y="11253"/>
                  <a:pt x="5814" y="11393"/>
                </a:cubicBezTo>
                <a:lnTo>
                  <a:pt x="5814" y="11393"/>
                </a:lnTo>
                <a:cubicBezTo>
                  <a:pt x="5815" y="11307"/>
                  <a:pt x="5816" y="11223"/>
                  <a:pt x="5838" y="11159"/>
                </a:cubicBezTo>
                <a:cubicBezTo>
                  <a:pt x="6118" y="10622"/>
                  <a:pt x="6468" y="10132"/>
                  <a:pt x="6818" y="9665"/>
                </a:cubicBezTo>
                <a:cubicBezTo>
                  <a:pt x="7028" y="9455"/>
                  <a:pt x="7239" y="9268"/>
                  <a:pt x="7449" y="9105"/>
                </a:cubicBezTo>
                <a:close/>
                <a:moveTo>
                  <a:pt x="28112" y="11042"/>
                </a:moveTo>
                <a:lnTo>
                  <a:pt x="28252" y="11183"/>
                </a:lnTo>
                <a:lnTo>
                  <a:pt x="28462" y="11439"/>
                </a:lnTo>
                <a:lnTo>
                  <a:pt x="28462" y="11463"/>
                </a:lnTo>
                <a:lnTo>
                  <a:pt x="28112" y="11113"/>
                </a:lnTo>
                <a:lnTo>
                  <a:pt x="28112" y="11042"/>
                </a:lnTo>
                <a:close/>
                <a:moveTo>
                  <a:pt x="18796" y="10949"/>
                </a:moveTo>
                <a:lnTo>
                  <a:pt x="18819" y="10996"/>
                </a:lnTo>
                <a:cubicBezTo>
                  <a:pt x="18656" y="10996"/>
                  <a:pt x="18492" y="11019"/>
                  <a:pt x="18352" y="11042"/>
                </a:cubicBezTo>
                <a:cubicBezTo>
                  <a:pt x="18259" y="11066"/>
                  <a:pt x="18189" y="11159"/>
                  <a:pt x="18189" y="11229"/>
                </a:cubicBezTo>
                <a:cubicBezTo>
                  <a:pt x="18189" y="11299"/>
                  <a:pt x="18212" y="11369"/>
                  <a:pt x="18236" y="11439"/>
                </a:cubicBezTo>
                <a:lnTo>
                  <a:pt x="17955" y="11486"/>
                </a:lnTo>
                <a:lnTo>
                  <a:pt x="17675" y="11369"/>
                </a:lnTo>
                <a:cubicBezTo>
                  <a:pt x="17979" y="11159"/>
                  <a:pt x="18329" y="11019"/>
                  <a:pt x="18703" y="10949"/>
                </a:cubicBezTo>
                <a:close/>
                <a:moveTo>
                  <a:pt x="8429" y="11159"/>
                </a:moveTo>
                <a:lnTo>
                  <a:pt x="8429" y="11159"/>
                </a:lnTo>
                <a:cubicBezTo>
                  <a:pt x="8383" y="11299"/>
                  <a:pt x="8359" y="11439"/>
                  <a:pt x="8336" y="11579"/>
                </a:cubicBezTo>
                <a:lnTo>
                  <a:pt x="8196" y="11743"/>
                </a:lnTo>
                <a:cubicBezTo>
                  <a:pt x="8266" y="11556"/>
                  <a:pt x="8336" y="11346"/>
                  <a:pt x="8429" y="11159"/>
                </a:cubicBezTo>
                <a:close/>
                <a:moveTo>
                  <a:pt x="17021" y="11509"/>
                </a:moveTo>
                <a:cubicBezTo>
                  <a:pt x="16881" y="11626"/>
                  <a:pt x="16741" y="11766"/>
                  <a:pt x="16625" y="11906"/>
                </a:cubicBezTo>
                <a:lnTo>
                  <a:pt x="16414" y="11976"/>
                </a:lnTo>
                <a:cubicBezTo>
                  <a:pt x="16438" y="11953"/>
                  <a:pt x="16461" y="11906"/>
                  <a:pt x="16484" y="11883"/>
                </a:cubicBezTo>
                <a:cubicBezTo>
                  <a:pt x="16648" y="11743"/>
                  <a:pt x="16811" y="11626"/>
                  <a:pt x="16975" y="11509"/>
                </a:cubicBezTo>
                <a:close/>
                <a:moveTo>
                  <a:pt x="29606" y="9992"/>
                </a:moveTo>
                <a:cubicBezTo>
                  <a:pt x="29933" y="10295"/>
                  <a:pt x="30236" y="10576"/>
                  <a:pt x="30540" y="10879"/>
                </a:cubicBezTo>
                <a:cubicBezTo>
                  <a:pt x="30680" y="11136"/>
                  <a:pt x="30820" y="11393"/>
                  <a:pt x="30960" y="11650"/>
                </a:cubicBezTo>
                <a:lnTo>
                  <a:pt x="30960" y="11673"/>
                </a:lnTo>
                <a:cubicBezTo>
                  <a:pt x="30984" y="11790"/>
                  <a:pt x="30984" y="11883"/>
                  <a:pt x="31007" y="12000"/>
                </a:cubicBezTo>
                <a:cubicBezTo>
                  <a:pt x="30820" y="11813"/>
                  <a:pt x="30657" y="11650"/>
                  <a:pt x="30470" y="11486"/>
                </a:cubicBezTo>
                <a:lnTo>
                  <a:pt x="30423" y="11416"/>
                </a:lnTo>
                <a:cubicBezTo>
                  <a:pt x="30190" y="10949"/>
                  <a:pt x="29910" y="10459"/>
                  <a:pt x="29606" y="9992"/>
                </a:cubicBezTo>
                <a:close/>
                <a:moveTo>
                  <a:pt x="16111" y="11253"/>
                </a:moveTo>
                <a:lnTo>
                  <a:pt x="16321" y="11323"/>
                </a:lnTo>
                <a:cubicBezTo>
                  <a:pt x="16204" y="11463"/>
                  <a:pt x="16111" y="11626"/>
                  <a:pt x="15994" y="11813"/>
                </a:cubicBezTo>
                <a:lnTo>
                  <a:pt x="16018" y="11813"/>
                </a:lnTo>
                <a:cubicBezTo>
                  <a:pt x="15947" y="11883"/>
                  <a:pt x="15854" y="11953"/>
                  <a:pt x="15784" y="12046"/>
                </a:cubicBezTo>
                <a:lnTo>
                  <a:pt x="15714" y="12046"/>
                </a:lnTo>
                <a:cubicBezTo>
                  <a:pt x="15831" y="11766"/>
                  <a:pt x="15947" y="11509"/>
                  <a:pt x="16111" y="11253"/>
                </a:cubicBezTo>
                <a:close/>
                <a:moveTo>
                  <a:pt x="34719" y="11486"/>
                </a:moveTo>
                <a:cubicBezTo>
                  <a:pt x="34789" y="11626"/>
                  <a:pt x="34859" y="11743"/>
                  <a:pt x="34953" y="11883"/>
                </a:cubicBezTo>
                <a:cubicBezTo>
                  <a:pt x="34976" y="11953"/>
                  <a:pt x="35023" y="12023"/>
                  <a:pt x="35046" y="12093"/>
                </a:cubicBezTo>
                <a:cubicBezTo>
                  <a:pt x="34953" y="11976"/>
                  <a:pt x="34859" y="11860"/>
                  <a:pt x="34766" y="11743"/>
                </a:cubicBezTo>
                <a:cubicBezTo>
                  <a:pt x="34766" y="11696"/>
                  <a:pt x="34743" y="11673"/>
                  <a:pt x="34743" y="11650"/>
                </a:cubicBezTo>
                <a:cubicBezTo>
                  <a:pt x="34719" y="11626"/>
                  <a:pt x="34719" y="11556"/>
                  <a:pt x="34719" y="11486"/>
                </a:cubicBezTo>
                <a:close/>
                <a:moveTo>
                  <a:pt x="26431" y="11346"/>
                </a:moveTo>
                <a:cubicBezTo>
                  <a:pt x="26501" y="11346"/>
                  <a:pt x="26594" y="11369"/>
                  <a:pt x="26664" y="11393"/>
                </a:cubicBezTo>
                <a:cubicBezTo>
                  <a:pt x="26734" y="11626"/>
                  <a:pt x="26804" y="11860"/>
                  <a:pt x="26874" y="12116"/>
                </a:cubicBezTo>
                <a:lnTo>
                  <a:pt x="26711" y="11883"/>
                </a:lnTo>
                <a:cubicBezTo>
                  <a:pt x="26641" y="11790"/>
                  <a:pt x="26571" y="11720"/>
                  <a:pt x="26501" y="11626"/>
                </a:cubicBezTo>
                <a:cubicBezTo>
                  <a:pt x="26477" y="11533"/>
                  <a:pt x="26454" y="11439"/>
                  <a:pt x="26431" y="11346"/>
                </a:cubicBezTo>
                <a:close/>
                <a:moveTo>
                  <a:pt x="35366" y="11209"/>
                </a:moveTo>
                <a:lnTo>
                  <a:pt x="35490" y="11439"/>
                </a:lnTo>
                <a:cubicBezTo>
                  <a:pt x="35490" y="11439"/>
                  <a:pt x="35490" y="11463"/>
                  <a:pt x="35490" y="11486"/>
                </a:cubicBezTo>
                <a:cubicBezTo>
                  <a:pt x="35537" y="11696"/>
                  <a:pt x="35560" y="11906"/>
                  <a:pt x="35583" y="12140"/>
                </a:cubicBezTo>
                <a:cubicBezTo>
                  <a:pt x="35518" y="11837"/>
                  <a:pt x="35433" y="11514"/>
                  <a:pt x="35366" y="11209"/>
                </a:cubicBezTo>
                <a:close/>
                <a:moveTo>
                  <a:pt x="11138" y="12093"/>
                </a:moveTo>
                <a:cubicBezTo>
                  <a:pt x="11122" y="12116"/>
                  <a:pt x="11106" y="12139"/>
                  <a:pt x="11090" y="12162"/>
                </a:cubicBezTo>
                <a:lnTo>
                  <a:pt x="11090" y="12162"/>
                </a:lnTo>
                <a:lnTo>
                  <a:pt x="11068" y="12140"/>
                </a:lnTo>
                <a:lnTo>
                  <a:pt x="11138" y="12093"/>
                </a:lnTo>
                <a:close/>
                <a:moveTo>
                  <a:pt x="5404" y="11177"/>
                </a:moveTo>
                <a:cubicBezTo>
                  <a:pt x="5394" y="11195"/>
                  <a:pt x="5394" y="11212"/>
                  <a:pt x="5394" y="11229"/>
                </a:cubicBezTo>
                <a:lnTo>
                  <a:pt x="5394" y="11253"/>
                </a:lnTo>
                <a:cubicBezTo>
                  <a:pt x="5231" y="11556"/>
                  <a:pt x="5091" y="11836"/>
                  <a:pt x="4951" y="12163"/>
                </a:cubicBezTo>
                <a:cubicBezTo>
                  <a:pt x="5021" y="11906"/>
                  <a:pt x="5114" y="11650"/>
                  <a:pt x="5207" y="11416"/>
                </a:cubicBezTo>
                <a:cubicBezTo>
                  <a:pt x="5273" y="11329"/>
                  <a:pt x="5338" y="11262"/>
                  <a:pt x="5404" y="11177"/>
                </a:cubicBezTo>
                <a:close/>
                <a:moveTo>
                  <a:pt x="14103" y="11696"/>
                </a:moveTo>
                <a:lnTo>
                  <a:pt x="14103" y="11696"/>
                </a:lnTo>
                <a:cubicBezTo>
                  <a:pt x="14080" y="11790"/>
                  <a:pt x="14056" y="11883"/>
                  <a:pt x="14033" y="11976"/>
                </a:cubicBezTo>
                <a:cubicBezTo>
                  <a:pt x="14010" y="12070"/>
                  <a:pt x="13916" y="12116"/>
                  <a:pt x="13869" y="12187"/>
                </a:cubicBezTo>
                <a:cubicBezTo>
                  <a:pt x="13893" y="12070"/>
                  <a:pt x="13916" y="11953"/>
                  <a:pt x="13940" y="11836"/>
                </a:cubicBezTo>
                <a:lnTo>
                  <a:pt x="14103" y="11696"/>
                </a:lnTo>
                <a:close/>
                <a:moveTo>
                  <a:pt x="24446" y="11696"/>
                </a:moveTo>
                <a:cubicBezTo>
                  <a:pt x="24586" y="11720"/>
                  <a:pt x="24703" y="11743"/>
                  <a:pt x="24843" y="11790"/>
                </a:cubicBezTo>
                <a:cubicBezTo>
                  <a:pt x="24886" y="11942"/>
                  <a:pt x="24910" y="12073"/>
                  <a:pt x="24950" y="12222"/>
                </a:cubicBezTo>
                <a:lnTo>
                  <a:pt x="24950" y="12222"/>
                </a:lnTo>
                <a:cubicBezTo>
                  <a:pt x="24789" y="12040"/>
                  <a:pt x="24606" y="11879"/>
                  <a:pt x="24446" y="11696"/>
                </a:cubicBezTo>
                <a:close/>
                <a:moveTo>
                  <a:pt x="13496" y="11089"/>
                </a:moveTo>
                <a:cubicBezTo>
                  <a:pt x="13379" y="11346"/>
                  <a:pt x="13309" y="11626"/>
                  <a:pt x="13239" y="11906"/>
                </a:cubicBezTo>
                <a:lnTo>
                  <a:pt x="12842" y="12280"/>
                </a:lnTo>
                <a:cubicBezTo>
                  <a:pt x="12982" y="11883"/>
                  <a:pt x="13122" y="11486"/>
                  <a:pt x="13286" y="11113"/>
                </a:cubicBezTo>
                <a:lnTo>
                  <a:pt x="13496" y="11089"/>
                </a:lnTo>
                <a:close/>
                <a:moveTo>
                  <a:pt x="17418" y="12140"/>
                </a:moveTo>
                <a:lnTo>
                  <a:pt x="17418" y="12140"/>
                </a:lnTo>
                <a:cubicBezTo>
                  <a:pt x="17325" y="12210"/>
                  <a:pt x="17208" y="12280"/>
                  <a:pt x="17115" y="12373"/>
                </a:cubicBezTo>
                <a:lnTo>
                  <a:pt x="17162" y="12187"/>
                </a:lnTo>
                <a:lnTo>
                  <a:pt x="17418" y="12140"/>
                </a:lnTo>
                <a:close/>
                <a:moveTo>
                  <a:pt x="9363" y="11953"/>
                </a:moveTo>
                <a:cubicBezTo>
                  <a:pt x="9299" y="12145"/>
                  <a:pt x="9235" y="12298"/>
                  <a:pt x="9153" y="12448"/>
                </a:cubicBezTo>
                <a:lnTo>
                  <a:pt x="9153" y="12448"/>
                </a:lnTo>
                <a:lnTo>
                  <a:pt x="9153" y="12350"/>
                </a:lnTo>
                <a:cubicBezTo>
                  <a:pt x="9223" y="12210"/>
                  <a:pt x="9293" y="12093"/>
                  <a:pt x="9363" y="11953"/>
                </a:cubicBezTo>
                <a:close/>
                <a:moveTo>
                  <a:pt x="20197" y="12350"/>
                </a:moveTo>
                <a:lnTo>
                  <a:pt x="20384" y="12397"/>
                </a:lnTo>
                <a:lnTo>
                  <a:pt x="20244" y="12467"/>
                </a:lnTo>
                <a:lnTo>
                  <a:pt x="20173" y="12350"/>
                </a:lnTo>
                <a:close/>
                <a:moveTo>
                  <a:pt x="22182" y="12187"/>
                </a:moveTo>
                <a:lnTo>
                  <a:pt x="22321" y="12257"/>
                </a:lnTo>
                <a:cubicBezTo>
                  <a:pt x="22485" y="12350"/>
                  <a:pt x="22625" y="12443"/>
                  <a:pt x="22765" y="12537"/>
                </a:cubicBezTo>
                <a:lnTo>
                  <a:pt x="22672" y="12537"/>
                </a:lnTo>
                <a:cubicBezTo>
                  <a:pt x="22532" y="12420"/>
                  <a:pt x="22368" y="12280"/>
                  <a:pt x="22182" y="12187"/>
                </a:cubicBezTo>
                <a:close/>
                <a:moveTo>
                  <a:pt x="17909" y="12303"/>
                </a:moveTo>
                <a:lnTo>
                  <a:pt x="17909" y="12303"/>
                </a:lnTo>
                <a:cubicBezTo>
                  <a:pt x="17792" y="12373"/>
                  <a:pt x="17722" y="12467"/>
                  <a:pt x="17629" y="12560"/>
                </a:cubicBezTo>
                <a:lnTo>
                  <a:pt x="17605" y="12607"/>
                </a:lnTo>
                <a:lnTo>
                  <a:pt x="17488" y="12537"/>
                </a:lnTo>
                <a:cubicBezTo>
                  <a:pt x="17605" y="12443"/>
                  <a:pt x="17745" y="12350"/>
                  <a:pt x="17909" y="12303"/>
                </a:cubicBezTo>
                <a:close/>
                <a:moveTo>
                  <a:pt x="12655" y="11836"/>
                </a:moveTo>
                <a:lnTo>
                  <a:pt x="12655" y="11836"/>
                </a:lnTo>
                <a:cubicBezTo>
                  <a:pt x="12539" y="12116"/>
                  <a:pt x="12469" y="12420"/>
                  <a:pt x="12375" y="12724"/>
                </a:cubicBezTo>
                <a:cubicBezTo>
                  <a:pt x="12375" y="12560"/>
                  <a:pt x="12399" y="12373"/>
                  <a:pt x="12399" y="12187"/>
                </a:cubicBezTo>
                <a:cubicBezTo>
                  <a:pt x="12469" y="12070"/>
                  <a:pt x="12562" y="11953"/>
                  <a:pt x="12655" y="11836"/>
                </a:cubicBezTo>
                <a:close/>
                <a:moveTo>
                  <a:pt x="20781" y="12583"/>
                </a:moveTo>
                <a:lnTo>
                  <a:pt x="20874" y="12653"/>
                </a:lnTo>
                <a:lnTo>
                  <a:pt x="20477" y="12724"/>
                </a:lnTo>
                <a:lnTo>
                  <a:pt x="20781" y="12583"/>
                </a:lnTo>
                <a:close/>
                <a:moveTo>
                  <a:pt x="30703" y="8988"/>
                </a:moveTo>
                <a:cubicBezTo>
                  <a:pt x="31404" y="9572"/>
                  <a:pt x="32034" y="10202"/>
                  <a:pt x="32595" y="10926"/>
                </a:cubicBezTo>
                <a:cubicBezTo>
                  <a:pt x="32851" y="11253"/>
                  <a:pt x="33062" y="11603"/>
                  <a:pt x="33295" y="11953"/>
                </a:cubicBezTo>
                <a:cubicBezTo>
                  <a:pt x="33318" y="12210"/>
                  <a:pt x="33342" y="12467"/>
                  <a:pt x="33342" y="12724"/>
                </a:cubicBezTo>
                <a:cubicBezTo>
                  <a:pt x="32665" y="11533"/>
                  <a:pt x="31848" y="10412"/>
                  <a:pt x="30890" y="9408"/>
                </a:cubicBezTo>
                <a:cubicBezTo>
                  <a:pt x="30844" y="9268"/>
                  <a:pt x="30773" y="9128"/>
                  <a:pt x="30703" y="8988"/>
                </a:cubicBezTo>
                <a:close/>
                <a:moveTo>
                  <a:pt x="16531" y="12653"/>
                </a:moveTo>
                <a:lnTo>
                  <a:pt x="16671" y="12700"/>
                </a:lnTo>
                <a:cubicBezTo>
                  <a:pt x="16671" y="12700"/>
                  <a:pt x="16671" y="12724"/>
                  <a:pt x="16671" y="12724"/>
                </a:cubicBezTo>
                <a:lnTo>
                  <a:pt x="16461" y="12770"/>
                </a:lnTo>
                <a:cubicBezTo>
                  <a:pt x="16484" y="12724"/>
                  <a:pt x="16508" y="12677"/>
                  <a:pt x="16531" y="12653"/>
                </a:cubicBezTo>
                <a:close/>
                <a:moveTo>
                  <a:pt x="11082" y="12175"/>
                </a:moveTo>
                <a:lnTo>
                  <a:pt x="11082" y="12175"/>
                </a:lnTo>
                <a:cubicBezTo>
                  <a:pt x="10942" y="12386"/>
                  <a:pt x="10818" y="12613"/>
                  <a:pt x="10694" y="12840"/>
                </a:cubicBezTo>
                <a:cubicBezTo>
                  <a:pt x="10809" y="12611"/>
                  <a:pt x="10923" y="12382"/>
                  <a:pt x="11082" y="12175"/>
                </a:cubicBezTo>
                <a:close/>
                <a:moveTo>
                  <a:pt x="8266" y="5159"/>
                </a:moveTo>
                <a:lnTo>
                  <a:pt x="8126" y="5299"/>
                </a:lnTo>
                <a:cubicBezTo>
                  <a:pt x="7052" y="6186"/>
                  <a:pt x="6188" y="7307"/>
                  <a:pt x="5581" y="8568"/>
                </a:cubicBezTo>
                <a:cubicBezTo>
                  <a:pt x="5511" y="8684"/>
                  <a:pt x="5464" y="8801"/>
                  <a:pt x="5417" y="8918"/>
                </a:cubicBezTo>
                <a:cubicBezTo>
                  <a:pt x="4880" y="9712"/>
                  <a:pt x="4460" y="10576"/>
                  <a:pt x="4157" y="11463"/>
                </a:cubicBezTo>
                <a:cubicBezTo>
                  <a:pt x="4063" y="11650"/>
                  <a:pt x="3993" y="11860"/>
                  <a:pt x="3923" y="12046"/>
                </a:cubicBezTo>
                <a:cubicBezTo>
                  <a:pt x="3713" y="12327"/>
                  <a:pt x="3526" y="12630"/>
                  <a:pt x="3363" y="12910"/>
                </a:cubicBezTo>
                <a:cubicBezTo>
                  <a:pt x="3363" y="12070"/>
                  <a:pt x="3456" y="11206"/>
                  <a:pt x="3643" y="10365"/>
                </a:cubicBezTo>
                <a:cubicBezTo>
                  <a:pt x="3923" y="9852"/>
                  <a:pt x="4227" y="9361"/>
                  <a:pt x="4530" y="8894"/>
                </a:cubicBezTo>
                <a:cubicBezTo>
                  <a:pt x="5511" y="7400"/>
                  <a:pt x="6772" y="6116"/>
                  <a:pt x="8266" y="5159"/>
                </a:cubicBezTo>
                <a:close/>
                <a:moveTo>
                  <a:pt x="17325" y="12980"/>
                </a:moveTo>
                <a:cubicBezTo>
                  <a:pt x="17325" y="13027"/>
                  <a:pt x="17278" y="13074"/>
                  <a:pt x="17278" y="13097"/>
                </a:cubicBezTo>
                <a:cubicBezTo>
                  <a:pt x="17185" y="13144"/>
                  <a:pt x="17115" y="13214"/>
                  <a:pt x="17045" y="13261"/>
                </a:cubicBezTo>
                <a:cubicBezTo>
                  <a:pt x="17021" y="13191"/>
                  <a:pt x="17021" y="13120"/>
                  <a:pt x="17021" y="13027"/>
                </a:cubicBezTo>
                <a:cubicBezTo>
                  <a:pt x="17138" y="13004"/>
                  <a:pt x="17232" y="13004"/>
                  <a:pt x="17325" y="12980"/>
                </a:cubicBezTo>
                <a:close/>
                <a:moveTo>
                  <a:pt x="5371" y="12443"/>
                </a:moveTo>
                <a:lnTo>
                  <a:pt x="5371" y="12700"/>
                </a:lnTo>
                <a:cubicBezTo>
                  <a:pt x="5207" y="12864"/>
                  <a:pt x="5044" y="13074"/>
                  <a:pt x="4880" y="13284"/>
                </a:cubicBezTo>
                <a:cubicBezTo>
                  <a:pt x="4927" y="13191"/>
                  <a:pt x="4951" y="13120"/>
                  <a:pt x="4974" y="13027"/>
                </a:cubicBezTo>
                <a:cubicBezTo>
                  <a:pt x="5114" y="12817"/>
                  <a:pt x="5231" y="12630"/>
                  <a:pt x="5371" y="12443"/>
                </a:cubicBezTo>
                <a:close/>
                <a:moveTo>
                  <a:pt x="27365" y="12443"/>
                </a:moveTo>
                <a:cubicBezTo>
                  <a:pt x="27505" y="12724"/>
                  <a:pt x="27621" y="13004"/>
                  <a:pt x="27738" y="13284"/>
                </a:cubicBezTo>
                <a:cubicBezTo>
                  <a:pt x="27645" y="13214"/>
                  <a:pt x="27575" y="13120"/>
                  <a:pt x="27481" y="13050"/>
                </a:cubicBezTo>
                <a:cubicBezTo>
                  <a:pt x="27458" y="12910"/>
                  <a:pt x="27435" y="12747"/>
                  <a:pt x="27388" y="12560"/>
                </a:cubicBezTo>
                <a:lnTo>
                  <a:pt x="27365" y="12560"/>
                </a:lnTo>
                <a:lnTo>
                  <a:pt x="27365" y="12443"/>
                </a:lnTo>
                <a:close/>
                <a:moveTo>
                  <a:pt x="33972" y="11790"/>
                </a:moveTo>
                <a:cubicBezTo>
                  <a:pt x="34159" y="12070"/>
                  <a:pt x="34322" y="12373"/>
                  <a:pt x="34486" y="12653"/>
                </a:cubicBezTo>
                <a:cubicBezTo>
                  <a:pt x="34509" y="12864"/>
                  <a:pt x="34533" y="13074"/>
                  <a:pt x="34533" y="13284"/>
                </a:cubicBezTo>
                <a:cubicBezTo>
                  <a:pt x="34462" y="13144"/>
                  <a:pt x="34392" y="13027"/>
                  <a:pt x="34322" y="12910"/>
                </a:cubicBezTo>
                <a:cubicBezTo>
                  <a:pt x="34229" y="12537"/>
                  <a:pt x="34112" y="12163"/>
                  <a:pt x="33972" y="11790"/>
                </a:cubicBezTo>
                <a:close/>
                <a:moveTo>
                  <a:pt x="21154" y="12934"/>
                </a:moveTo>
                <a:cubicBezTo>
                  <a:pt x="21294" y="13097"/>
                  <a:pt x="21411" y="13261"/>
                  <a:pt x="21528" y="13424"/>
                </a:cubicBezTo>
                <a:cubicBezTo>
                  <a:pt x="21318" y="13261"/>
                  <a:pt x="21131" y="13097"/>
                  <a:pt x="20897" y="12957"/>
                </a:cubicBezTo>
                <a:lnTo>
                  <a:pt x="20921" y="12957"/>
                </a:lnTo>
                <a:lnTo>
                  <a:pt x="21154" y="12934"/>
                </a:lnTo>
                <a:close/>
                <a:moveTo>
                  <a:pt x="8780" y="13074"/>
                </a:moveTo>
                <a:lnTo>
                  <a:pt x="8780" y="13167"/>
                </a:lnTo>
                <a:lnTo>
                  <a:pt x="8616" y="13447"/>
                </a:lnTo>
                <a:cubicBezTo>
                  <a:pt x="8663" y="13307"/>
                  <a:pt x="8710" y="13191"/>
                  <a:pt x="8780" y="13074"/>
                </a:cubicBezTo>
                <a:close/>
                <a:moveTo>
                  <a:pt x="23466" y="13377"/>
                </a:moveTo>
                <a:cubicBezTo>
                  <a:pt x="23559" y="13424"/>
                  <a:pt x="23629" y="13494"/>
                  <a:pt x="23722" y="13564"/>
                </a:cubicBezTo>
                <a:lnTo>
                  <a:pt x="23862" y="13751"/>
                </a:lnTo>
                <a:lnTo>
                  <a:pt x="23582" y="13541"/>
                </a:lnTo>
                <a:lnTo>
                  <a:pt x="23466" y="13377"/>
                </a:lnTo>
                <a:close/>
                <a:moveTo>
                  <a:pt x="14453" y="12420"/>
                </a:moveTo>
                <a:cubicBezTo>
                  <a:pt x="14383" y="12770"/>
                  <a:pt x="14313" y="13144"/>
                  <a:pt x="14266" y="13494"/>
                </a:cubicBezTo>
                <a:cubicBezTo>
                  <a:pt x="14220" y="13587"/>
                  <a:pt x="14150" y="13681"/>
                  <a:pt x="14103" y="13774"/>
                </a:cubicBezTo>
                <a:cubicBezTo>
                  <a:pt x="14103" y="13587"/>
                  <a:pt x="14103" y="13401"/>
                  <a:pt x="14126" y="13214"/>
                </a:cubicBezTo>
                <a:cubicBezTo>
                  <a:pt x="14173" y="12957"/>
                  <a:pt x="14220" y="12700"/>
                  <a:pt x="14266" y="12467"/>
                </a:cubicBezTo>
                <a:lnTo>
                  <a:pt x="14453" y="12420"/>
                </a:lnTo>
                <a:close/>
                <a:moveTo>
                  <a:pt x="19753" y="13424"/>
                </a:moveTo>
                <a:lnTo>
                  <a:pt x="19753" y="13424"/>
                </a:lnTo>
                <a:cubicBezTo>
                  <a:pt x="19987" y="13471"/>
                  <a:pt x="20197" y="13517"/>
                  <a:pt x="20360" y="13564"/>
                </a:cubicBezTo>
                <a:lnTo>
                  <a:pt x="20384" y="13564"/>
                </a:lnTo>
                <a:lnTo>
                  <a:pt x="20477" y="13774"/>
                </a:lnTo>
                <a:cubicBezTo>
                  <a:pt x="20314" y="13728"/>
                  <a:pt x="20150" y="13704"/>
                  <a:pt x="19987" y="13657"/>
                </a:cubicBezTo>
                <a:cubicBezTo>
                  <a:pt x="19917" y="13587"/>
                  <a:pt x="19847" y="13494"/>
                  <a:pt x="19753" y="13424"/>
                </a:cubicBezTo>
                <a:close/>
                <a:moveTo>
                  <a:pt x="26828" y="13237"/>
                </a:moveTo>
                <a:lnTo>
                  <a:pt x="26828" y="13237"/>
                </a:lnTo>
                <a:cubicBezTo>
                  <a:pt x="26874" y="13284"/>
                  <a:pt x="26898" y="13354"/>
                  <a:pt x="26921" y="13424"/>
                </a:cubicBezTo>
                <a:cubicBezTo>
                  <a:pt x="26898" y="13564"/>
                  <a:pt x="26874" y="13704"/>
                  <a:pt x="26874" y="13821"/>
                </a:cubicBezTo>
                <a:cubicBezTo>
                  <a:pt x="26874" y="13611"/>
                  <a:pt x="26851" y="13424"/>
                  <a:pt x="26828" y="13237"/>
                </a:cubicBezTo>
                <a:close/>
                <a:moveTo>
                  <a:pt x="18142" y="13611"/>
                </a:moveTo>
                <a:lnTo>
                  <a:pt x="18142" y="13611"/>
                </a:lnTo>
                <a:cubicBezTo>
                  <a:pt x="18002" y="13704"/>
                  <a:pt x="17862" y="13798"/>
                  <a:pt x="17745" y="13891"/>
                </a:cubicBezTo>
                <a:cubicBezTo>
                  <a:pt x="17745" y="13844"/>
                  <a:pt x="17769" y="13798"/>
                  <a:pt x="17792" y="13751"/>
                </a:cubicBezTo>
                <a:lnTo>
                  <a:pt x="18142" y="13611"/>
                </a:lnTo>
                <a:close/>
                <a:moveTo>
                  <a:pt x="31240" y="10295"/>
                </a:moveTo>
                <a:lnTo>
                  <a:pt x="31240" y="10295"/>
                </a:lnTo>
                <a:cubicBezTo>
                  <a:pt x="32058" y="11253"/>
                  <a:pt x="32781" y="12327"/>
                  <a:pt x="33365" y="13447"/>
                </a:cubicBezTo>
                <a:cubicBezTo>
                  <a:pt x="33365" y="13611"/>
                  <a:pt x="33342" y="13751"/>
                  <a:pt x="33342" y="13914"/>
                </a:cubicBezTo>
                <a:cubicBezTo>
                  <a:pt x="32828" y="13074"/>
                  <a:pt x="32268" y="12280"/>
                  <a:pt x="31637" y="11556"/>
                </a:cubicBezTo>
                <a:cubicBezTo>
                  <a:pt x="31521" y="11136"/>
                  <a:pt x="31381" y="10716"/>
                  <a:pt x="31240" y="10295"/>
                </a:cubicBezTo>
                <a:close/>
                <a:moveTo>
                  <a:pt x="8243" y="12887"/>
                </a:moveTo>
                <a:lnTo>
                  <a:pt x="8243" y="13214"/>
                </a:lnTo>
                <a:cubicBezTo>
                  <a:pt x="8173" y="13447"/>
                  <a:pt x="8079" y="13704"/>
                  <a:pt x="7986" y="13938"/>
                </a:cubicBezTo>
                <a:cubicBezTo>
                  <a:pt x="7986" y="13844"/>
                  <a:pt x="7962" y="13728"/>
                  <a:pt x="7939" y="13611"/>
                </a:cubicBezTo>
                <a:cubicBezTo>
                  <a:pt x="8032" y="13377"/>
                  <a:pt x="8149" y="13144"/>
                  <a:pt x="8243" y="12887"/>
                </a:cubicBezTo>
                <a:close/>
                <a:moveTo>
                  <a:pt x="25333" y="11930"/>
                </a:moveTo>
                <a:lnTo>
                  <a:pt x="25333" y="11930"/>
                </a:lnTo>
                <a:cubicBezTo>
                  <a:pt x="25520" y="12000"/>
                  <a:pt x="25707" y="12093"/>
                  <a:pt x="25894" y="12233"/>
                </a:cubicBezTo>
                <a:cubicBezTo>
                  <a:pt x="26057" y="12373"/>
                  <a:pt x="26197" y="12513"/>
                  <a:pt x="26361" y="12677"/>
                </a:cubicBezTo>
                <a:lnTo>
                  <a:pt x="26384" y="12653"/>
                </a:lnTo>
                <a:cubicBezTo>
                  <a:pt x="26454" y="13074"/>
                  <a:pt x="26501" y="13517"/>
                  <a:pt x="26524" y="13961"/>
                </a:cubicBezTo>
                <a:cubicBezTo>
                  <a:pt x="26291" y="13704"/>
                  <a:pt x="26057" y="13447"/>
                  <a:pt x="25800" y="13191"/>
                </a:cubicBezTo>
                <a:cubicBezTo>
                  <a:pt x="25707" y="12747"/>
                  <a:pt x="25544" y="12327"/>
                  <a:pt x="25333" y="11930"/>
                </a:cubicBezTo>
                <a:close/>
                <a:moveTo>
                  <a:pt x="3526" y="13354"/>
                </a:moveTo>
                <a:cubicBezTo>
                  <a:pt x="3503" y="13517"/>
                  <a:pt x="3456" y="13681"/>
                  <a:pt x="3433" y="13868"/>
                </a:cubicBezTo>
                <a:lnTo>
                  <a:pt x="3363" y="14031"/>
                </a:lnTo>
                <a:lnTo>
                  <a:pt x="3363" y="13657"/>
                </a:lnTo>
                <a:lnTo>
                  <a:pt x="3526" y="13354"/>
                </a:lnTo>
                <a:close/>
                <a:moveTo>
                  <a:pt x="21714" y="12887"/>
                </a:moveTo>
                <a:lnTo>
                  <a:pt x="21831" y="12934"/>
                </a:lnTo>
                <a:cubicBezTo>
                  <a:pt x="22275" y="13284"/>
                  <a:pt x="22672" y="13704"/>
                  <a:pt x="22999" y="14194"/>
                </a:cubicBezTo>
                <a:cubicBezTo>
                  <a:pt x="22695" y="14008"/>
                  <a:pt x="22368" y="13844"/>
                  <a:pt x="22041" y="13704"/>
                </a:cubicBezTo>
                <a:cubicBezTo>
                  <a:pt x="21925" y="13424"/>
                  <a:pt x="21761" y="13144"/>
                  <a:pt x="21574" y="12887"/>
                </a:cubicBezTo>
                <a:close/>
                <a:moveTo>
                  <a:pt x="16718" y="13914"/>
                </a:moveTo>
                <a:lnTo>
                  <a:pt x="16741" y="14008"/>
                </a:lnTo>
                <a:cubicBezTo>
                  <a:pt x="16625" y="14054"/>
                  <a:pt x="16508" y="14124"/>
                  <a:pt x="16391" y="14218"/>
                </a:cubicBezTo>
                <a:cubicBezTo>
                  <a:pt x="16391" y="14194"/>
                  <a:pt x="16391" y="14194"/>
                  <a:pt x="16391" y="14194"/>
                </a:cubicBezTo>
                <a:cubicBezTo>
                  <a:pt x="16508" y="14101"/>
                  <a:pt x="16625" y="14008"/>
                  <a:pt x="16718" y="13914"/>
                </a:cubicBezTo>
                <a:close/>
                <a:moveTo>
                  <a:pt x="29793" y="11346"/>
                </a:moveTo>
                <a:cubicBezTo>
                  <a:pt x="29933" y="11463"/>
                  <a:pt x="30050" y="11579"/>
                  <a:pt x="30190" y="11696"/>
                </a:cubicBezTo>
                <a:cubicBezTo>
                  <a:pt x="30540" y="12397"/>
                  <a:pt x="30844" y="13120"/>
                  <a:pt x="31077" y="13891"/>
                </a:cubicBezTo>
                <a:cubicBezTo>
                  <a:pt x="31100" y="14031"/>
                  <a:pt x="31100" y="14171"/>
                  <a:pt x="31077" y="14311"/>
                </a:cubicBezTo>
                <a:cubicBezTo>
                  <a:pt x="30867" y="13821"/>
                  <a:pt x="30657" y="13377"/>
                  <a:pt x="30400" y="12934"/>
                </a:cubicBezTo>
                <a:cubicBezTo>
                  <a:pt x="30236" y="12373"/>
                  <a:pt x="30050" y="11860"/>
                  <a:pt x="29793" y="11346"/>
                </a:cubicBezTo>
                <a:close/>
                <a:moveTo>
                  <a:pt x="20010" y="14311"/>
                </a:moveTo>
                <a:lnTo>
                  <a:pt x="20033" y="14358"/>
                </a:lnTo>
                <a:cubicBezTo>
                  <a:pt x="20033" y="14381"/>
                  <a:pt x="20010" y="14428"/>
                  <a:pt x="20010" y="14475"/>
                </a:cubicBezTo>
                <a:lnTo>
                  <a:pt x="19893" y="14358"/>
                </a:lnTo>
                <a:lnTo>
                  <a:pt x="20010" y="14311"/>
                </a:lnTo>
                <a:close/>
                <a:moveTo>
                  <a:pt x="33715" y="12677"/>
                </a:moveTo>
                <a:cubicBezTo>
                  <a:pt x="33972" y="13331"/>
                  <a:pt x="34159" y="14031"/>
                  <a:pt x="34299" y="14731"/>
                </a:cubicBezTo>
                <a:cubicBezTo>
                  <a:pt x="34136" y="14265"/>
                  <a:pt x="33925" y="13821"/>
                  <a:pt x="33715" y="13401"/>
                </a:cubicBezTo>
                <a:cubicBezTo>
                  <a:pt x="33715" y="13144"/>
                  <a:pt x="33715" y="12910"/>
                  <a:pt x="33715" y="12677"/>
                </a:cubicBezTo>
                <a:close/>
                <a:moveTo>
                  <a:pt x="34789" y="7984"/>
                </a:moveTo>
                <a:cubicBezTo>
                  <a:pt x="35677" y="8474"/>
                  <a:pt x="36494" y="9128"/>
                  <a:pt x="37171" y="9875"/>
                </a:cubicBezTo>
                <a:cubicBezTo>
                  <a:pt x="37428" y="10155"/>
                  <a:pt x="37661" y="10482"/>
                  <a:pt x="37871" y="10809"/>
                </a:cubicBezTo>
                <a:cubicBezTo>
                  <a:pt x="38011" y="11206"/>
                  <a:pt x="38128" y="11603"/>
                  <a:pt x="38245" y="12000"/>
                </a:cubicBezTo>
                <a:cubicBezTo>
                  <a:pt x="38105" y="12934"/>
                  <a:pt x="37895" y="13868"/>
                  <a:pt x="37591" y="14755"/>
                </a:cubicBezTo>
                <a:cubicBezTo>
                  <a:pt x="37568" y="12747"/>
                  <a:pt x="36797" y="10832"/>
                  <a:pt x="35420" y="9361"/>
                </a:cubicBezTo>
                <a:lnTo>
                  <a:pt x="35350" y="9315"/>
                </a:lnTo>
                <a:cubicBezTo>
                  <a:pt x="35210" y="8894"/>
                  <a:pt x="35046" y="8498"/>
                  <a:pt x="34836" y="8101"/>
                </a:cubicBezTo>
                <a:lnTo>
                  <a:pt x="34789" y="7984"/>
                </a:lnTo>
                <a:close/>
                <a:moveTo>
                  <a:pt x="13846" y="12864"/>
                </a:moveTo>
                <a:cubicBezTo>
                  <a:pt x="13753" y="13424"/>
                  <a:pt x="13706" y="13984"/>
                  <a:pt x="13729" y="14545"/>
                </a:cubicBezTo>
                <a:cubicBezTo>
                  <a:pt x="13706" y="14615"/>
                  <a:pt x="13659" y="14708"/>
                  <a:pt x="13636" y="14778"/>
                </a:cubicBezTo>
                <a:cubicBezTo>
                  <a:pt x="13636" y="14218"/>
                  <a:pt x="13659" y="13657"/>
                  <a:pt x="13706" y="13097"/>
                </a:cubicBezTo>
                <a:cubicBezTo>
                  <a:pt x="13753" y="13027"/>
                  <a:pt x="13799" y="12957"/>
                  <a:pt x="13846" y="12864"/>
                </a:cubicBezTo>
                <a:close/>
                <a:moveTo>
                  <a:pt x="16671" y="14288"/>
                </a:moveTo>
                <a:lnTo>
                  <a:pt x="16671" y="14288"/>
                </a:lnTo>
                <a:cubicBezTo>
                  <a:pt x="16601" y="14451"/>
                  <a:pt x="16555" y="14615"/>
                  <a:pt x="16531" y="14778"/>
                </a:cubicBezTo>
                <a:cubicBezTo>
                  <a:pt x="16484" y="14685"/>
                  <a:pt x="16438" y="14591"/>
                  <a:pt x="16391" y="14498"/>
                </a:cubicBezTo>
                <a:cubicBezTo>
                  <a:pt x="16484" y="14428"/>
                  <a:pt x="16578" y="14358"/>
                  <a:pt x="16671" y="14288"/>
                </a:cubicBezTo>
                <a:close/>
                <a:moveTo>
                  <a:pt x="18726" y="13984"/>
                </a:moveTo>
                <a:cubicBezTo>
                  <a:pt x="18843" y="14101"/>
                  <a:pt x="18936" y="14218"/>
                  <a:pt x="19053" y="14335"/>
                </a:cubicBezTo>
                <a:cubicBezTo>
                  <a:pt x="19076" y="14358"/>
                  <a:pt x="19099" y="14381"/>
                  <a:pt x="19123" y="14405"/>
                </a:cubicBezTo>
                <a:cubicBezTo>
                  <a:pt x="19029" y="14521"/>
                  <a:pt x="18959" y="14638"/>
                  <a:pt x="18936" y="14778"/>
                </a:cubicBezTo>
                <a:cubicBezTo>
                  <a:pt x="18889" y="14731"/>
                  <a:pt x="18866" y="14708"/>
                  <a:pt x="18843" y="14661"/>
                </a:cubicBezTo>
                <a:cubicBezTo>
                  <a:pt x="18775" y="14436"/>
                  <a:pt x="18707" y="14210"/>
                  <a:pt x="18682" y="13984"/>
                </a:cubicBezTo>
                <a:close/>
                <a:moveTo>
                  <a:pt x="27201" y="14358"/>
                </a:moveTo>
                <a:cubicBezTo>
                  <a:pt x="27201" y="14521"/>
                  <a:pt x="27225" y="14661"/>
                  <a:pt x="27225" y="14825"/>
                </a:cubicBezTo>
                <a:cubicBezTo>
                  <a:pt x="27178" y="14778"/>
                  <a:pt x="27155" y="14755"/>
                  <a:pt x="27108" y="14708"/>
                </a:cubicBezTo>
                <a:lnTo>
                  <a:pt x="27131" y="14685"/>
                </a:lnTo>
                <a:cubicBezTo>
                  <a:pt x="27155" y="14568"/>
                  <a:pt x="27178" y="14475"/>
                  <a:pt x="27201" y="14358"/>
                </a:cubicBezTo>
                <a:close/>
                <a:moveTo>
                  <a:pt x="11465" y="13074"/>
                </a:moveTo>
                <a:cubicBezTo>
                  <a:pt x="11465" y="13074"/>
                  <a:pt x="11465" y="13097"/>
                  <a:pt x="11465" y="13120"/>
                </a:cubicBezTo>
                <a:cubicBezTo>
                  <a:pt x="11231" y="13634"/>
                  <a:pt x="11044" y="14148"/>
                  <a:pt x="10904" y="14708"/>
                </a:cubicBezTo>
                <a:lnTo>
                  <a:pt x="10834" y="14848"/>
                </a:lnTo>
                <a:cubicBezTo>
                  <a:pt x="10881" y="14545"/>
                  <a:pt x="10928" y="14241"/>
                  <a:pt x="10998" y="13961"/>
                </a:cubicBezTo>
                <a:cubicBezTo>
                  <a:pt x="11068" y="13844"/>
                  <a:pt x="11114" y="13751"/>
                  <a:pt x="11161" y="13634"/>
                </a:cubicBezTo>
                <a:cubicBezTo>
                  <a:pt x="11254" y="13447"/>
                  <a:pt x="11348" y="13261"/>
                  <a:pt x="11465" y="13074"/>
                </a:cubicBezTo>
                <a:close/>
                <a:moveTo>
                  <a:pt x="22952" y="13517"/>
                </a:moveTo>
                <a:cubicBezTo>
                  <a:pt x="23115" y="13611"/>
                  <a:pt x="23255" y="13704"/>
                  <a:pt x="23395" y="13821"/>
                </a:cubicBezTo>
                <a:cubicBezTo>
                  <a:pt x="23629" y="14124"/>
                  <a:pt x="23816" y="14451"/>
                  <a:pt x="23956" y="14825"/>
                </a:cubicBezTo>
                <a:lnTo>
                  <a:pt x="23956" y="14872"/>
                </a:lnTo>
                <a:cubicBezTo>
                  <a:pt x="23862" y="14802"/>
                  <a:pt x="23792" y="14731"/>
                  <a:pt x="23699" y="14661"/>
                </a:cubicBezTo>
                <a:cubicBezTo>
                  <a:pt x="23489" y="14241"/>
                  <a:pt x="23255" y="13868"/>
                  <a:pt x="22952" y="13517"/>
                </a:cubicBezTo>
                <a:close/>
                <a:moveTo>
                  <a:pt x="34999" y="13634"/>
                </a:moveTo>
                <a:cubicBezTo>
                  <a:pt x="35070" y="13844"/>
                  <a:pt x="35163" y="14078"/>
                  <a:pt x="35256" y="14311"/>
                </a:cubicBezTo>
                <a:cubicBezTo>
                  <a:pt x="35280" y="14381"/>
                  <a:pt x="35303" y="14451"/>
                  <a:pt x="35303" y="14521"/>
                </a:cubicBezTo>
                <a:lnTo>
                  <a:pt x="35303" y="14872"/>
                </a:lnTo>
                <a:cubicBezTo>
                  <a:pt x="35210" y="14638"/>
                  <a:pt x="35116" y="14428"/>
                  <a:pt x="35023" y="14218"/>
                </a:cubicBezTo>
                <a:cubicBezTo>
                  <a:pt x="35023" y="14008"/>
                  <a:pt x="34999" y="13821"/>
                  <a:pt x="34999" y="13634"/>
                </a:cubicBezTo>
                <a:close/>
                <a:moveTo>
                  <a:pt x="22251" y="14171"/>
                </a:moveTo>
                <a:lnTo>
                  <a:pt x="22251" y="14171"/>
                </a:lnTo>
                <a:cubicBezTo>
                  <a:pt x="22648" y="14358"/>
                  <a:pt x="23045" y="14591"/>
                  <a:pt x="23419" y="14872"/>
                </a:cubicBezTo>
                <a:cubicBezTo>
                  <a:pt x="23419" y="14872"/>
                  <a:pt x="23419" y="14895"/>
                  <a:pt x="23419" y="14895"/>
                </a:cubicBezTo>
                <a:cubicBezTo>
                  <a:pt x="23092" y="14685"/>
                  <a:pt x="22742" y="14498"/>
                  <a:pt x="22368" y="14358"/>
                </a:cubicBezTo>
                <a:lnTo>
                  <a:pt x="22275" y="14265"/>
                </a:lnTo>
                <a:lnTo>
                  <a:pt x="22251" y="14171"/>
                </a:lnTo>
                <a:close/>
                <a:moveTo>
                  <a:pt x="4902" y="13926"/>
                </a:moveTo>
                <a:cubicBezTo>
                  <a:pt x="4821" y="14121"/>
                  <a:pt x="4757" y="14331"/>
                  <a:pt x="4694" y="14521"/>
                </a:cubicBezTo>
                <a:cubicBezTo>
                  <a:pt x="4624" y="14661"/>
                  <a:pt x="4554" y="14802"/>
                  <a:pt x="4507" y="14942"/>
                </a:cubicBezTo>
                <a:cubicBezTo>
                  <a:pt x="4530" y="14755"/>
                  <a:pt x="4554" y="14591"/>
                  <a:pt x="4600" y="14381"/>
                </a:cubicBezTo>
                <a:cubicBezTo>
                  <a:pt x="4687" y="14230"/>
                  <a:pt x="4794" y="14078"/>
                  <a:pt x="4902" y="13926"/>
                </a:cubicBezTo>
                <a:close/>
                <a:moveTo>
                  <a:pt x="31404" y="13541"/>
                </a:moveTo>
                <a:cubicBezTo>
                  <a:pt x="31474" y="13634"/>
                  <a:pt x="31521" y="13751"/>
                  <a:pt x="31591" y="13868"/>
                </a:cubicBezTo>
                <a:cubicBezTo>
                  <a:pt x="31661" y="14241"/>
                  <a:pt x="31707" y="14615"/>
                  <a:pt x="31731" y="14988"/>
                </a:cubicBezTo>
                <a:lnTo>
                  <a:pt x="31707" y="14988"/>
                </a:lnTo>
                <a:cubicBezTo>
                  <a:pt x="31637" y="14615"/>
                  <a:pt x="31521" y="14218"/>
                  <a:pt x="31404" y="13821"/>
                </a:cubicBezTo>
                <a:lnTo>
                  <a:pt x="31404" y="13541"/>
                </a:lnTo>
                <a:close/>
                <a:moveTo>
                  <a:pt x="8943" y="14171"/>
                </a:moveTo>
                <a:lnTo>
                  <a:pt x="8943" y="14194"/>
                </a:lnTo>
                <a:cubicBezTo>
                  <a:pt x="8896" y="14475"/>
                  <a:pt x="8850" y="14755"/>
                  <a:pt x="8803" y="15035"/>
                </a:cubicBezTo>
                <a:lnTo>
                  <a:pt x="8803" y="15058"/>
                </a:lnTo>
                <a:cubicBezTo>
                  <a:pt x="8803" y="15012"/>
                  <a:pt x="8780" y="14965"/>
                  <a:pt x="8780" y="14918"/>
                </a:cubicBezTo>
                <a:cubicBezTo>
                  <a:pt x="8826" y="14661"/>
                  <a:pt x="8873" y="14428"/>
                  <a:pt x="8943" y="14171"/>
                </a:cubicBezTo>
                <a:close/>
                <a:moveTo>
                  <a:pt x="6538" y="13284"/>
                </a:moveTo>
                <a:cubicBezTo>
                  <a:pt x="6375" y="13891"/>
                  <a:pt x="6281" y="14498"/>
                  <a:pt x="6188" y="15105"/>
                </a:cubicBezTo>
                <a:cubicBezTo>
                  <a:pt x="6141" y="14918"/>
                  <a:pt x="6095" y="14731"/>
                  <a:pt x="6048" y="14521"/>
                </a:cubicBezTo>
                <a:cubicBezTo>
                  <a:pt x="6071" y="14358"/>
                  <a:pt x="6118" y="14194"/>
                  <a:pt x="6165" y="14031"/>
                </a:cubicBezTo>
                <a:lnTo>
                  <a:pt x="6165" y="14054"/>
                </a:lnTo>
                <a:cubicBezTo>
                  <a:pt x="6281" y="13798"/>
                  <a:pt x="6398" y="13541"/>
                  <a:pt x="6538" y="13284"/>
                </a:cubicBezTo>
                <a:close/>
                <a:moveTo>
                  <a:pt x="15037" y="13891"/>
                </a:moveTo>
                <a:cubicBezTo>
                  <a:pt x="15060" y="14311"/>
                  <a:pt x="15107" y="14708"/>
                  <a:pt x="15200" y="15082"/>
                </a:cubicBezTo>
                <a:lnTo>
                  <a:pt x="15200" y="15105"/>
                </a:lnTo>
                <a:cubicBezTo>
                  <a:pt x="15084" y="14731"/>
                  <a:pt x="15014" y="14335"/>
                  <a:pt x="15037" y="13938"/>
                </a:cubicBezTo>
                <a:lnTo>
                  <a:pt x="15014" y="13938"/>
                </a:lnTo>
                <a:lnTo>
                  <a:pt x="15037" y="13891"/>
                </a:lnTo>
                <a:close/>
                <a:moveTo>
                  <a:pt x="24516" y="14755"/>
                </a:moveTo>
                <a:lnTo>
                  <a:pt x="24586" y="14825"/>
                </a:lnTo>
                <a:cubicBezTo>
                  <a:pt x="24610" y="14895"/>
                  <a:pt x="24633" y="14942"/>
                  <a:pt x="24656" y="15012"/>
                </a:cubicBezTo>
                <a:lnTo>
                  <a:pt x="24540" y="15105"/>
                </a:lnTo>
                <a:cubicBezTo>
                  <a:pt x="24540" y="14988"/>
                  <a:pt x="24540" y="14872"/>
                  <a:pt x="24516" y="14755"/>
                </a:cubicBezTo>
                <a:close/>
                <a:moveTo>
                  <a:pt x="13076" y="13004"/>
                </a:moveTo>
                <a:lnTo>
                  <a:pt x="13076" y="13471"/>
                </a:lnTo>
                <a:cubicBezTo>
                  <a:pt x="12842" y="14008"/>
                  <a:pt x="12702" y="14568"/>
                  <a:pt x="12632" y="15128"/>
                </a:cubicBezTo>
                <a:cubicBezTo>
                  <a:pt x="12562" y="14802"/>
                  <a:pt x="12492" y="14451"/>
                  <a:pt x="12445" y="14101"/>
                </a:cubicBezTo>
                <a:cubicBezTo>
                  <a:pt x="12492" y="13914"/>
                  <a:pt x="12515" y="13681"/>
                  <a:pt x="12562" y="13471"/>
                </a:cubicBezTo>
                <a:lnTo>
                  <a:pt x="12562" y="13471"/>
                </a:lnTo>
                <a:lnTo>
                  <a:pt x="12539" y="13494"/>
                </a:lnTo>
                <a:cubicBezTo>
                  <a:pt x="12655" y="13354"/>
                  <a:pt x="12772" y="13237"/>
                  <a:pt x="12889" y="13144"/>
                </a:cubicBezTo>
                <a:cubicBezTo>
                  <a:pt x="12959" y="13097"/>
                  <a:pt x="13029" y="13050"/>
                  <a:pt x="13076" y="13004"/>
                </a:cubicBezTo>
                <a:close/>
                <a:moveTo>
                  <a:pt x="21948" y="14825"/>
                </a:moveTo>
                <a:cubicBezTo>
                  <a:pt x="21995" y="14848"/>
                  <a:pt x="22018" y="14872"/>
                  <a:pt x="22065" y="14895"/>
                </a:cubicBezTo>
                <a:lnTo>
                  <a:pt x="22088" y="14895"/>
                </a:lnTo>
                <a:cubicBezTo>
                  <a:pt x="22111" y="14988"/>
                  <a:pt x="22135" y="15058"/>
                  <a:pt x="22135" y="15128"/>
                </a:cubicBezTo>
                <a:cubicBezTo>
                  <a:pt x="22088" y="15012"/>
                  <a:pt x="22018" y="14918"/>
                  <a:pt x="21948" y="14825"/>
                </a:cubicBezTo>
                <a:close/>
                <a:moveTo>
                  <a:pt x="31871" y="12397"/>
                </a:moveTo>
                <a:cubicBezTo>
                  <a:pt x="32408" y="13074"/>
                  <a:pt x="32875" y="13798"/>
                  <a:pt x="33295" y="14568"/>
                </a:cubicBezTo>
                <a:cubicBezTo>
                  <a:pt x="33272" y="14825"/>
                  <a:pt x="33248" y="15082"/>
                  <a:pt x="33225" y="15339"/>
                </a:cubicBezTo>
                <a:cubicBezTo>
                  <a:pt x="33015" y="14778"/>
                  <a:pt x="32735" y="14241"/>
                  <a:pt x="32408" y="13751"/>
                </a:cubicBezTo>
                <a:lnTo>
                  <a:pt x="32361" y="13681"/>
                </a:lnTo>
                <a:cubicBezTo>
                  <a:pt x="32221" y="13237"/>
                  <a:pt x="32058" y="12817"/>
                  <a:pt x="31871" y="12397"/>
                </a:cubicBezTo>
                <a:close/>
                <a:moveTo>
                  <a:pt x="9854" y="12794"/>
                </a:moveTo>
                <a:cubicBezTo>
                  <a:pt x="9854" y="12910"/>
                  <a:pt x="9877" y="13027"/>
                  <a:pt x="9900" y="13167"/>
                </a:cubicBezTo>
                <a:cubicBezTo>
                  <a:pt x="9854" y="13401"/>
                  <a:pt x="9830" y="13657"/>
                  <a:pt x="9807" y="13914"/>
                </a:cubicBezTo>
                <a:cubicBezTo>
                  <a:pt x="9737" y="14335"/>
                  <a:pt x="9714" y="14755"/>
                  <a:pt x="9714" y="15198"/>
                </a:cubicBezTo>
                <a:cubicBezTo>
                  <a:pt x="9714" y="15268"/>
                  <a:pt x="9690" y="15362"/>
                  <a:pt x="9690" y="15432"/>
                </a:cubicBezTo>
                <a:cubicBezTo>
                  <a:pt x="9550" y="14988"/>
                  <a:pt x="9433" y="14521"/>
                  <a:pt x="9340" y="14054"/>
                </a:cubicBezTo>
                <a:cubicBezTo>
                  <a:pt x="9387" y="13751"/>
                  <a:pt x="9457" y="13471"/>
                  <a:pt x="9527" y="13191"/>
                </a:cubicBezTo>
                <a:cubicBezTo>
                  <a:pt x="9527" y="13167"/>
                  <a:pt x="9550" y="13144"/>
                  <a:pt x="9550" y="13097"/>
                </a:cubicBezTo>
                <a:lnTo>
                  <a:pt x="9854" y="12794"/>
                </a:lnTo>
                <a:close/>
                <a:moveTo>
                  <a:pt x="19590" y="15059"/>
                </a:moveTo>
                <a:lnTo>
                  <a:pt x="19590" y="15059"/>
                </a:lnTo>
                <a:cubicBezTo>
                  <a:pt x="19660" y="15152"/>
                  <a:pt x="19730" y="15269"/>
                  <a:pt x="19800" y="15385"/>
                </a:cubicBezTo>
                <a:lnTo>
                  <a:pt x="19800" y="15432"/>
                </a:lnTo>
                <a:lnTo>
                  <a:pt x="19613" y="15339"/>
                </a:lnTo>
                <a:cubicBezTo>
                  <a:pt x="19613" y="15232"/>
                  <a:pt x="19594" y="15145"/>
                  <a:pt x="19590" y="15059"/>
                </a:cubicBezTo>
                <a:close/>
                <a:moveTo>
                  <a:pt x="27038" y="15058"/>
                </a:moveTo>
                <a:lnTo>
                  <a:pt x="27225" y="15292"/>
                </a:lnTo>
                <a:lnTo>
                  <a:pt x="27225" y="15432"/>
                </a:lnTo>
                <a:cubicBezTo>
                  <a:pt x="27155" y="15339"/>
                  <a:pt x="27084" y="15222"/>
                  <a:pt x="27038" y="15128"/>
                </a:cubicBezTo>
                <a:lnTo>
                  <a:pt x="27038" y="15105"/>
                </a:lnTo>
                <a:lnTo>
                  <a:pt x="27038" y="15058"/>
                </a:lnTo>
                <a:close/>
                <a:moveTo>
                  <a:pt x="20804" y="14545"/>
                </a:moveTo>
                <a:lnTo>
                  <a:pt x="20827" y="14568"/>
                </a:lnTo>
                <a:cubicBezTo>
                  <a:pt x="20944" y="14872"/>
                  <a:pt x="21061" y="15175"/>
                  <a:pt x="21154" y="15479"/>
                </a:cubicBezTo>
                <a:lnTo>
                  <a:pt x="21014" y="15385"/>
                </a:lnTo>
                <a:cubicBezTo>
                  <a:pt x="20991" y="15362"/>
                  <a:pt x="20967" y="15339"/>
                  <a:pt x="20944" y="15315"/>
                </a:cubicBezTo>
                <a:cubicBezTo>
                  <a:pt x="20851" y="15082"/>
                  <a:pt x="20757" y="14872"/>
                  <a:pt x="20640" y="14638"/>
                </a:cubicBezTo>
                <a:cubicBezTo>
                  <a:pt x="20687" y="14615"/>
                  <a:pt x="20734" y="14568"/>
                  <a:pt x="20804" y="14545"/>
                </a:cubicBezTo>
                <a:close/>
                <a:moveTo>
                  <a:pt x="27808" y="15082"/>
                </a:moveTo>
                <a:cubicBezTo>
                  <a:pt x="27855" y="15175"/>
                  <a:pt x="27902" y="15245"/>
                  <a:pt x="27925" y="15339"/>
                </a:cubicBezTo>
                <a:cubicBezTo>
                  <a:pt x="27925" y="15409"/>
                  <a:pt x="27925" y="15479"/>
                  <a:pt x="27902" y="15549"/>
                </a:cubicBezTo>
                <a:lnTo>
                  <a:pt x="27878" y="15549"/>
                </a:lnTo>
                <a:cubicBezTo>
                  <a:pt x="27855" y="15385"/>
                  <a:pt x="27832" y="15245"/>
                  <a:pt x="27808" y="15082"/>
                </a:cubicBezTo>
                <a:close/>
                <a:moveTo>
                  <a:pt x="30750" y="14778"/>
                </a:moveTo>
                <a:cubicBezTo>
                  <a:pt x="30844" y="14988"/>
                  <a:pt x="30914" y="15198"/>
                  <a:pt x="31007" y="15409"/>
                </a:cubicBezTo>
                <a:lnTo>
                  <a:pt x="30984" y="15549"/>
                </a:lnTo>
                <a:cubicBezTo>
                  <a:pt x="30914" y="15339"/>
                  <a:pt x="30844" y="15152"/>
                  <a:pt x="30750" y="14965"/>
                </a:cubicBezTo>
                <a:cubicBezTo>
                  <a:pt x="30750" y="14895"/>
                  <a:pt x="30750" y="14825"/>
                  <a:pt x="30750" y="14778"/>
                </a:cubicBezTo>
                <a:close/>
                <a:moveTo>
                  <a:pt x="33669" y="14124"/>
                </a:moveTo>
                <a:lnTo>
                  <a:pt x="33692" y="14148"/>
                </a:lnTo>
                <a:cubicBezTo>
                  <a:pt x="33902" y="14615"/>
                  <a:pt x="34089" y="15105"/>
                  <a:pt x="34229" y="15595"/>
                </a:cubicBezTo>
                <a:cubicBezTo>
                  <a:pt x="34066" y="15198"/>
                  <a:pt x="33879" y="14825"/>
                  <a:pt x="33669" y="14451"/>
                </a:cubicBezTo>
                <a:cubicBezTo>
                  <a:pt x="33669" y="14358"/>
                  <a:pt x="33669" y="14241"/>
                  <a:pt x="33669" y="14124"/>
                </a:cubicBezTo>
                <a:close/>
                <a:moveTo>
                  <a:pt x="7449" y="15012"/>
                </a:moveTo>
                <a:cubicBezTo>
                  <a:pt x="7449" y="15152"/>
                  <a:pt x="7472" y="15315"/>
                  <a:pt x="7495" y="15432"/>
                </a:cubicBezTo>
                <a:cubicBezTo>
                  <a:pt x="7449" y="15525"/>
                  <a:pt x="7402" y="15595"/>
                  <a:pt x="7355" y="15689"/>
                </a:cubicBezTo>
                <a:cubicBezTo>
                  <a:pt x="7379" y="15479"/>
                  <a:pt x="7402" y="15268"/>
                  <a:pt x="7425" y="15058"/>
                </a:cubicBezTo>
                <a:cubicBezTo>
                  <a:pt x="7425" y="15058"/>
                  <a:pt x="7425" y="15035"/>
                  <a:pt x="7449" y="15012"/>
                </a:cubicBezTo>
                <a:close/>
                <a:moveTo>
                  <a:pt x="18189" y="14078"/>
                </a:moveTo>
                <a:lnTo>
                  <a:pt x="18189" y="14101"/>
                </a:lnTo>
                <a:cubicBezTo>
                  <a:pt x="18236" y="14428"/>
                  <a:pt x="18376" y="14755"/>
                  <a:pt x="18609" y="15012"/>
                </a:cubicBezTo>
                <a:cubicBezTo>
                  <a:pt x="18609" y="15035"/>
                  <a:pt x="18632" y="15082"/>
                  <a:pt x="18656" y="15128"/>
                </a:cubicBezTo>
                <a:cubicBezTo>
                  <a:pt x="18492" y="15292"/>
                  <a:pt x="18376" y="15479"/>
                  <a:pt x="18329" y="15712"/>
                </a:cubicBezTo>
                <a:cubicBezTo>
                  <a:pt x="18259" y="15700"/>
                  <a:pt x="18189" y="15695"/>
                  <a:pt x="18119" y="15695"/>
                </a:cubicBezTo>
                <a:cubicBezTo>
                  <a:pt x="18049" y="15695"/>
                  <a:pt x="17979" y="15700"/>
                  <a:pt x="17909" y="15712"/>
                </a:cubicBezTo>
                <a:cubicBezTo>
                  <a:pt x="17815" y="15549"/>
                  <a:pt x="17769" y="15385"/>
                  <a:pt x="17722" y="15198"/>
                </a:cubicBezTo>
                <a:cubicBezTo>
                  <a:pt x="17629" y="14591"/>
                  <a:pt x="17839" y="14241"/>
                  <a:pt x="18189" y="14078"/>
                </a:cubicBezTo>
                <a:close/>
                <a:moveTo>
                  <a:pt x="24750" y="15502"/>
                </a:moveTo>
                <a:cubicBezTo>
                  <a:pt x="24750" y="15572"/>
                  <a:pt x="24773" y="15665"/>
                  <a:pt x="24796" y="15735"/>
                </a:cubicBezTo>
                <a:cubicBezTo>
                  <a:pt x="24750" y="15689"/>
                  <a:pt x="24703" y="15619"/>
                  <a:pt x="24656" y="15572"/>
                </a:cubicBezTo>
                <a:lnTo>
                  <a:pt x="24750" y="15502"/>
                </a:lnTo>
                <a:close/>
                <a:moveTo>
                  <a:pt x="20244" y="15315"/>
                </a:moveTo>
                <a:cubicBezTo>
                  <a:pt x="20407" y="15455"/>
                  <a:pt x="20547" y="15595"/>
                  <a:pt x="20734" y="15712"/>
                </a:cubicBezTo>
                <a:lnTo>
                  <a:pt x="20781" y="15829"/>
                </a:lnTo>
                <a:cubicBezTo>
                  <a:pt x="20617" y="15782"/>
                  <a:pt x="20454" y="15735"/>
                  <a:pt x="20314" y="15689"/>
                </a:cubicBezTo>
                <a:cubicBezTo>
                  <a:pt x="20290" y="15619"/>
                  <a:pt x="20290" y="15595"/>
                  <a:pt x="20267" y="15549"/>
                </a:cubicBezTo>
                <a:lnTo>
                  <a:pt x="20244" y="15572"/>
                </a:lnTo>
                <a:lnTo>
                  <a:pt x="20244" y="15315"/>
                </a:lnTo>
                <a:close/>
                <a:moveTo>
                  <a:pt x="21434" y="15152"/>
                </a:moveTo>
                <a:cubicBezTo>
                  <a:pt x="21598" y="15362"/>
                  <a:pt x="21738" y="15595"/>
                  <a:pt x="21831" y="15852"/>
                </a:cubicBezTo>
                <a:cubicBezTo>
                  <a:pt x="21784" y="15805"/>
                  <a:pt x="21691" y="15782"/>
                  <a:pt x="21621" y="15735"/>
                </a:cubicBezTo>
                <a:lnTo>
                  <a:pt x="21621" y="15759"/>
                </a:lnTo>
                <a:cubicBezTo>
                  <a:pt x="21551" y="15549"/>
                  <a:pt x="21504" y="15339"/>
                  <a:pt x="21434" y="15152"/>
                </a:cubicBezTo>
                <a:close/>
                <a:moveTo>
                  <a:pt x="22919" y="15540"/>
                </a:moveTo>
                <a:lnTo>
                  <a:pt x="23092" y="15712"/>
                </a:lnTo>
                <a:lnTo>
                  <a:pt x="23139" y="15829"/>
                </a:lnTo>
                <a:lnTo>
                  <a:pt x="22999" y="15852"/>
                </a:lnTo>
                <a:cubicBezTo>
                  <a:pt x="22978" y="15748"/>
                  <a:pt x="22957" y="15644"/>
                  <a:pt x="22919" y="15540"/>
                </a:cubicBezTo>
                <a:close/>
                <a:moveTo>
                  <a:pt x="18773" y="15502"/>
                </a:moveTo>
                <a:cubicBezTo>
                  <a:pt x="18819" y="15619"/>
                  <a:pt x="18866" y="15735"/>
                  <a:pt x="18913" y="15876"/>
                </a:cubicBezTo>
                <a:lnTo>
                  <a:pt x="18889" y="15876"/>
                </a:lnTo>
                <a:cubicBezTo>
                  <a:pt x="18819" y="15852"/>
                  <a:pt x="18726" y="15805"/>
                  <a:pt x="18632" y="15782"/>
                </a:cubicBezTo>
                <a:cubicBezTo>
                  <a:pt x="18679" y="15689"/>
                  <a:pt x="18703" y="15595"/>
                  <a:pt x="18773" y="15502"/>
                </a:cubicBezTo>
                <a:close/>
                <a:moveTo>
                  <a:pt x="27505" y="15665"/>
                </a:moveTo>
                <a:cubicBezTo>
                  <a:pt x="27505" y="15805"/>
                  <a:pt x="27505" y="15922"/>
                  <a:pt x="27528" y="16039"/>
                </a:cubicBezTo>
                <a:lnTo>
                  <a:pt x="27458" y="15922"/>
                </a:lnTo>
                <a:cubicBezTo>
                  <a:pt x="27458" y="15829"/>
                  <a:pt x="27505" y="15759"/>
                  <a:pt x="27505" y="15665"/>
                </a:cubicBezTo>
                <a:close/>
                <a:moveTo>
                  <a:pt x="35630" y="10202"/>
                </a:moveTo>
                <a:cubicBezTo>
                  <a:pt x="35700" y="10295"/>
                  <a:pt x="35770" y="10389"/>
                  <a:pt x="35840" y="10482"/>
                </a:cubicBezTo>
                <a:cubicBezTo>
                  <a:pt x="36891" y="12046"/>
                  <a:pt x="37381" y="13938"/>
                  <a:pt x="37218" y="15805"/>
                </a:cubicBezTo>
                <a:cubicBezTo>
                  <a:pt x="37171" y="15899"/>
                  <a:pt x="37148" y="15969"/>
                  <a:pt x="37101" y="16062"/>
                </a:cubicBezTo>
                <a:cubicBezTo>
                  <a:pt x="37007" y="14381"/>
                  <a:pt x="36564" y="12747"/>
                  <a:pt x="35863" y="11253"/>
                </a:cubicBezTo>
                <a:cubicBezTo>
                  <a:pt x="35793" y="10902"/>
                  <a:pt x="35723" y="10552"/>
                  <a:pt x="35630" y="10202"/>
                </a:cubicBezTo>
                <a:close/>
                <a:moveTo>
                  <a:pt x="26921" y="15549"/>
                </a:moveTo>
                <a:lnTo>
                  <a:pt x="27061" y="15805"/>
                </a:lnTo>
                <a:cubicBezTo>
                  <a:pt x="27014" y="15899"/>
                  <a:pt x="26968" y="15992"/>
                  <a:pt x="26921" y="16086"/>
                </a:cubicBezTo>
                <a:cubicBezTo>
                  <a:pt x="26898" y="16016"/>
                  <a:pt x="26874" y="15922"/>
                  <a:pt x="26851" y="15852"/>
                </a:cubicBezTo>
                <a:cubicBezTo>
                  <a:pt x="26874" y="15759"/>
                  <a:pt x="26898" y="15665"/>
                  <a:pt x="26921" y="15549"/>
                </a:cubicBezTo>
                <a:close/>
                <a:moveTo>
                  <a:pt x="12399" y="15619"/>
                </a:moveTo>
                <a:cubicBezTo>
                  <a:pt x="12445" y="15805"/>
                  <a:pt x="12492" y="15969"/>
                  <a:pt x="12539" y="16156"/>
                </a:cubicBezTo>
                <a:cubicBezTo>
                  <a:pt x="12492" y="16039"/>
                  <a:pt x="12445" y="15922"/>
                  <a:pt x="12399" y="15829"/>
                </a:cubicBezTo>
                <a:cubicBezTo>
                  <a:pt x="12399" y="15759"/>
                  <a:pt x="12399" y="15689"/>
                  <a:pt x="12399" y="15619"/>
                </a:cubicBezTo>
                <a:close/>
                <a:moveTo>
                  <a:pt x="14663" y="15268"/>
                </a:moveTo>
                <a:lnTo>
                  <a:pt x="14663" y="15268"/>
                </a:lnTo>
                <a:cubicBezTo>
                  <a:pt x="14710" y="15409"/>
                  <a:pt x="14780" y="15572"/>
                  <a:pt x="14873" y="15712"/>
                </a:cubicBezTo>
                <a:cubicBezTo>
                  <a:pt x="14803" y="15876"/>
                  <a:pt x="14757" y="16016"/>
                  <a:pt x="14710" y="16179"/>
                </a:cubicBezTo>
                <a:cubicBezTo>
                  <a:pt x="14663" y="15876"/>
                  <a:pt x="14663" y="15572"/>
                  <a:pt x="14663" y="15268"/>
                </a:cubicBezTo>
                <a:close/>
                <a:moveTo>
                  <a:pt x="19216" y="15525"/>
                </a:moveTo>
                <a:lnTo>
                  <a:pt x="19310" y="15619"/>
                </a:lnTo>
                <a:cubicBezTo>
                  <a:pt x="19356" y="15805"/>
                  <a:pt x="19403" y="16016"/>
                  <a:pt x="19450" y="16202"/>
                </a:cubicBezTo>
                <a:lnTo>
                  <a:pt x="19380" y="16156"/>
                </a:lnTo>
                <a:cubicBezTo>
                  <a:pt x="19356" y="16062"/>
                  <a:pt x="19310" y="15969"/>
                  <a:pt x="19286" y="15876"/>
                </a:cubicBezTo>
                <a:cubicBezTo>
                  <a:pt x="19263" y="15759"/>
                  <a:pt x="19216" y="15642"/>
                  <a:pt x="19216" y="15525"/>
                </a:cubicBezTo>
                <a:close/>
                <a:moveTo>
                  <a:pt x="5884" y="15479"/>
                </a:moveTo>
                <a:cubicBezTo>
                  <a:pt x="5931" y="15595"/>
                  <a:pt x="5954" y="15689"/>
                  <a:pt x="6001" y="15805"/>
                </a:cubicBezTo>
                <a:cubicBezTo>
                  <a:pt x="5931" y="16016"/>
                  <a:pt x="5884" y="16249"/>
                  <a:pt x="5838" y="16459"/>
                </a:cubicBezTo>
                <a:lnTo>
                  <a:pt x="5814" y="16459"/>
                </a:lnTo>
                <a:cubicBezTo>
                  <a:pt x="5814" y="16132"/>
                  <a:pt x="5861" y="15805"/>
                  <a:pt x="5884" y="15479"/>
                </a:cubicBezTo>
                <a:close/>
                <a:moveTo>
                  <a:pt x="32758" y="15128"/>
                </a:moveTo>
                <a:cubicBezTo>
                  <a:pt x="32875" y="15409"/>
                  <a:pt x="32992" y="15712"/>
                  <a:pt x="33085" y="16016"/>
                </a:cubicBezTo>
                <a:cubicBezTo>
                  <a:pt x="33085" y="16156"/>
                  <a:pt x="33062" y="16296"/>
                  <a:pt x="33015" y="16436"/>
                </a:cubicBezTo>
                <a:lnTo>
                  <a:pt x="33015" y="16459"/>
                </a:lnTo>
                <a:cubicBezTo>
                  <a:pt x="32945" y="16016"/>
                  <a:pt x="32851" y="15572"/>
                  <a:pt x="32758" y="15128"/>
                </a:cubicBezTo>
                <a:close/>
                <a:moveTo>
                  <a:pt x="15947" y="15759"/>
                </a:moveTo>
                <a:cubicBezTo>
                  <a:pt x="15971" y="16016"/>
                  <a:pt x="16018" y="16249"/>
                  <a:pt x="16088" y="16483"/>
                </a:cubicBezTo>
                <a:lnTo>
                  <a:pt x="16041" y="16436"/>
                </a:lnTo>
                <a:cubicBezTo>
                  <a:pt x="15994" y="16343"/>
                  <a:pt x="15947" y="16272"/>
                  <a:pt x="15901" y="16202"/>
                </a:cubicBezTo>
                <a:cubicBezTo>
                  <a:pt x="15901" y="16062"/>
                  <a:pt x="15877" y="15946"/>
                  <a:pt x="15877" y="15829"/>
                </a:cubicBezTo>
                <a:lnTo>
                  <a:pt x="15947" y="15759"/>
                </a:lnTo>
                <a:close/>
                <a:moveTo>
                  <a:pt x="13169" y="14405"/>
                </a:moveTo>
                <a:cubicBezTo>
                  <a:pt x="13216" y="14568"/>
                  <a:pt x="13239" y="14708"/>
                  <a:pt x="13286" y="14872"/>
                </a:cubicBezTo>
                <a:cubicBezTo>
                  <a:pt x="13286" y="15082"/>
                  <a:pt x="13309" y="15292"/>
                  <a:pt x="13309" y="15502"/>
                </a:cubicBezTo>
                <a:cubicBezTo>
                  <a:pt x="13192" y="15829"/>
                  <a:pt x="13076" y="16156"/>
                  <a:pt x="13006" y="16506"/>
                </a:cubicBezTo>
                <a:lnTo>
                  <a:pt x="13006" y="16483"/>
                </a:lnTo>
                <a:cubicBezTo>
                  <a:pt x="13006" y="16389"/>
                  <a:pt x="13006" y="16319"/>
                  <a:pt x="12982" y="16249"/>
                </a:cubicBezTo>
                <a:cubicBezTo>
                  <a:pt x="12959" y="15619"/>
                  <a:pt x="13029" y="15012"/>
                  <a:pt x="13169" y="14405"/>
                </a:cubicBezTo>
                <a:close/>
                <a:moveTo>
                  <a:pt x="36003" y="12607"/>
                </a:moveTo>
                <a:cubicBezTo>
                  <a:pt x="36190" y="13097"/>
                  <a:pt x="36354" y="13611"/>
                  <a:pt x="36470" y="14148"/>
                </a:cubicBezTo>
                <a:cubicBezTo>
                  <a:pt x="36634" y="14988"/>
                  <a:pt x="36751" y="15852"/>
                  <a:pt x="36774" y="16739"/>
                </a:cubicBezTo>
                <a:cubicBezTo>
                  <a:pt x="36681" y="16016"/>
                  <a:pt x="36517" y="15292"/>
                  <a:pt x="36284" y="14591"/>
                </a:cubicBezTo>
                <a:lnTo>
                  <a:pt x="36284" y="14615"/>
                </a:lnTo>
                <a:cubicBezTo>
                  <a:pt x="36214" y="14358"/>
                  <a:pt x="36120" y="14101"/>
                  <a:pt x="36003" y="13868"/>
                </a:cubicBezTo>
                <a:cubicBezTo>
                  <a:pt x="36027" y="13447"/>
                  <a:pt x="36003" y="13027"/>
                  <a:pt x="36003" y="12607"/>
                </a:cubicBezTo>
                <a:close/>
                <a:moveTo>
                  <a:pt x="30773" y="16132"/>
                </a:moveTo>
                <a:cubicBezTo>
                  <a:pt x="30797" y="16226"/>
                  <a:pt x="30820" y="16319"/>
                  <a:pt x="30844" y="16436"/>
                </a:cubicBezTo>
                <a:cubicBezTo>
                  <a:pt x="30820" y="16576"/>
                  <a:pt x="30797" y="16716"/>
                  <a:pt x="30750" y="16856"/>
                </a:cubicBezTo>
                <a:cubicBezTo>
                  <a:pt x="30750" y="16669"/>
                  <a:pt x="30750" y="16483"/>
                  <a:pt x="30750" y="16296"/>
                </a:cubicBezTo>
                <a:lnTo>
                  <a:pt x="30773" y="16296"/>
                </a:lnTo>
                <a:lnTo>
                  <a:pt x="30773" y="16132"/>
                </a:lnTo>
                <a:close/>
                <a:moveTo>
                  <a:pt x="11558" y="15268"/>
                </a:moveTo>
                <a:lnTo>
                  <a:pt x="11558" y="15268"/>
                </a:lnTo>
                <a:cubicBezTo>
                  <a:pt x="11511" y="15805"/>
                  <a:pt x="11511" y="16343"/>
                  <a:pt x="11581" y="16880"/>
                </a:cubicBezTo>
                <a:cubicBezTo>
                  <a:pt x="11488" y="16693"/>
                  <a:pt x="11395" y="16529"/>
                  <a:pt x="11301" y="16343"/>
                </a:cubicBezTo>
                <a:cubicBezTo>
                  <a:pt x="11371" y="15969"/>
                  <a:pt x="11441" y="15619"/>
                  <a:pt x="11558" y="15268"/>
                </a:cubicBezTo>
                <a:close/>
                <a:moveTo>
                  <a:pt x="27948" y="16343"/>
                </a:moveTo>
                <a:lnTo>
                  <a:pt x="27948" y="16343"/>
                </a:lnTo>
                <a:cubicBezTo>
                  <a:pt x="27995" y="16413"/>
                  <a:pt x="28042" y="16483"/>
                  <a:pt x="28088" y="16553"/>
                </a:cubicBezTo>
                <a:lnTo>
                  <a:pt x="28065" y="16739"/>
                </a:lnTo>
                <a:cubicBezTo>
                  <a:pt x="28065" y="16786"/>
                  <a:pt x="28042" y="16833"/>
                  <a:pt x="28018" y="16903"/>
                </a:cubicBezTo>
                <a:lnTo>
                  <a:pt x="27972" y="16926"/>
                </a:lnTo>
                <a:cubicBezTo>
                  <a:pt x="27972" y="16739"/>
                  <a:pt x="27972" y="16529"/>
                  <a:pt x="27948" y="16343"/>
                </a:cubicBezTo>
                <a:close/>
                <a:moveTo>
                  <a:pt x="25800" y="15409"/>
                </a:moveTo>
                <a:cubicBezTo>
                  <a:pt x="25987" y="15782"/>
                  <a:pt x="26151" y="16156"/>
                  <a:pt x="26291" y="16529"/>
                </a:cubicBezTo>
                <a:cubicBezTo>
                  <a:pt x="26244" y="16669"/>
                  <a:pt x="26197" y="16833"/>
                  <a:pt x="26151" y="16950"/>
                </a:cubicBezTo>
                <a:cubicBezTo>
                  <a:pt x="26151" y="16880"/>
                  <a:pt x="26127" y="16833"/>
                  <a:pt x="26104" y="16763"/>
                </a:cubicBezTo>
                <a:cubicBezTo>
                  <a:pt x="26034" y="16459"/>
                  <a:pt x="25940" y="16132"/>
                  <a:pt x="25824" y="15852"/>
                </a:cubicBezTo>
                <a:cubicBezTo>
                  <a:pt x="25824" y="15712"/>
                  <a:pt x="25800" y="15595"/>
                  <a:pt x="25777" y="15479"/>
                </a:cubicBezTo>
                <a:cubicBezTo>
                  <a:pt x="25777" y="15455"/>
                  <a:pt x="25777" y="15432"/>
                  <a:pt x="25800" y="15409"/>
                </a:cubicBezTo>
                <a:close/>
                <a:moveTo>
                  <a:pt x="29956" y="14311"/>
                </a:moveTo>
                <a:cubicBezTo>
                  <a:pt x="30096" y="14545"/>
                  <a:pt x="30213" y="14778"/>
                  <a:pt x="30330" y="15012"/>
                </a:cubicBezTo>
                <a:cubicBezTo>
                  <a:pt x="30377" y="15362"/>
                  <a:pt x="30400" y="15712"/>
                  <a:pt x="30423" y="16039"/>
                </a:cubicBezTo>
                <a:cubicBezTo>
                  <a:pt x="30447" y="16389"/>
                  <a:pt x="30353" y="16669"/>
                  <a:pt x="30330" y="16973"/>
                </a:cubicBezTo>
                <a:cubicBezTo>
                  <a:pt x="30330" y="16950"/>
                  <a:pt x="30330" y="16950"/>
                  <a:pt x="30307" y="16926"/>
                </a:cubicBezTo>
                <a:cubicBezTo>
                  <a:pt x="30260" y="16809"/>
                  <a:pt x="30190" y="16716"/>
                  <a:pt x="30120" y="16599"/>
                </a:cubicBezTo>
                <a:cubicBezTo>
                  <a:pt x="30073" y="16109"/>
                  <a:pt x="30003" y="15642"/>
                  <a:pt x="29886" y="15152"/>
                </a:cubicBezTo>
                <a:cubicBezTo>
                  <a:pt x="29863" y="15012"/>
                  <a:pt x="29863" y="14872"/>
                  <a:pt x="29840" y="14755"/>
                </a:cubicBezTo>
                <a:cubicBezTo>
                  <a:pt x="29886" y="14591"/>
                  <a:pt x="29910" y="14451"/>
                  <a:pt x="29956" y="14311"/>
                </a:cubicBezTo>
                <a:close/>
                <a:moveTo>
                  <a:pt x="8173" y="15876"/>
                </a:moveTo>
                <a:cubicBezTo>
                  <a:pt x="8196" y="15946"/>
                  <a:pt x="8219" y="16016"/>
                  <a:pt x="8243" y="16086"/>
                </a:cubicBezTo>
                <a:cubicBezTo>
                  <a:pt x="8219" y="16296"/>
                  <a:pt x="8196" y="16529"/>
                  <a:pt x="8173" y="16716"/>
                </a:cubicBezTo>
                <a:lnTo>
                  <a:pt x="8173" y="17020"/>
                </a:lnTo>
                <a:cubicBezTo>
                  <a:pt x="8126" y="16716"/>
                  <a:pt x="8102" y="16389"/>
                  <a:pt x="8126" y="16086"/>
                </a:cubicBezTo>
                <a:lnTo>
                  <a:pt x="8126" y="16039"/>
                </a:lnTo>
                <a:cubicBezTo>
                  <a:pt x="8126" y="16016"/>
                  <a:pt x="8149" y="15946"/>
                  <a:pt x="8173" y="15876"/>
                </a:cubicBezTo>
                <a:close/>
                <a:moveTo>
                  <a:pt x="20127" y="16599"/>
                </a:moveTo>
                <a:cubicBezTo>
                  <a:pt x="20173" y="16763"/>
                  <a:pt x="20244" y="16926"/>
                  <a:pt x="20337" y="17066"/>
                </a:cubicBezTo>
                <a:lnTo>
                  <a:pt x="20267" y="16973"/>
                </a:lnTo>
                <a:lnTo>
                  <a:pt x="20150" y="16833"/>
                </a:lnTo>
                <a:cubicBezTo>
                  <a:pt x="20150" y="16763"/>
                  <a:pt x="20127" y="16669"/>
                  <a:pt x="20127" y="16599"/>
                </a:cubicBezTo>
                <a:close/>
                <a:moveTo>
                  <a:pt x="35023" y="15829"/>
                </a:moveTo>
                <a:cubicBezTo>
                  <a:pt x="35070" y="16039"/>
                  <a:pt x="35116" y="16249"/>
                  <a:pt x="35140" y="16459"/>
                </a:cubicBezTo>
                <a:cubicBezTo>
                  <a:pt x="35093" y="16693"/>
                  <a:pt x="35046" y="16926"/>
                  <a:pt x="34999" y="17160"/>
                </a:cubicBezTo>
                <a:cubicBezTo>
                  <a:pt x="34976" y="17043"/>
                  <a:pt x="34953" y="16950"/>
                  <a:pt x="34929" y="16833"/>
                </a:cubicBezTo>
                <a:cubicBezTo>
                  <a:pt x="34976" y="16506"/>
                  <a:pt x="34999" y="16179"/>
                  <a:pt x="35023" y="15829"/>
                </a:cubicBezTo>
                <a:close/>
                <a:moveTo>
                  <a:pt x="24680" y="16413"/>
                </a:moveTo>
                <a:cubicBezTo>
                  <a:pt x="24726" y="16483"/>
                  <a:pt x="24796" y="16553"/>
                  <a:pt x="24866" y="16623"/>
                </a:cubicBezTo>
                <a:lnTo>
                  <a:pt x="24866" y="16716"/>
                </a:lnTo>
                <a:cubicBezTo>
                  <a:pt x="24825" y="16882"/>
                  <a:pt x="24784" y="17029"/>
                  <a:pt x="24726" y="17174"/>
                </a:cubicBezTo>
                <a:lnTo>
                  <a:pt x="24726" y="17174"/>
                </a:lnTo>
                <a:cubicBezTo>
                  <a:pt x="24723" y="16915"/>
                  <a:pt x="24701" y="16674"/>
                  <a:pt x="24680" y="16413"/>
                </a:cubicBezTo>
                <a:close/>
                <a:moveTo>
                  <a:pt x="23349" y="16366"/>
                </a:moveTo>
                <a:lnTo>
                  <a:pt x="23349" y="16366"/>
                </a:lnTo>
                <a:cubicBezTo>
                  <a:pt x="23395" y="16669"/>
                  <a:pt x="23325" y="16973"/>
                  <a:pt x="23185" y="17253"/>
                </a:cubicBezTo>
                <a:cubicBezTo>
                  <a:pt x="23185" y="16973"/>
                  <a:pt x="23162" y="16669"/>
                  <a:pt x="23139" y="16389"/>
                </a:cubicBezTo>
                <a:cubicBezTo>
                  <a:pt x="23209" y="16389"/>
                  <a:pt x="23279" y="16389"/>
                  <a:pt x="23349" y="16366"/>
                </a:cubicBezTo>
                <a:close/>
                <a:moveTo>
                  <a:pt x="21995" y="16343"/>
                </a:moveTo>
                <a:cubicBezTo>
                  <a:pt x="22041" y="16413"/>
                  <a:pt x="22041" y="16459"/>
                  <a:pt x="22041" y="16529"/>
                </a:cubicBezTo>
                <a:cubicBezTo>
                  <a:pt x="22088" y="16763"/>
                  <a:pt x="22088" y="17020"/>
                  <a:pt x="22041" y="17276"/>
                </a:cubicBezTo>
                <a:cubicBezTo>
                  <a:pt x="22018" y="17300"/>
                  <a:pt x="22018" y="17323"/>
                  <a:pt x="21995" y="17346"/>
                </a:cubicBezTo>
                <a:cubicBezTo>
                  <a:pt x="21925" y="17020"/>
                  <a:pt x="21855" y="16693"/>
                  <a:pt x="21784" y="16343"/>
                </a:cubicBezTo>
                <a:close/>
                <a:moveTo>
                  <a:pt x="18585" y="16253"/>
                </a:moveTo>
                <a:cubicBezTo>
                  <a:pt x="18739" y="16277"/>
                  <a:pt x="18872" y="16322"/>
                  <a:pt x="19006" y="16389"/>
                </a:cubicBezTo>
                <a:cubicBezTo>
                  <a:pt x="19029" y="16389"/>
                  <a:pt x="19076" y="16413"/>
                  <a:pt x="19123" y="16436"/>
                </a:cubicBezTo>
                <a:cubicBezTo>
                  <a:pt x="19263" y="16763"/>
                  <a:pt x="19426" y="17066"/>
                  <a:pt x="19613" y="17370"/>
                </a:cubicBezTo>
                <a:lnTo>
                  <a:pt x="19473" y="17323"/>
                </a:lnTo>
                <a:cubicBezTo>
                  <a:pt x="19169" y="17113"/>
                  <a:pt x="18866" y="16856"/>
                  <a:pt x="18586" y="16599"/>
                </a:cubicBezTo>
                <a:cubicBezTo>
                  <a:pt x="18563" y="16484"/>
                  <a:pt x="18562" y="16368"/>
                  <a:pt x="18585" y="16253"/>
                </a:cubicBezTo>
                <a:close/>
                <a:moveTo>
                  <a:pt x="27388" y="16389"/>
                </a:moveTo>
                <a:lnTo>
                  <a:pt x="27505" y="16669"/>
                </a:lnTo>
                <a:cubicBezTo>
                  <a:pt x="27411" y="16833"/>
                  <a:pt x="27341" y="16996"/>
                  <a:pt x="27295" y="17160"/>
                </a:cubicBezTo>
                <a:cubicBezTo>
                  <a:pt x="27248" y="17253"/>
                  <a:pt x="27201" y="17346"/>
                  <a:pt x="27155" y="17417"/>
                </a:cubicBezTo>
                <a:lnTo>
                  <a:pt x="27108" y="17230"/>
                </a:lnTo>
                <a:cubicBezTo>
                  <a:pt x="27225" y="16950"/>
                  <a:pt x="27318" y="16669"/>
                  <a:pt x="27388" y="16389"/>
                </a:cubicBezTo>
                <a:close/>
                <a:moveTo>
                  <a:pt x="10367" y="16833"/>
                </a:moveTo>
                <a:cubicBezTo>
                  <a:pt x="10391" y="16926"/>
                  <a:pt x="10461" y="17043"/>
                  <a:pt x="10507" y="17160"/>
                </a:cubicBezTo>
                <a:cubicBezTo>
                  <a:pt x="10554" y="17253"/>
                  <a:pt x="10554" y="17417"/>
                  <a:pt x="10577" y="17557"/>
                </a:cubicBezTo>
                <a:cubicBezTo>
                  <a:pt x="10461" y="17370"/>
                  <a:pt x="10367" y="17183"/>
                  <a:pt x="10274" y="16973"/>
                </a:cubicBezTo>
                <a:cubicBezTo>
                  <a:pt x="10297" y="16926"/>
                  <a:pt x="10344" y="16856"/>
                  <a:pt x="10367" y="16833"/>
                </a:cubicBezTo>
                <a:close/>
                <a:moveTo>
                  <a:pt x="20500" y="16132"/>
                </a:moveTo>
                <a:lnTo>
                  <a:pt x="20594" y="16179"/>
                </a:lnTo>
                <a:lnTo>
                  <a:pt x="20874" y="16249"/>
                </a:lnTo>
                <a:cubicBezTo>
                  <a:pt x="20991" y="16669"/>
                  <a:pt x="21061" y="17090"/>
                  <a:pt x="21107" y="17533"/>
                </a:cubicBezTo>
                <a:lnTo>
                  <a:pt x="21107" y="17557"/>
                </a:lnTo>
                <a:cubicBezTo>
                  <a:pt x="20991" y="17440"/>
                  <a:pt x="20897" y="17323"/>
                  <a:pt x="20827" y="17206"/>
                </a:cubicBezTo>
                <a:cubicBezTo>
                  <a:pt x="20734" y="16833"/>
                  <a:pt x="20617" y="16483"/>
                  <a:pt x="20500" y="16132"/>
                </a:cubicBezTo>
                <a:close/>
                <a:moveTo>
                  <a:pt x="14103" y="16833"/>
                </a:moveTo>
                <a:lnTo>
                  <a:pt x="14173" y="16973"/>
                </a:lnTo>
                <a:lnTo>
                  <a:pt x="14196" y="17066"/>
                </a:lnTo>
                <a:cubicBezTo>
                  <a:pt x="14196" y="17206"/>
                  <a:pt x="14220" y="17346"/>
                  <a:pt x="14243" y="17487"/>
                </a:cubicBezTo>
                <a:cubicBezTo>
                  <a:pt x="14220" y="17533"/>
                  <a:pt x="14173" y="17603"/>
                  <a:pt x="14150" y="17673"/>
                </a:cubicBezTo>
                <a:cubicBezTo>
                  <a:pt x="14150" y="17627"/>
                  <a:pt x="14126" y="17603"/>
                  <a:pt x="14126" y="17580"/>
                </a:cubicBezTo>
                <a:cubicBezTo>
                  <a:pt x="14080" y="17323"/>
                  <a:pt x="14080" y="17090"/>
                  <a:pt x="14103" y="16833"/>
                </a:cubicBezTo>
                <a:close/>
                <a:moveTo>
                  <a:pt x="9153" y="15012"/>
                </a:moveTo>
                <a:cubicBezTo>
                  <a:pt x="9270" y="15479"/>
                  <a:pt x="9433" y="15922"/>
                  <a:pt x="9620" y="16366"/>
                </a:cubicBezTo>
                <a:cubicBezTo>
                  <a:pt x="9620" y="16739"/>
                  <a:pt x="9620" y="17113"/>
                  <a:pt x="9643" y="17463"/>
                </a:cubicBezTo>
                <a:cubicBezTo>
                  <a:pt x="9620" y="17557"/>
                  <a:pt x="9597" y="17650"/>
                  <a:pt x="9573" y="17743"/>
                </a:cubicBezTo>
                <a:cubicBezTo>
                  <a:pt x="9340" y="17160"/>
                  <a:pt x="9153" y="16599"/>
                  <a:pt x="9013" y="15992"/>
                </a:cubicBezTo>
                <a:cubicBezTo>
                  <a:pt x="9036" y="15665"/>
                  <a:pt x="9083" y="15339"/>
                  <a:pt x="9153" y="15012"/>
                </a:cubicBezTo>
                <a:close/>
                <a:moveTo>
                  <a:pt x="15644" y="16973"/>
                </a:moveTo>
                <a:lnTo>
                  <a:pt x="15644" y="16973"/>
                </a:lnTo>
                <a:cubicBezTo>
                  <a:pt x="15691" y="17230"/>
                  <a:pt x="15761" y="17510"/>
                  <a:pt x="15807" y="17767"/>
                </a:cubicBezTo>
                <a:cubicBezTo>
                  <a:pt x="15737" y="17510"/>
                  <a:pt x="15691" y="17253"/>
                  <a:pt x="15644" y="16973"/>
                </a:cubicBezTo>
                <a:close/>
                <a:moveTo>
                  <a:pt x="36027" y="15222"/>
                </a:moveTo>
                <a:cubicBezTo>
                  <a:pt x="36237" y="15969"/>
                  <a:pt x="36377" y="16739"/>
                  <a:pt x="36447" y="17510"/>
                </a:cubicBezTo>
                <a:cubicBezTo>
                  <a:pt x="36400" y="17603"/>
                  <a:pt x="36354" y="17697"/>
                  <a:pt x="36307" y="17813"/>
                </a:cubicBezTo>
                <a:cubicBezTo>
                  <a:pt x="36284" y="17113"/>
                  <a:pt x="36190" y="16413"/>
                  <a:pt x="36027" y="15712"/>
                </a:cubicBezTo>
                <a:lnTo>
                  <a:pt x="36027" y="15222"/>
                </a:lnTo>
                <a:close/>
                <a:moveTo>
                  <a:pt x="26547" y="17417"/>
                </a:moveTo>
                <a:cubicBezTo>
                  <a:pt x="26571" y="17487"/>
                  <a:pt x="26594" y="17557"/>
                  <a:pt x="26594" y="17627"/>
                </a:cubicBezTo>
                <a:cubicBezTo>
                  <a:pt x="26571" y="17697"/>
                  <a:pt x="26524" y="17767"/>
                  <a:pt x="26501" y="17813"/>
                </a:cubicBezTo>
                <a:lnTo>
                  <a:pt x="26501" y="17837"/>
                </a:lnTo>
                <a:lnTo>
                  <a:pt x="26454" y="17743"/>
                </a:lnTo>
                <a:cubicBezTo>
                  <a:pt x="26501" y="17627"/>
                  <a:pt x="26524" y="17510"/>
                  <a:pt x="26547" y="17417"/>
                </a:cubicBezTo>
                <a:close/>
                <a:moveTo>
                  <a:pt x="30166" y="17417"/>
                </a:moveTo>
                <a:lnTo>
                  <a:pt x="30213" y="17533"/>
                </a:lnTo>
                <a:cubicBezTo>
                  <a:pt x="30213" y="17650"/>
                  <a:pt x="30190" y="17743"/>
                  <a:pt x="30166" y="17837"/>
                </a:cubicBezTo>
                <a:lnTo>
                  <a:pt x="30166" y="17417"/>
                </a:lnTo>
                <a:close/>
                <a:moveTo>
                  <a:pt x="22625" y="17206"/>
                </a:moveTo>
                <a:cubicBezTo>
                  <a:pt x="22648" y="17417"/>
                  <a:pt x="22648" y="17603"/>
                  <a:pt x="22625" y="17813"/>
                </a:cubicBezTo>
                <a:lnTo>
                  <a:pt x="22532" y="17860"/>
                </a:lnTo>
                <a:cubicBezTo>
                  <a:pt x="22555" y="17650"/>
                  <a:pt x="22602" y="17417"/>
                  <a:pt x="22625" y="17206"/>
                </a:cubicBezTo>
                <a:close/>
                <a:moveTo>
                  <a:pt x="31217" y="16016"/>
                </a:moveTo>
                <a:cubicBezTo>
                  <a:pt x="31381" y="16576"/>
                  <a:pt x="31497" y="17136"/>
                  <a:pt x="31567" y="17720"/>
                </a:cubicBezTo>
                <a:cubicBezTo>
                  <a:pt x="31567" y="17790"/>
                  <a:pt x="31544" y="17883"/>
                  <a:pt x="31521" y="17977"/>
                </a:cubicBezTo>
                <a:cubicBezTo>
                  <a:pt x="31474" y="17510"/>
                  <a:pt x="31381" y="17066"/>
                  <a:pt x="31264" y="16623"/>
                </a:cubicBezTo>
                <a:cubicBezTo>
                  <a:pt x="31240" y="16459"/>
                  <a:pt x="31194" y="16343"/>
                  <a:pt x="31170" y="16202"/>
                </a:cubicBezTo>
                <a:lnTo>
                  <a:pt x="31217" y="16016"/>
                </a:lnTo>
                <a:close/>
                <a:moveTo>
                  <a:pt x="8546" y="16833"/>
                </a:moveTo>
                <a:cubicBezTo>
                  <a:pt x="8546" y="16880"/>
                  <a:pt x="8593" y="16903"/>
                  <a:pt x="8593" y="16950"/>
                </a:cubicBezTo>
                <a:cubicBezTo>
                  <a:pt x="8569" y="17300"/>
                  <a:pt x="8569" y="17650"/>
                  <a:pt x="8569" y="18000"/>
                </a:cubicBezTo>
                <a:cubicBezTo>
                  <a:pt x="8523" y="17627"/>
                  <a:pt x="8523" y="17230"/>
                  <a:pt x="8546" y="16833"/>
                </a:cubicBezTo>
                <a:close/>
                <a:moveTo>
                  <a:pt x="16298" y="15409"/>
                </a:moveTo>
                <a:lnTo>
                  <a:pt x="16298" y="15409"/>
                </a:lnTo>
                <a:cubicBezTo>
                  <a:pt x="16555" y="15735"/>
                  <a:pt x="16811" y="16039"/>
                  <a:pt x="17115" y="16343"/>
                </a:cubicBezTo>
                <a:cubicBezTo>
                  <a:pt x="17138" y="16436"/>
                  <a:pt x="17185" y="16553"/>
                  <a:pt x="17232" y="16646"/>
                </a:cubicBezTo>
                <a:cubicBezTo>
                  <a:pt x="17208" y="16973"/>
                  <a:pt x="17232" y="17276"/>
                  <a:pt x="17302" y="17580"/>
                </a:cubicBezTo>
                <a:cubicBezTo>
                  <a:pt x="17325" y="17720"/>
                  <a:pt x="17372" y="17860"/>
                  <a:pt x="17418" y="18000"/>
                </a:cubicBezTo>
                <a:cubicBezTo>
                  <a:pt x="17325" y="17930"/>
                  <a:pt x="17208" y="17860"/>
                  <a:pt x="17092" y="17767"/>
                </a:cubicBezTo>
                <a:cubicBezTo>
                  <a:pt x="16998" y="17627"/>
                  <a:pt x="16905" y="17487"/>
                  <a:pt x="16835" y="17346"/>
                </a:cubicBezTo>
                <a:cubicBezTo>
                  <a:pt x="16765" y="17183"/>
                  <a:pt x="16695" y="17043"/>
                  <a:pt x="16625" y="16880"/>
                </a:cubicBezTo>
                <a:cubicBezTo>
                  <a:pt x="16648" y="16833"/>
                  <a:pt x="16625" y="16763"/>
                  <a:pt x="16578" y="16739"/>
                </a:cubicBezTo>
                <a:cubicBezTo>
                  <a:pt x="16414" y="16319"/>
                  <a:pt x="16321" y="15876"/>
                  <a:pt x="16298" y="15409"/>
                </a:cubicBezTo>
                <a:close/>
                <a:moveTo>
                  <a:pt x="29419" y="16156"/>
                </a:moveTo>
                <a:cubicBezTo>
                  <a:pt x="29513" y="16296"/>
                  <a:pt x="29606" y="16436"/>
                  <a:pt x="29676" y="16576"/>
                </a:cubicBezTo>
                <a:cubicBezTo>
                  <a:pt x="29676" y="17066"/>
                  <a:pt x="29629" y="17580"/>
                  <a:pt x="29559" y="18070"/>
                </a:cubicBezTo>
                <a:cubicBezTo>
                  <a:pt x="29536" y="17537"/>
                  <a:pt x="29444" y="17028"/>
                  <a:pt x="29351" y="16495"/>
                </a:cubicBezTo>
                <a:lnTo>
                  <a:pt x="29351" y="16495"/>
                </a:lnTo>
                <a:cubicBezTo>
                  <a:pt x="29374" y="16382"/>
                  <a:pt x="29397" y="16269"/>
                  <a:pt x="29419" y="16156"/>
                </a:cubicBezTo>
                <a:close/>
                <a:moveTo>
                  <a:pt x="24353" y="17417"/>
                </a:moveTo>
                <a:cubicBezTo>
                  <a:pt x="24353" y="17440"/>
                  <a:pt x="24376" y="17487"/>
                  <a:pt x="24376" y="17533"/>
                </a:cubicBezTo>
                <a:cubicBezTo>
                  <a:pt x="24353" y="17720"/>
                  <a:pt x="24329" y="17883"/>
                  <a:pt x="24306" y="18070"/>
                </a:cubicBezTo>
                <a:lnTo>
                  <a:pt x="24236" y="18094"/>
                </a:lnTo>
                <a:cubicBezTo>
                  <a:pt x="24259" y="17954"/>
                  <a:pt x="24283" y="17813"/>
                  <a:pt x="24306" y="17650"/>
                </a:cubicBezTo>
                <a:cubicBezTo>
                  <a:pt x="24306" y="17627"/>
                  <a:pt x="24306" y="17603"/>
                  <a:pt x="24306" y="17580"/>
                </a:cubicBezTo>
                <a:cubicBezTo>
                  <a:pt x="24329" y="17533"/>
                  <a:pt x="24329" y="17463"/>
                  <a:pt x="24353" y="17417"/>
                </a:cubicBezTo>
                <a:close/>
                <a:moveTo>
                  <a:pt x="12609" y="17136"/>
                </a:moveTo>
                <a:lnTo>
                  <a:pt x="12749" y="17417"/>
                </a:lnTo>
                <a:cubicBezTo>
                  <a:pt x="12795" y="17603"/>
                  <a:pt x="12842" y="17813"/>
                  <a:pt x="12912" y="18024"/>
                </a:cubicBezTo>
                <a:lnTo>
                  <a:pt x="12912" y="18117"/>
                </a:lnTo>
                <a:cubicBezTo>
                  <a:pt x="12795" y="17790"/>
                  <a:pt x="12702" y="17463"/>
                  <a:pt x="12609" y="17136"/>
                </a:cubicBezTo>
                <a:close/>
                <a:moveTo>
                  <a:pt x="15294" y="16506"/>
                </a:moveTo>
                <a:cubicBezTo>
                  <a:pt x="15317" y="17090"/>
                  <a:pt x="15434" y="17697"/>
                  <a:pt x="15667" y="18257"/>
                </a:cubicBezTo>
                <a:cubicBezTo>
                  <a:pt x="15527" y="18140"/>
                  <a:pt x="15387" y="18000"/>
                  <a:pt x="15270" y="17860"/>
                </a:cubicBezTo>
                <a:cubicBezTo>
                  <a:pt x="15130" y="17510"/>
                  <a:pt x="15060" y="17160"/>
                  <a:pt x="15060" y="16786"/>
                </a:cubicBezTo>
                <a:cubicBezTo>
                  <a:pt x="15154" y="16693"/>
                  <a:pt x="15224" y="16599"/>
                  <a:pt x="15294" y="16506"/>
                </a:cubicBezTo>
                <a:close/>
                <a:moveTo>
                  <a:pt x="11838" y="15292"/>
                </a:moveTo>
                <a:lnTo>
                  <a:pt x="11838" y="15315"/>
                </a:lnTo>
                <a:cubicBezTo>
                  <a:pt x="11838" y="15432"/>
                  <a:pt x="11862" y="15549"/>
                  <a:pt x="11862" y="15689"/>
                </a:cubicBezTo>
                <a:cubicBezTo>
                  <a:pt x="11978" y="16576"/>
                  <a:pt x="12188" y="17440"/>
                  <a:pt x="12445" y="18304"/>
                </a:cubicBezTo>
                <a:cubicBezTo>
                  <a:pt x="12375" y="18187"/>
                  <a:pt x="12282" y="18070"/>
                  <a:pt x="12188" y="17954"/>
                </a:cubicBezTo>
                <a:cubicBezTo>
                  <a:pt x="12118" y="17813"/>
                  <a:pt x="12025" y="17650"/>
                  <a:pt x="11932" y="17510"/>
                </a:cubicBezTo>
                <a:cubicBezTo>
                  <a:pt x="11791" y="16786"/>
                  <a:pt x="11745" y="16016"/>
                  <a:pt x="11838" y="15292"/>
                </a:cubicBezTo>
                <a:close/>
                <a:moveTo>
                  <a:pt x="13426" y="16413"/>
                </a:moveTo>
                <a:cubicBezTo>
                  <a:pt x="13449" y="17066"/>
                  <a:pt x="13566" y="17697"/>
                  <a:pt x="13776" y="18304"/>
                </a:cubicBezTo>
                <a:cubicBezTo>
                  <a:pt x="13613" y="17954"/>
                  <a:pt x="13449" y="17603"/>
                  <a:pt x="13286" y="17253"/>
                </a:cubicBezTo>
                <a:cubicBezTo>
                  <a:pt x="13309" y="16973"/>
                  <a:pt x="13356" y="16693"/>
                  <a:pt x="13426" y="16413"/>
                </a:cubicBezTo>
                <a:close/>
                <a:moveTo>
                  <a:pt x="23956" y="17253"/>
                </a:moveTo>
                <a:lnTo>
                  <a:pt x="23956" y="17323"/>
                </a:lnTo>
                <a:lnTo>
                  <a:pt x="23933" y="17440"/>
                </a:lnTo>
                <a:cubicBezTo>
                  <a:pt x="23909" y="17533"/>
                  <a:pt x="23886" y="17650"/>
                  <a:pt x="23862" y="17743"/>
                </a:cubicBezTo>
                <a:cubicBezTo>
                  <a:pt x="23792" y="17977"/>
                  <a:pt x="23629" y="18164"/>
                  <a:pt x="23419" y="18304"/>
                </a:cubicBezTo>
                <a:lnTo>
                  <a:pt x="23302" y="18304"/>
                </a:lnTo>
                <a:cubicBezTo>
                  <a:pt x="23395" y="18117"/>
                  <a:pt x="23489" y="17954"/>
                  <a:pt x="23559" y="17767"/>
                </a:cubicBezTo>
                <a:cubicBezTo>
                  <a:pt x="23699" y="17603"/>
                  <a:pt x="23839" y="17440"/>
                  <a:pt x="23956" y="17253"/>
                </a:cubicBezTo>
                <a:close/>
                <a:moveTo>
                  <a:pt x="17605" y="17323"/>
                </a:moveTo>
                <a:cubicBezTo>
                  <a:pt x="17652" y="17370"/>
                  <a:pt x="17675" y="17417"/>
                  <a:pt x="17722" y="17487"/>
                </a:cubicBezTo>
                <a:cubicBezTo>
                  <a:pt x="17792" y="17650"/>
                  <a:pt x="17885" y="17813"/>
                  <a:pt x="17979" y="17954"/>
                </a:cubicBezTo>
                <a:cubicBezTo>
                  <a:pt x="18095" y="18117"/>
                  <a:pt x="18189" y="18280"/>
                  <a:pt x="18329" y="18444"/>
                </a:cubicBezTo>
                <a:cubicBezTo>
                  <a:pt x="18189" y="18374"/>
                  <a:pt x="18049" y="18327"/>
                  <a:pt x="17932" y="18257"/>
                </a:cubicBezTo>
                <a:cubicBezTo>
                  <a:pt x="17815" y="18024"/>
                  <a:pt x="17722" y="17743"/>
                  <a:pt x="17652" y="17487"/>
                </a:cubicBezTo>
                <a:cubicBezTo>
                  <a:pt x="17652" y="17440"/>
                  <a:pt x="17605" y="17370"/>
                  <a:pt x="17605" y="17323"/>
                </a:cubicBezTo>
                <a:close/>
                <a:moveTo>
                  <a:pt x="30984" y="17206"/>
                </a:moveTo>
                <a:lnTo>
                  <a:pt x="30984" y="17206"/>
                </a:lnTo>
                <a:cubicBezTo>
                  <a:pt x="31007" y="17627"/>
                  <a:pt x="31007" y="18047"/>
                  <a:pt x="30960" y="18491"/>
                </a:cubicBezTo>
                <a:cubicBezTo>
                  <a:pt x="30914" y="18304"/>
                  <a:pt x="30844" y="18117"/>
                  <a:pt x="30773" y="17954"/>
                </a:cubicBezTo>
                <a:cubicBezTo>
                  <a:pt x="30844" y="17697"/>
                  <a:pt x="30914" y="17463"/>
                  <a:pt x="30984" y="17206"/>
                </a:cubicBezTo>
                <a:close/>
                <a:moveTo>
                  <a:pt x="35933" y="18000"/>
                </a:moveTo>
                <a:cubicBezTo>
                  <a:pt x="35933" y="18047"/>
                  <a:pt x="35957" y="18094"/>
                  <a:pt x="35980" y="18140"/>
                </a:cubicBezTo>
                <a:lnTo>
                  <a:pt x="35980" y="18444"/>
                </a:lnTo>
                <a:lnTo>
                  <a:pt x="35910" y="18537"/>
                </a:lnTo>
                <a:lnTo>
                  <a:pt x="35910" y="18444"/>
                </a:lnTo>
                <a:cubicBezTo>
                  <a:pt x="35910" y="18280"/>
                  <a:pt x="35933" y="18140"/>
                  <a:pt x="35933" y="18000"/>
                </a:cubicBezTo>
                <a:close/>
                <a:moveTo>
                  <a:pt x="11231" y="17136"/>
                </a:moveTo>
                <a:cubicBezTo>
                  <a:pt x="11348" y="17300"/>
                  <a:pt x="11465" y="17487"/>
                  <a:pt x="11558" y="17650"/>
                </a:cubicBezTo>
                <a:cubicBezTo>
                  <a:pt x="11628" y="17743"/>
                  <a:pt x="11675" y="17813"/>
                  <a:pt x="11745" y="17907"/>
                </a:cubicBezTo>
                <a:cubicBezTo>
                  <a:pt x="11791" y="18117"/>
                  <a:pt x="11838" y="18304"/>
                  <a:pt x="11862" y="18491"/>
                </a:cubicBezTo>
                <a:cubicBezTo>
                  <a:pt x="11885" y="18537"/>
                  <a:pt x="11885" y="18584"/>
                  <a:pt x="11908" y="18654"/>
                </a:cubicBezTo>
                <a:cubicBezTo>
                  <a:pt x="11675" y="18350"/>
                  <a:pt x="11441" y="18070"/>
                  <a:pt x="11254" y="17743"/>
                </a:cubicBezTo>
                <a:cubicBezTo>
                  <a:pt x="11254" y="17697"/>
                  <a:pt x="11231" y="17627"/>
                  <a:pt x="11231" y="17557"/>
                </a:cubicBezTo>
                <a:lnTo>
                  <a:pt x="11231" y="17136"/>
                </a:lnTo>
                <a:close/>
                <a:moveTo>
                  <a:pt x="27551" y="17627"/>
                </a:moveTo>
                <a:lnTo>
                  <a:pt x="27551" y="18187"/>
                </a:lnTo>
                <a:cubicBezTo>
                  <a:pt x="27458" y="18350"/>
                  <a:pt x="27365" y="18514"/>
                  <a:pt x="27295" y="18677"/>
                </a:cubicBezTo>
                <a:cubicBezTo>
                  <a:pt x="27295" y="18444"/>
                  <a:pt x="27248" y="18210"/>
                  <a:pt x="27225" y="17954"/>
                </a:cubicBezTo>
                <a:lnTo>
                  <a:pt x="27341" y="17767"/>
                </a:lnTo>
                <a:lnTo>
                  <a:pt x="27551" y="17627"/>
                </a:lnTo>
                <a:close/>
                <a:moveTo>
                  <a:pt x="33318" y="16856"/>
                </a:moveTo>
                <a:cubicBezTo>
                  <a:pt x="33435" y="17533"/>
                  <a:pt x="33459" y="18210"/>
                  <a:pt x="33412" y="18911"/>
                </a:cubicBezTo>
                <a:lnTo>
                  <a:pt x="33412" y="18934"/>
                </a:lnTo>
                <a:cubicBezTo>
                  <a:pt x="33365" y="18747"/>
                  <a:pt x="33318" y="18584"/>
                  <a:pt x="33248" y="18397"/>
                </a:cubicBezTo>
                <a:cubicBezTo>
                  <a:pt x="33225" y="18070"/>
                  <a:pt x="33202" y="17767"/>
                  <a:pt x="33155" y="17440"/>
                </a:cubicBezTo>
                <a:cubicBezTo>
                  <a:pt x="33225" y="17253"/>
                  <a:pt x="33272" y="17043"/>
                  <a:pt x="33318" y="16856"/>
                </a:cubicBezTo>
                <a:close/>
                <a:moveTo>
                  <a:pt x="6095" y="16599"/>
                </a:moveTo>
                <a:lnTo>
                  <a:pt x="6095" y="16809"/>
                </a:lnTo>
                <a:cubicBezTo>
                  <a:pt x="6095" y="17440"/>
                  <a:pt x="6141" y="18047"/>
                  <a:pt x="6211" y="18654"/>
                </a:cubicBezTo>
                <a:lnTo>
                  <a:pt x="6211" y="19028"/>
                </a:lnTo>
                <a:cubicBezTo>
                  <a:pt x="6071" y="18584"/>
                  <a:pt x="5978" y="18117"/>
                  <a:pt x="5908" y="17650"/>
                </a:cubicBezTo>
                <a:cubicBezTo>
                  <a:pt x="5954" y="17300"/>
                  <a:pt x="6001" y="16950"/>
                  <a:pt x="6095" y="16599"/>
                </a:cubicBezTo>
                <a:close/>
                <a:moveTo>
                  <a:pt x="6865" y="17860"/>
                </a:moveTo>
                <a:cubicBezTo>
                  <a:pt x="6865" y="17860"/>
                  <a:pt x="6865" y="17860"/>
                  <a:pt x="6865" y="17883"/>
                </a:cubicBezTo>
                <a:cubicBezTo>
                  <a:pt x="6818" y="18070"/>
                  <a:pt x="6795" y="18257"/>
                  <a:pt x="6772" y="18467"/>
                </a:cubicBezTo>
                <a:cubicBezTo>
                  <a:pt x="6772" y="18514"/>
                  <a:pt x="6748" y="18561"/>
                  <a:pt x="6748" y="18631"/>
                </a:cubicBezTo>
                <a:cubicBezTo>
                  <a:pt x="6702" y="18747"/>
                  <a:pt x="6678" y="18887"/>
                  <a:pt x="6655" y="19028"/>
                </a:cubicBezTo>
                <a:lnTo>
                  <a:pt x="6655" y="18958"/>
                </a:lnTo>
                <a:cubicBezTo>
                  <a:pt x="6678" y="18817"/>
                  <a:pt x="6678" y="18701"/>
                  <a:pt x="6702" y="18584"/>
                </a:cubicBezTo>
                <a:cubicBezTo>
                  <a:pt x="6748" y="18327"/>
                  <a:pt x="6795" y="18094"/>
                  <a:pt x="6865" y="17860"/>
                </a:cubicBezTo>
                <a:close/>
                <a:moveTo>
                  <a:pt x="36494" y="18327"/>
                </a:moveTo>
                <a:lnTo>
                  <a:pt x="36494" y="18911"/>
                </a:lnTo>
                <a:lnTo>
                  <a:pt x="36424" y="19051"/>
                </a:lnTo>
                <a:cubicBezTo>
                  <a:pt x="36400" y="18887"/>
                  <a:pt x="36377" y="18724"/>
                  <a:pt x="36354" y="18584"/>
                </a:cubicBezTo>
                <a:cubicBezTo>
                  <a:pt x="36400" y="18491"/>
                  <a:pt x="36447" y="18397"/>
                  <a:pt x="36494" y="18327"/>
                </a:cubicBezTo>
                <a:close/>
                <a:moveTo>
                  <a:pt x="18516" y="18864"/>
                </a:moveTo>
                <a:lnTo>
                  <a:pt x="18516" y="18864"/>
                </a:lnTo>
                <a:cubicBezTo>
                  <a:pt x="18609" y="18887"/>
                  <a:pt x="18703" y="18911"/>
                  <a:pt x="18796" y="18934"/>
                </a:cubicBezTo>
                <a:lnTo>
                  <a:pt x="18959" y="19074"/>
                </a:lnTo>
                <a:cubicBezTo>
                  <a:pt x="18796" y="19004"/>
                  <a:pt x="18656" y="18934"/>
                  <a:pt x="18516" y="18864"/>
                </a:cubicBezTo>
                <a:close/>
                <a:moveTo>
                  <a:pt x="13496" y="18537"/>
                </a:moveTo>
                <a:lnTo>
                  <a:pt x="13543" y="18607"/>
                </a:lnTo>
                <a:cubicBezTo>
                  <a:pt x="13589" y="18724"/>
                  <a:pt x="13683" y="18864"/>
                  <a:pt x="13753" y="18981"/>
                </a:cubicBezTo>
                <a:lnTo>
                  <a:pt x="13753" y="19121"/>
                </a:lnTo>
                <a:cubicBezTo>
                  <a:pt x="13659" y="18934"/>
                  <a:pt x="13566" y="18724"/>
                  <a:pt x="13496" y="18537"/>
                </a:cubicBezTo>
                <a:close/>
                <a:moveTo>
                  <a:pt x="21481" y="18981"/>
                </a:moveTo>
                <a:cubicBezTo>
                  <a:pt x="21551" y="18981"/>
                  <a:pt x="21621" y="19004"/>
                  <a:pt x="21714" y="19028"/>
                </a:cubicBezTo>
                <a:cubicBezTo>
                  <a:pt x="21644" y="19098"/>
                  <a:pt x="21598" y="19168"/>
                  <a:pt x="21551" y="19238"/>
                </a:cubicBezTo>
                <a:cubicBezTo>
                  <a:pt x="21481" y="19168"/>
                  <a:pt x="21388" y="19098"/>
                  <a:pt x="21318" y="19028"/>
                </a:cubicBezTo>
                <a:cubicBezTo>
                  <a:pt x="21318" y="19028"/>
                  <a:pt x="21318" y="19004"/>
                  <a:pt x="21318" y="19004"/>
                </a:cubicBezTo>
                <a:lnTo>
                  <a:pt x="21481" y="18981"/>
                </a:lnTo>
                <a:close/>
                <a:moveTo>
                  <a:pt x="8896" y="17533"/>
                </a:moveTo>
                <a:lnTo>
                  <a:pt x="8896" y="17533"/>
                </a:lnTo>
                <a:cubicBezTo>
                  <a:pt x="9036" y="17837"/>
                  <a:pt x="9200" y="18094"/>
                  <a:pt x="9363" y="18374"/>
                </a:cubicBezTo>
                <a:cubicBezTo>
                  <a:pt x="9270" y="18654"/>
                  <a:pt x="9177" y="18958"/>
                  <a:pt x="9083" y="19261"/>
                </a:cubicBezTo>
                <a:cubicBezTo>
                  <a:pt x="9013" y="19168"/>
                  <a:pt x="8966" y="19051"/>
                  <a:pt x="8920" y="18934"/>
                </a:cubicBezTo>
                <a:cubicBezTo>
                  <a:pt x="8873" y="18467"/>
                  <a:pt x="8873" y="18000"/>
                  <a:pt x="8896" y="17533"/>
                </a:cubicBezTo>
                <a:close/>
                <a:moveTo>
                  <a:pt x="20524" y="19121"/>
                </a:moveTo>
                <a:lnTo>
                  <a:pt x="20594" y="19144"/>
                </a:lnTo>
                <a:lnTo>
                  <a:pt x="20734" y="19214"/>
                </a:lnTo>
                <a:cubicBezTo>
                  <a:pt x="20734" y="19238"/>
                  <a:pt x="20734" y="19261"/>
                  <a:pt x="20734" y="19284"/>
                </a:cubicBezTo>
                <a:cubicBezTo>
                  <a:pt x="20547" y="19238"/>
                  <a:pt x="20384" y="19191"/>
                  <a:pt x="20244" y="19121"/>
                </a:cubicBezTo>
                <a:close/>
                <a:moveTo>
                  <a:pt x="32058" y="17487"/>
                </a:moveTo>
                <a:lnTo>
                  <a:pt x="32058" y="17487"/>
                </a:lnTo>
                <a:cubicBezTo>
                  <a:pt x="32174" y="17767"/>
                  <a:pt x="32268" y="18094"/>
                  <a:pt x="32338" y="18397"/>
                </a:cubicBezTo>
                <a:cubicBezTo>
                  <a:pt x="32338" y="18421"/>
                  <a:pt x="32361" y="18467"/>
                  <a:pt x="32361" y="18491"/>
                </a:cubicBezTo>
                <a:lnTo>
                  <a:pt x="32385" y="18677"/>
                </a:lnTo>
                <a:cubicBezTo>
                  <a:pt x="32291" y="18864"/>
                  <a:pt x="32221" y="19074"/>
                  <a:pt x="32128" y="19284"/>
                </a:cubicBezTo>
                <a:cubicBezTo>
                  <a:pt x="32128" y="18911"/>
                  <a:pt x="32128" y="18561"/>
                  <a:pt x="32081" y="18210"/>
                </a:cubicBezTo>
                <a:cubicBezTo>
                  <a:pt x="32081" y="17954"/>
                  <a:pt x="32081" y="17720"/>
                  <a:pt x="32058" y="17487"/>
                </a:cubicBezTo>
                <a:close/>
                <a:moveTo>
                  <a:pt x="16204" y="17930"/>
                </a:moveTo>
                <a:cubicBezTo>
                  <a:pt x="16484" y="18444"/>
                  <a:pt x="16835" y="18911"/>
                  <a:pt x="17232" y="19331"/>
                </a:cubicBezTo>
                <a:cubicBezTo>
                  <a:pt x="16975" y="19214"/>
                  <a:pt x="16741" y="19051"/>
                  <a:pt x="16508" y="18911"/>
                </a:cubicBezTo>
                <a:cubicBezTo>
                  <a:pt x="16391" y="18584"/>
                  <a:pt x="16274" y="18257"/>
                  <a:pt x="16204" y="17930"/>
                </a:cubicBezTo>
                <a:close/>
                <a:moveTo>
                  <a:pt x="23395" y="19074"/>
                </a:moveTo>
                <a:cubicBezTo>
                  <a:pt x="23349" y="19144"/>
                  <a:pt x="23325" y="19214"/>
                  <a:pt x="23279" y="19284"/>
                </a:cubicBezTo>
                <a:lnTo>
                  <a:pt x="23022" y="19378"/>
                </a:lnTo>
                <a:cubicBezTo>
                  <a:pt x="23045" y="19284"/>
                  <a:pt x="23069" y="19191"/>
                  <a:pt x="23069" y="19121"/>
                </a:cubicBezTo>
                <a:cubicBezTo>
                  <a:pt x="23185" y="19121"/>
                  <a:pt x="23279" y="19098"/>
                  <a:pt x="23395" y="19074"/>
                </a:cubicBezTo>
                <a:close/>
                <a:moveTo>
                  <a:pt x="10274" y="18654"/>
                </a:moveTo>
                <a:cubicBezTo>
                  <a:pt x="10367" y="18887"/>
                  <a:pt x="10437" y="19168"/>
                  <a:pt x="10554" y="19401"/>
                </a:cubicBezTo>
                <a:lnTo>
                  <a:pt x="10531" y="19401"/>
                </a:lnTo>
                <a:lnTo>
                  <a:pt x="10391" y="19214"/>
                </a:lnTo>
                <a:cubicBezTo>
                  <a:pt x="10344" y="19028"/>
                  <a:pt x="10297" y="18841"/>
                  <a:pt x="10274" y="18654"/>
                </a:cubicBezTo>
                <a:close/>
                <a:moveTo>
                  <a:pt x="25263" y="18537"/>
                </a:moveTo>
                <a:cubicBezTo>
                  <a:pt x="25147" y="18887"/>
                  <a:pt x="25007" y="19191"/>
                  <a:pt x="24820" y="19518"/>
                </a:cubicBezTo>
                <a:cubicBezTo>
                  <a:pt x="24913" y="19238"/>
                  <a:pt x="24960" y="18981"/>
                  <a:pt x="25030" y="18724"/>
                </a:cubicBezTo>
                <a:lnTo>
                  <a:pt x="25053" y="18677"/>
                </a:lnTo>
                <a:cubicBezTo>
                  <a:pt x="25123" y="18654"/>
                  <a:pt x="25170" y="18584"/>
                  <a:pt x="25240" y="18537"/>
                </a:cubicBezTo>
                <a:close/>
                <a:moveTo>
                  <a:pt x="22765" y="19121"/>
                </a:moveTo>
                <a:cubicBezTo>
                  <a:pt x="22742" y="19238"/>
                  <a:pt x="22718" y="19354"/>
                  <a:pt x="22695" y="19471"/>
                </a:cubicBezTo>
                <a:cubicBezTo>
                  <a:pt x="22532" y="19495"/>
                  <a:pt x="22392" y="19518"/>
                  <a:pt x="22251" y="19541"/>
                </a:cubicBezTo>
                <a:lnTo>
                  <a:pt x="22251" y="19424"/>
                </a:lnTo>
                <a:cubicBezTo>
                  <a:pt x="22298" y="19378"/>
                  <a:pt x="22368" y="19331"/>
                  <a:pt x="22415" y="19284"/>
                </a:cubicBezTo>
                <a:lnTo>
                  <a:pt x="22532" y="19214"/>
                </a:lnTo>
                <a:lnTo>
                  <a:pt x="22625" y="19121"/>
                </a:lnTo>
                <a:close/>
                <a:moveTo>
                  <a:pt x="7822" y="17253"/>
                </a:moveTo>
                <a:cubicBezTo>
                  <a:pt x="7892" y="17767"/>
                  <a:pt x="8032" y="18280"/>
                  <a:pt x="8219" y="18771"/>
                </a:cubicBezTo>
                <a:cubicBezTo>
                  <a:pt x="8266" y="19051"/>
                  <a:pt x="8289" y="19331"/>
                  <a:pt x="8336" y="19588"/>
                </a:cubicBezTo>
                <a:cubicBezTo>
                  <a:pt x="8102" y="19261"/>
                  <a:pt x="7892" y="18911"/>
                  <a:pt x="7682" y="18561"/>
                </a:cubicBezTo>
                <a:cubicBezTo>
                  <a:pt x="7706" y="18117"/>
                  <a:pt x="7752" y="17673"/>
                  <a:pt x="7822" y="17253"/>
                </a:cubicBezTo>
                <a:close/>
                <a:moveTo>
                  <a:pt x="12188" y="18537"/>
                </a:moveTo>
                <a:cubicBezTo>
                  <a:pt x="12212" y="18584"/>
                  <a:pt x="12235" y="18607"/>
                  <a:pt x="12258" y="18631"/>
                </a:cubicBezTo>
                <a:cubicBezTo>
                  <a:pt x="12469" y="18934"/>
                  <a:pt x="12702" y="19214"/>
                  <a:pt x="12936" y="19518"/>
                </a:cubicBezTo>
                <a:cubicBezTo>
                  <a:pt x="12959" y="19588"/>
                  <a:pt x="12982" y="19681"/>
                  <a:pt x="13029" y="19751"/>
                </a:cubicBezTo>
                <a:cubicBezTo>
                  <a:pt x="12795" y="19565"/>
                  <a:pt x="12585" y="19354"/>
                  <a:pt x="12375" y="19144"/>
                </a:cubicBezTo>
                <a:cubicBezTo>
                  <a:pt x="12305" y="18958"/>
                  <a:pt x="12235" y="18747"/>
                  <a:pt x="12188" y="18537"/>
                </a:cubicBezTo>
                <a:close/>
                <a:moveTo>
                  <a:pt x="14733" y="18724"/>
                </a:moveTo>
                <a:cubicBezTo>
                  <a:pt x="14850" y="19098"/>
                  <a:pt x="15014" y="19471"/>
                  <a:pt x="15200" y="19821"/>
                </a:cubicBezTo>
                <a:lnTo>
                  <a:pt x="15130" y="19751"/>
                </a:lnTo>
                <a:cubicBezTo>
                  <a:pt x="15037" y="19588"/>
                  <a:pt x="14943" y="19424"/>
                  <a:pt x="14850" y="19284"/>
                </a:cubicBezTo>
                <a:cubicBezTo>
                  <a:pt x="14803" y="19098"/>
                  <a:pt x="14780" y="18911"/>
                  <a:pt x="14733" y="18724"/>
                </a:cubicBezTo>
                <a:close/>
                <a:moveTo>
                  <a:pt x="28672" y="19121"/>
                </a:moveTo>
                <a:cubicBezTo>
                  <a:pt x="28672" y="19261"/>
                  <a:pt x="28672" y="19378"/>
                  <a:pt x="28649" y="19518"/>
                </a:cubicBezTo>
                <a:cubicBezTo>
                  <a:pt x="28602" y="19658"/>
                  <a:pt x="28579" y="19751"/>
                  <a:pt x="28532" y="19845"/>
                </a:cubicBezTo>
                <a:lnTo>
                  <a:pt x="28532" y="19635"/>
                </a:lnTo>
                <a:cubicBezTo>
                  <a:pt x="28579" y="19471"/>
                  <a:pt x="28625" y="19284"/>
                  <a:pt x="28672" y="19121"/>
                </a:cubicBezTo>
                <a:close/>
                <a:moveTo>
                  <a:pt x="16438" y="17673"/>
                </a:moveTo>
                <a:lnTo>
                  <a:pt x="16438" y="17673"/>
                </a:lnTo>
                <a:cubicBezTo>
                  <a:pt x="16555" y="17767"/>
                  <a:pt x="16648" y="17860"/>
                  <a:pt x="16788" y="17954"/>
                </a:cubicBezTo>
                <a:cubicBezTo>
                  <a:pt x="17255" y="18724"/>
                  <a:pt x="17909" y="19401"/>
                  <a:pt x="18679" y="19915"/>
                </a:cubicBezTo>
                <a:lnTo>
                  <a:pt x="18539" y="19868"/>
                </a:lnTo>
                <a:cubicBezTo>
                  <a:pt x="17652" y="19331"/>
                  <a:pt x="16928" y="18584"/>
                  <a:pt x="16438" y="17673"/>
                </a:cubicBezTo>
                <a:close/>
                <a:moveTo>
                  <a:pt x="18586" y="19261"/>
                </a:moveTo>
                <a:lnTo>
                  <a:pt x="18586" y="19261"/>
                </a:lnTo>
                <a:cubicBezTo>
                  <a:pt x="19123" y="19518"/>
                  <a:pt x="19683" y="19705"/>
                  <a:pt x="20290" y="19821"/>
                </a:cubicBezTo>
                <a:lnTo>
                  <a:pt x="20337" y="19821"/>
                </a:lnTo>
                <a:cubicBezTo>
                  <a:pt x="20197" y="19891"/>
                  <a:pt x="20033" y="19938"/>
                  <a:pt x="19870" y="19938"/>
                </a:cubicBezTo>
                <a:lnTo>
                  <a:pt x="19683" y="19938"/>
                </a:lnTo>
                <a:cubicBezTo>
                  <a:pt x="19450" y="19868"/>
                  <a:pt x="19263" y="19798"/>
                  <a:pt x="19053" y="19681"/>
                </a:cubicBezTo>
                <a:cubicBezTo>
                  <a:pt x="18889" y="19565"/>
                  <a:pt x="18726" y="19424"/>
                  <a:pt x="18586" y="19261"/>
                </a:cubicBezTo>
                <a:close/>
                <a:moveTo>
                  <a:pt x="15574" y="18607"/>
                </a:moveTo>
                <a:lnTo>
                  <a:pt x="15574" y="18607"/>
                </a:lnTo>
                <a:cubicBezTo>
                  <a:pt x="15691" y="18701"/>
                  <a:pt x="15807" y="18794"/>
                  <a:pt x="15947" y="18887"/>
                </a:cubicBezTo>
                <a:cubicBezTo>
                  <a:pt x="16111" y="19214"/>
                  <a:pt x="16298" y="19495"/>
                  <a:pt x="16531" y="19775"/>
                </a:cubicBezTo>
                <a:cubicBezTo>
                  <a:pt x="16555" y="19821"/>
                  <a:pt x="16601" y="19891"/>
                  <a:pt x="16625" y="19961"/>
                </a:cubicBezTo>
                <a:cubicBezTo>
                  <a:pt x="16204" y="19565"/>
                  <a:pt x="15831" y="19121"/>
                  <a:pt x="15574" y="18607"/>
                </a:cubicBezTo>
                <a:close/>
                <a:moveTo>
                  <a:pt x="26337" y="19354"/>
                </a:moveTo>
                <a:cubicBezTo>
                  <a:pt x="26337" y="19378"/>
                  <a:pt x="26337" y="19401"/>
                  <a:pt x="26361" y="19448"/>
                </a:cubicBezTo>
                <a:cubicBezTo>
                  <a:pt x="26361" y="19471"/>
                  <a:pt x="26291" y="19588"/>
                  <a:pt x="26267" y="19658"/>
                </a:cubicBezTo>
                <a:cubicBezTo>
                  <a:pt x="26244" y="19728"/>
                  <a:pt x="26197" y="19821"/>
                  <a:pt x="26174" y="19891"/>
                </a:cubicBezTo>
                <a:lnTo>
                  <a:pt x="25964" y="19961"/>
                </a:lnTo>
                <a:cubicBezTo>
                  <a:pt x="25987" y="19868"/>
                  <a:pt x="26010" y="19775"/>
                  <a:pt x="26057" y="19681"/>
                </a:cubicBezTo>
                <a:lnTo>
                  <a:pt x="26057" y="19681"/>
                </a:lnTo>
                <a:lnTo>
                  <a:pt x="26034" y="19705"/>
                </a:lnTo>
                <a:cubicBezTo>
                  <a:pt x="26127" y="19588"/>
                  <a:pt x="26221" y="19471"/>
                  <a:pt x="26337" y="19354"/>
                </a:cubicBezTo>
                <a:close/>
                <a:moveTo>
                  <a:pt x="24329" y="19495"/>
                </a:moveTo>
                <a:lnTo>
                  <a:pt x="24329" y="19495"/>
                </a:lnTo>
                <a:cubicBezTo>
                  <a:pt x="24306" y="19611"/>
                  <a:pt x="24259" y="19705"/>
                  <a:pt x="24189" y="19821"/>
                </a:cubicBezTo>
                <a:cubicBezTo>
                  <a:pt x="24143" y="19891"/>
                  <a:pt x="24073" y="19961"/>
                  <a:pt x="24026" y="20032"/>
                </a:cubicBezTo>
                <a:lnTo>
                  <a:pt x="24003" y="20055"/>
                </a:lnTo>
                <a:lnTo>
                  <a:pt x="23933" y="20055"/>
                </a:lnTo>
                <a:cubicBezTo>
                  <a:pt x="24003" y="19915"/>
                  <a:pt x="24073" y="19775"/>
                  <a:pt x="24143" y="19658"/>
                </a:cubicBezTo>
                <a:cubicBezTo>
                  <a:pt x="24213" y="19588"/>
                  <a:pt x="24283" y="19541"/>
                  <a:pt x="24329" y="19495"/>
                </a:cubicBezTo>
                <a:close/>
                <a:moveTo>
                  <a:pt x="11395" y="18561"/>
                </a:moveTo>
                <a:cubicBezTo>
                  <a:pt x="11605" y="18841"/>
                  <a:pt x="11862" y="19098"/>
                  <a:pt x="12118" y="19354"/>
                </a:cubicBezTo>
                <a:cubicBezTo>
                  <a:pt x="12212" y="19611"/>
                  <a:pt x="12282" y="19868"/>
                  <a:pt x="12399" y="20125"/>
                </a:cubicBezTo>
                <a:cubicBezTo>
                  <a:pt x="12142" y="19845"/>
                  <a:pt x="11908" y="19541"/>
                  <a:pt x="11675" y="19261"/>
                </a:cubicBezTo>
                <a:cubicBezTo>
                  <a:pt x="11558" y="19028"/>
                  <a:pt x="11488" y="18794"/>
                  <a:pt x="11395" y="18584"/>
                </a:cubicBezTo>
                <a:lnTo>
                  <a:pt x="11395" y="18561"/>
                </a:lnTo>
                <a:close/>
                <a:moveTo>
                  <a:pt x="29186" y="18794"/>
                </a:moveTo>
                <a:cubicBezTo>
                  <a:pt x="29209" y="18841"/>
                  <a:pt x="29233" y="18911"/>
                  <a:pt x="29256" y="18958"/>
                </a:cubicBezTo>
                <a:cubicBezTo>
                  <a:pt x="29256" y="19144"/>
                  <a:pt x="29256" y="19308"/>
                  <a:pt x="29256" y="19495"/>
                </a:cubicBezTo>
                <a:cubicBezTo>
                  <a:pt x="29162" y="19705"/>
                  <a:pt x="29069" y="19891"/>
                  <a:pt x="28952" y="20078"/>
                </a:cubicBezTo>
                <a:lnTo>
                  <a:pt x="28906" y="20148"/>
                </a:lnTo>
                <a:cubicBezTo>
                  <a:pt x="28929" y="19961"/>
                  <a:pt x="28952" y="19775"/>
                  <a:pt x="28976" y="19588"/>
                </a:cubicBezTo>
                <a:cubicBezTo>
                  <a:pt x="29069" y="19331"/>
                  <a:pt x="29139" y="19051"/>
                  <a:pt x="29186" y="18794"/>
                </a:cubicBezTo>
                <a:close/>
                <a:moveTo>
                  <a:pt x="21341" y="19915"/>
                </a:moveTo>
                <a:cubicBezTo>
                  <a:pt x="21458" y="20008"/>
                  <a:pt x="21551" y="20125"/>
                  <a:pt x="21668" y="20218"/>
                </a:cubicBezTo>
                <a:cubicBezTo>
                  <a:pt x="21551" y="20218"/>
                  <a:pt x="21434" y="20242"/>
                  <a:pt x="21318" y="20242"/>
                </a:cubicBezTo>
                <a:lnTo>
                  <a:pt x="20944" y="20242"/>
                </a:lnTo>
                <a:lnTo>
                  <a:pt x="20967" y="20125"/>
                </a:lnTo>
                <a:cubicBezTo>
                  <a:pt x="21084" y="20055"/>
                  <a:pt x="21201" y="19985"/>
                  <a:pt x="21318" y="19915"/>
                </a:cubicBezTo>
                <a:close/>
                <a:moveTo>
                  <a:pt x="27411" y="19868"/>
                </a:moveTo>
                <a:lnTo>
                  <a:pt x="27365" y="20032"/>
                </a:lnTo>
                <a:cubicBezTo>
                  <a:pt x="27295" y="20102"/>
                  <a:pt x="27248" y="20172"/>
                  <a:pt x="27178" y="20265"/>
                </a:cubicBezTo>
                <a:lnTo>
                  <a:pt x="27178" y="20242"/>
                </a:lnTo>
                <a:cubicBezTo>
                  <a:pt x="27248" y="20125"/>
                  <a:pt x="27341" y="19985"/>
                  <a:pt x="27411" y="19868"/>
                </a:cubicBezTo>
                <a:close/>
                <a:moveTo>
                  <a:pt x="26804" y="19961"/>
                </a:moveTo>
                <a:lnTo>
                  <a:pt x="26781" y="20265"/>
                </a:lnTo>
                <a:lnTo>
                  <a:pt x="26664" y="20428"/>
                </a:lnTo>
                <a:cubicBezTo>
                  <a:pt x="26711" y="20288"/>
                  <a:pt x="26734" y="20125"/>
                  <a:pt x="26734" y="19985"/>
                </a:cubicBezTo>
                <a:lnTo>
                  <a:pt x="26804" y="19961"/>
                </a:lnTo>
                <a:close/>
                <a:moveTo>
                  <a:pt x="33599" y="15128"/>
                </a:moveTo>
                <a:cubicBezTo>
                  <a:pt x="33949" y="15805"/>
                  <a:pt x="34229" y="16529"/>
                  <a:pt x="34462" y="17253"/>
                </a:cubicBezTo>
                <a:lnTo>
                  <a:pt x="34462" y="17276"/>
                </a:lnTo>
                <a:lnTo>
                  <a:pt x="34462" y="17487"/>
                </a:lnTo>
                <a:cubicBezTo>
                  <a:pt x="34346" y="18514"/>
                  <a:pt x="34089" y="19518"/>
                  <a:pt x="33715" y="20498"/>
                </a:cubicBezTo>
                <a:cubicBezTo>
                  <a:pt x="33692" y="20288"/>
                  <a:pt x="33669" y="20078"/>
                  <a:pt x="33622" y="19868"/>
                </a:cubicBezTo>
                <a:cubicBezTo>
                  <a:pt x="33879" y="18607"/>
                  <a:pt x="33809" y="17300"/>
                  <a:pt x="33459" y="16062"/>
                </a:cubicBezTo>
                <a:cubicBezTo>
                  <a:pt x="33529" y="15759"/>
                  <a:pt x="33575" y="15455"/>
                  <a:pt x="33599" y="15128"/>
                </a:cubicBezTo>
                <a:close/>
                <a:moveTo>
                  <a:pt x="10554" y="18257"/>
                </a:moveTo>
                <a:lnTo>
                  <a:pt x="10554" y="18257"/>
                </a:lnTo>
                <a:cubicBezTo>
                  <a:pt x="10647" y="18397"/>
                  <a:pt x="10764" y="18584"/>
                  <a:pt x="10858" y="18724"/>
                </a:cubicBezTo>
                <a:lnTo>
                  <a:pt x="10858" y="18747"/>
                </a:lnTo>
                <a:cubicBezTo>
                  <a:pt x="10998" y="19214"/>
                  <a:pt x="11161" y="19658"/>
                  <a:pt x="11371" y="20125"/>
                </a:cubicBezTo>
                <a:cubicBezTo>
                  <a:pt x="11418" y="20242"/>
                  <a:pt x="11465" y="20382"/>
                  <a:pt x="11535" y="20522"/>
                </a:cubicBezTo>
                <a:lnTo>
                  <a:pt x="11395" y="20382"/>
                </a:lnTo>
                <a:cubicBezTo>
                  <a:pt x="11208" y="20032"/>
                  <a:pt x="11044" y="19658"/>
                  <a:pt x="10904" y="19284"/>
                </a:cubicBezTo>
                <a:cubicBezTo>
                  <a:pt x="10788" y="18958"/>
                  <a:pt x="10671" y="18607"/>
                  <a:pt x="10554" y="18257"/>
                </a:cubicBezTo>
                <a:close/>
                <a:moveTo>
                  <a:pt x="26034" y="20242"/>
                </a:moveTo>
                <a:lnTo>
                  <a:pt x="25707" y="20522"/>
                </a:lnTo>
                <a:cubicBezTo>
                  <a:pt x="25754" y="20452"/>
                  <a:pt x="25777" y="20358"/>
                  <a:pt x="25824" y="20288"/>
                </a:cubicBezTo>
                <a:cubicBezTo>
                  <a:pt x="25894" y="20288"/>
                  <a:pt x="25964" y="20265"/>
                  <a:pt x="26034" y="20242"/>
                </a:cubicBezTo>
                <a:close/>
                <a:moveTo>
                  <a:pt x="9667" y="18934"/>
                </a:moveTo>
                <a:cubicBezTo>
                  <a:pt x="9690" y="19028"/>
                  <a:pt x="9737" y="19121"/>
                  <a:pt x="9784" y="19214"/>
                </a:cubicBezTo>
                <a:cubicBezTo>
                  <a:pt x="9830" y="19728"/>
                  <a:pt x="9924" y="20242"/>
                  <a:pt x="10040" y="20732"/>
                </a:cubicBezTo>
                <a:cubicBezTo>
                  <a:pt x="9877" y="20522"/>
                  <a:pt x="9714" y="20288"/>
                  <a:pt x="9573" y="20055"/>
                </a:cubicBezTo>
                <a:cubicBezTo>
                  <a:pt x="9550" y="19938"/>
                  <a:pt x="9573" y="19821"/>
                  <a:pt x="9573" y="19705"/>
                </a:cubicBezTo>
                <a:cubicBezTo>
                  <a:pt x="9597" y="19448"/>
                  <a:pt x="9620" y="19191"/>
                  <a:pt x="9667" y="18934"/>
                </a:cubicBezTo>
                <a:close/>
                <a:moveTo>
                  <a:pt x="9177" y="20428"/>
                </a:moveTo>
                <a:cubicBezTo>
                  <a:pt x="9200" y="20475"/>
                  <a:pt x="9247" y="20522"/>
                  <a:pt x="9270" y="20569"/>
                </a:cubicBezTo>
                <a:cubicBezTo>
                  <a:pt x="9270" y="20662"/>
                  <a:pt x="9293" y="20755"/>
                  <a:pt x="9293" y="20849"/>
                </a:cubicBezTo>
                <a:lnTo>
                  <a:pt x="9200" y="20732"/>
                </a:lnTo>
                <a:lnTo>
                  <a:pt x="9153" y="20545"/>
                </a:lnTo>
                <a:cubicBezTo>
                  <a:pt x="9153" y="20522"/>
                  <a:pt x="9153" y="20475"/>
                  <a:pt x="9177" y="20428"/>
                </a:cubicBezTo>
                <a:close/>
                <a:moveTo>
                  <a:pt x="31614" y="19191"/>
                </a:moveTo>
                <a:lnTo>
                  <a:pt x="31614" y="19191"/>
                </a:lnTo>
                <a:cubicBezTo>
                  <a:pt x="31591" y="19728"/>
                  <a:pt x="31521" y="20242"/>
                  <a:pt x="31404" y="20779"/>
                </a:cubicBezTo>
                <a:lnTo>
                  <a:pt x="31357" y="20849"/>
                </a:lnTo>
                <a:cubicBezTo>
                  <a:pt x="31357" y="20825"/>
                  <a:pt x="31357" y="20825"/>
                  <a:pt x="31357" y="20802"/>
                </a:cubicBezTo>
                <a:cubicBezTo>
                  <a:pt x="31474" y="20335"/>
                  <a:pt x="31544" y="19868"/>
                  <a:pt x="31567" y="19401"/>
                </a:cubicBezTo>
                <a:cubicBezTo>
                  <a:pt x="31591" y="19331"/>
                  <a:pt x="31591" y="19261"/>
                  <a:pt x="31614" y="19191"/>
                </a:cubicBezTo>
                <a:close/>
                <a:moveTo>
                  <a:pt x="5441" y="16249"/>
                </a:moveTo>
                <a:lnTo>
                  <a:pt x="5441" y="16249"/>
                </a:lnTo>
                <a:cubicBezTo>
                  <a:pt x="5394" y="17020"/>
                  <a:pt x="5441" y="17813"/>
                  <a:pt x="5558" y="18584"/>
                </a:cubicBezTo>
                <a:cubicBezTo>
                  <a:pt x="5534" y="19354"/>
                  <a:pt x="5581" y="20125"/>
                  <a:pt x="5721" y="20872"/>
                </a:cubicBezTo>
                <a:cubicBezTo>
                  <a:pt x="5604" y="20662"/>
                  <a:pt x="5511" y="20428"/>
                  <a:pt x="5417" y="20195"/>
                </a:cubicBezTo>
                <a:cubicBezTo>
                  <a:pt x="5347" y="19845"/>
                  <a:pt x="5301" y="19471"/>
                  <a:pt x="5254" y="19121"/>
                </a:cubicBezTo>
                <a:cubicBezTo>
                  <a:pt x="5207" y="18467"/>
                  <a:pt x="5207" y="17837"/>
                  <a:pt x="5231" y="17206"/>
                </a:cubicBezTo>
                <a:lnTo>
                  <a:pt x="5231" y="17206"/>
                </a:lnTo>
                <a:lnTo>
                  <a:pt x="5254" y="17230"/>
                </a:lnTo>
                <a:cubicBezTo>
                  <a:pt x="5301" y="16903"/>
                  <a:pt x="5347" y="16576"/>
                  <a:pt x="5441" y="16249"/>
                </a:cubicBezTo>
                <a:close/>
                <a:moveTo>
                  <a:pt x="14056" y="19505"/>
                </a:moveTo>
                <a:cubicBezTo>
                  <a:pt x="14305" y="19867"/>
                  <a:pt x="14555" y="20229"/>
                  <a:pt x="14827" y="20569"/>
                </a:cubicBezTo>
                <a:cubicBezTo>
                  <a:pt x="14850" y="20685"/>
                  <a:pt x="14897" y="20802"/>
                  <a:pt x="14920" y="20895"/>
                </a:cubicBezTo>
                <a:lnTo>
                  <a:pt x="14803" y="20802"/>
                </a:lnTo>
                <a:cubicBezTo>
                  <a:pt x="14523" y="20452"/>
                  <a:pt x="14266" y="20078"/>
                  <a:pt x="14033" y="19705"/>
                </a:cubicBezTo>
                <a:cubicBezTo>
                  <a:pt x="14053" y="19626"/>
                  <a:pt x="14056" y="19564"/>
                  <a:pt x="14056" y="19505"/>
                </a:cubicBezTo>
                <a:close/>
                <a:moveTo>
                  <a:pt x="27995" y="20032"/>
                </a:moveTo>
                <a:lnTo>
                  <a:pt x="27995" y="20032"/>
                </a:lnTo>
                <a:cubicBezTo>
                  <a:pt x="27972" y="20102"/>
                  <a:pt x="27972" y="20148"/>
                  <a:pt x="27948" y="20218"/>
                </a:cubicBezTo>
                <a:cubicBezTo>
                  <a:pt x="27855" y="20452"/>
                  <a:pt x="27762" y="20709"/>
                  <a:pt x="27645" y="20919"/>
                </a:cubicBezTo>
                <a:cubicBezTo>
                  <a:pt x="27645" y="20802"/>
                  <a:pt x="27692" y="20639"/>
                  <a:pt x="27715" y="20498"/>
                </a:cubicBezTo>
                <a:lnTo>
                  <a:pt x="27715" y="20475"/>
                </a:lnTo>
                <a:cubicBezTo>
                  <a:pt x="27808" y="20335"/>
                  <a:pt x="27902" y="20195"/>
                  <a:pt x="27995" y="20032"/>
                </a:cubicBezTo>
                <a:close/>
                <a:moveTo>
                  <a:pt x="24680" y="20428"/>
                </a:moveTo>
                <a:cubicBezTo>
                  <a:pt x="24586" y="20592"/>
                  <a:pt x="24493" y="20732"/>
                  <a:pt x="24399" y="20872"/>
                </a:cubicBezTo>
                <a:lnTo>
                  <a:pt x="24236" y="20989"/>
                </a:lnTo>
                <a:lnTo>
                  <a:pt x="24213" y="20989"/>
                </a:lnTo>
                <a:cubicBezTo>
                  <a:pt x="24259" y="20895"/>
                  <a:pt x="24306" y="20802"/>
                  <a:pt x="24353" y="20685"/>
                </a:cubicBezTo>
                <a:lnTo>
                  <a:pt x="24470" y="20592"/>
                </a:lnTo>
                <a:cubicBezTo>
                  <a:pt x="24540" y="20545"/>
                  <a:pt x="24610" y="20498"/>
                  <a:pt x="24680" y="20428"/>
                </a:cubicBezTo>
                <a:close/>
                <a:moveTo>
                  <a:pt x="3013" y="14311"/>
                </a:moveTo>
                <a:cubicBezTo>
                  <a:pt x="3013" y="14545"/>
                  <a:pt x="3036" y="14778"/>
                  <a:pt x="3059" y="14988"/>
                </a:cubicBezTo>
                <a:cubicBezTo>
                  <a:pt x="2849" y="15782"/>
                  <a:pt x="2756" y="16599"/>
                  <a:pt x="2779" y="17440"/>
                </a:cubicBezTo>
                <a:cubicBezTo>
                  <a:pt x="2616" y="18654"/>
                  <a:pt x="2592" y="19915"/>
                  <a:pt x="2709" y="21152"/>
                </a:cubicBezTo>
                <a:cubicBezTo>
                  <a:pt x="1985" y="19938"/>
                  <a:pt x="1705" y="18491"/>
                  <a:pt x="1939" y="17090"/>
                </a:cubicBezTo>
                <a:cubicBezTo>
                  <a:pt x="2172" y="16109"/>
                  <a:pt x="2522" y="15175"/>
                  <a:pt x="3013" y="14311"/>
                </a:cubicBezTo>
                <a:close/>
                <a:moveTo>
                  <a:pt x="25147" y="20592"/>
                </a:moveTo>
                <a:lnTo>
                  <a:pt x="25147" y="20592"/>
                </a:lnTo>
                <a:cubicBezTo>
                  <a:pt x="25007" y="20779"/>
                  <a:pt x="24866" y="20965"/>
                  <a:pt x="24703" y="21152"/>
                </a:cubicBezTo>
                <a:lnTo>
                  <a:pt x="24680" y="21152"/>
                </a:lnTo>
                <a:cubicBezTo>
                  <a:pt x="24796" y="21012"/>
                  <a:pt x="24890" y="20872"/>
                  <a:pt x="24983" y="20755"/>
                </a:cubicBezTo>
                <a:cubicBezTo>
                  <a:pt x="25030" y="20685"/>
                  <a:pt x="25100" y="20639"/>
                  <a:pt x="25147" y="20592"/>
                </a:cubicBezTo>
                <a:close/>
                <a:moveTo>
                  <a:pt x="30633" y="18491"/>
                </a:moveTo>
                <a:cubicBezTo>
                  <a:pt x="30703" y="18747"/>
                  <a:pt x="30797" y="19028"/>
                  <a:pt x="30844" y="19284"/>
                </a:cubicBezTo>
                <a:cubicBezTo>
                  <a:pt x="30706" y="19948"/>
                  <a:pt x="30479" y="20590"/>
                  <a:pt x="30162" y="21186"/>
                </a:cubicBezTo>
                <a:lnTo>
                  <a:pt x="30162" y="21186"/>
                </a:lnTo>
                <a:cubicBezTo>
                  <a:pt x="30138" y="20988"/>
                  <a:pt x="30094" y="20790"/>
                  <a:pt x="30050" y="20592"/>
                </a:cubicBezTo>
                <a:cubicBezTo>
                  <a:pt x="30283" y="19961"/>
                  <a:pt x="30447" y="19308"/>
                  <a:pt x="30587" y="18654"/>
                </a:cubicBezTo>
                <a:cubicBezTo>
                  <a:pt x="30587" y="18607"/>
                  <a:pt x="30610" y="18537"/>
                  <a:pt x="30633" y="18491"/>
                </a:cubicBezTo>
                <a:close/>
                <a:moveTo>
                  <a:pt x="28882" y="20779"/>
                </a:moveTo>
                <a:cubicBezTo>
                  <a:pt x="28882" y="20802"/>
                  <a:pt x="28859" y="20825"/>
                  <a:pt x="28859" y="20849"/>
                </a:cubicBezTo>
                <a:cubicBezTo>
                  <a:pt x="28789" y="20965"/>
                  <a:pt x="28719" y="21082"/>
                  <a:pt x="28625" y="21199"/>
                </a:cubicBezTo>
                <a:lnTo>
                  <a:pt x="28672" y="21059"/>
                </a:lnTo>
                <a:lnTo>
                  <a:pt x="28882" y="20779"/>
                </a:lnTo>
                <a:close/>
                <a:moveTo>
                  <a:pt x="4203" y="20405"/>
                </a:moveTo>
                <a:lnTo>
                  <a:pt x="4203" y="20405"/>
                </a:lnTo>
                <a:cubicBezTo>
                  <a:pt x="4250" y="20522"/>
                  <a:pt x="4297" y="20639"/>
                  <a:pt x="4367" y="20755"/>
                </a:cubicBezTo>
                <a:cubicBezTo>
                  <a:pt x="4414" y="20872"/>
                  <a:pt x="4437" y="20989"/>
                  <a:pt x="4460" y="21106"/>
                </a:cubicBezTo>
                <a:lnTo>
                  <a:pt x="4484" y="21246"/>
                </a:lnTo>
                <a:cubicBezTo>
                  <a:pt x="4390" y="20965"/>
                  <a:pt x="4297" y="20685"/>
                  <a:pt x="4203" y="20405"/>
                </a:cubicBezTo>
                <a:close/>
                <a:moveTo>
                  <a:pt x="16695" y="19401"/>
                </a:moveTo>
                <a:lnTo>
                  <a:pt x="16695" y="19401"/>
                </a:lnTo>
                <a:cubicBezTo>
                  <a:pt x="17138" y="19658"/>
                  <a:pt x="17605" y="19891"/>
                  <a:pt x="18095" y="20078"/>
                </a:cubicBezTo>
                <a:cubicBezTo>
                  <a:pt x="18773" y="20545"/>
                  <a:pt x="19566" y="20849"/>
                  <a:pt x="20407" y="20942"/>
                </a:cubicBezTo>
                <a:cubicBezTo>
                  <a:pt x="20360" y="21082"/>
                  <a:pt x="20314" y="21199"/>
                  <a:pt x="20267" y="21339"/>
                </a:cubicBezTo>
                <a:cubicBezTo>
                  <a:pt x="18983" y="21269"/>
                  <a:pt x="17792" y="20709"/>
                  <a:pt x="16928" y="19775"/>
                </a:cubicBezTo>
                <a:cubicBezTo>
                  <a:pt x="16881" y="19728"/>
                  <a:pt x="16858" y="19681"/>
                  <a:pt x="16811" y="19635"/>
                </a:cubicBezTo>
                <a:cubicBezTo>
                  <a:pt x="16765" y="19565"/>
                  <a:pt x="16741" y="19471"/>
                  <a:pt x="16695" y="19401"/>
                </a:cubicBezTo>
                <a:close/>
                <a:moveTo>
                  <a:pt x="21901" y="20825"/>
                </a:moveTo>
                <a:lnTo>
                  <a:pt x="21901" y="20919"/>
                </a:lnTo>
                <a:cubicBezTo>
                  <a:pt x="21691" y="21082"/>
                  <a:pt x="21434" y="21222"/>
                  <a:pt x="21201" y="21316"/>
                </a:cubicBezTo>
                <a:cubicBezTo>
                  <a:pt x="21014" y="21339"/>
                  <a:pt x="20851" y="21339"/>
                  <a:pt x="20664" y="21339"/>
                </a:cubicBezTo>
                <a:cubicBezTo>
                  <a:pt x="20687" y="21222"/>
                  <a:pt x="20734" y="21082"/>
                  <a:pt x="20781" y="20942"/>
                </a:cubicBezTo>
                <a:cubicBezTo>
                  <a:pt x="20835" y="20949"/>
                  <a:pt x="20892" y="20952"/>
                  <a:pt x="20949" y="20952"/>
                </a:cubicBezTo>
                <a:cubicBezTo>
                  <a:pt x="21088" y="20952"/>
                  <a:pt x="21232" y="20935"/>
                  <a:pt x="21364" y="20919"/>
                </a:cubicBezTo>
                <a:cubicBezTo>
                  <a:pt x="21551" y="20895"/>
                  <a:pt x="21714" y="20872"/>
                  <a:pt x="21901" y="20825"/>
                </a:cubicBezTo>
                <a:close/>
                <a:moveTo>
                  <a:pt x="12632" y="19845"/>
                </a:moveTo>
                <a:lnTo>
                  <a:pt x="12632" y="19845"/>
                </a:lnTo>
                <a:cubicBezTo>
                  <a:pt x="12859" y="20027"/>
                  <a:pt x="13064" y="20208"/>
                  <a:pt x="13312" y="20390"/>
                </a:cubicBezTo>
                <a:lnTo>
                  <a:pt x="13312" y="20390"/>
                </a:lnTo>
                <a:cubicBezTo>
                  <a:pt x="13428" y="20737"/>
                  <a:pt x="13567" y="21061"/>
                  <a:pt x="13706" y="21386"/>
                </a:cubicBezTo>
                <a:cubicBezTo>
                  <a:pt x="13496" y="21199"/>
                  <a:pt x="13286" y="21012"/>
                  <a:pt x="13076" y="20825"/>
                </a:cubicBezTo>
                <a:cubicBezTo>
                  <a:pt x="13029" y="20709"/>
                  <a:pt x="12959" y="20592"/>
                  <a:pt x="12912" y="20475"/>
                </a:cubicBezTo>
                <a:cubicBezTo>
                  <a:pt x="12819" y="20288"/>
                  <a:pt x="12725" y="20078"/>
                  <a:pt x="12632" y="19845"/>
                </a:cubicBezTo>
                <a:close/>
                <a:moveTo>
                  <a:pt x="10725" y="20180"/>
                </a:moveTo>
                <a:lnTo>
                  <a:pt x="10725" y="20180"/>
                </a:lnTo>
                <a:cubicBezTo>
                  <a:pt x="10824" y="20284"/>
                  <a:pt x="10922" y="20400"/>
                  <a:pt x="11021" y="20498"/>
                </a:cubicBezTo>
                <a:cubicBezTo>
                  <a:pt x="11091" y="20615"/>
                  <a:pt x="11138" y="20732"/>
                  <a:pt x="11208" y="20872"/>
                </a:cubicBezTo>
                <a:cubicBezTo>
                  <a:pt x="11325" y="21082"/>
                  <a:pt x="11441" y="21316"/>
                  <a:pt x="11581" y="21526"/>
                </a:cubicBezTo>
                <a:cubicBezTo>
                  <a:pt x="11267" y="21100"/>
                  <a:pt x="10975" y="20631"/>
                  <a:pt x="10725" y="20180"/>
                </a:cubicBezTo>
                <a:close/>
                <a:moveTo>
                  <a:pt x="7145" y="20498"/>
                </a:moveTo>
                <a:cubicBezTo>
                  <a:pt x="7215" y="20849"/>
                  <a:pt x="7285" y="21199"/>
                  <a:pt x="7379" y="21549"/>
                </a:cubicBezTo>
                <a:lnTo>
                  <a:pt x="7309" y="21432"/>
                </a:lnTo>
                <a:cubicBezTo>
                  <a:pt x="7262" y="21152"/>
                  <a:pt x="7192" y="20872"/>
                  <a:pt x="7145" y="20592"/>
                </a:cubicBezTo>
                <a:lnTo>
                  <a:pt x="7145" y="20498"/>
                </a:lnTo>
                <a:close/>
                <a:moveTo>
                  <a:pt x="11955" y="20522"/>
                </a:moveTo>
                <a:lnTo>
                  <a:pt x="11955" y="20522"/>
                </a:lnTo>
                <a:cubicBezTo>
                  <a:pt x="12188" y="20872"/>
                  <a:pt x="12422" y="21222"/>
                  <a:pt x="12702" y="21549"/>
                </a:cubicBezTo>
                <a:cubicBezTo>
                  <a:pt x="12585" y="21456"/>
                  <a:pt x="12469" y="21362"/>
                  <a:pt x="12352" y="21269"/>
                </a:cubicBezTo>
                <a:cubicBezTo>
                  <a:pt x="12212" y="21012"/>
                  <a:pt x="12072" y="20779"/>
                  <a:pt x="11955" y="20522"/>
                </a:cubicBezTo>
                <a:close/>
                <a:moveTo>
                  <a:pt x="25987" y="21292"/>
                </a:moveTo>
                <a:lnTo>
                  <a:pt x="25987" y="21292"/>
                </a:lnTo>
                <a:cubicBezTo>
                  <a:pt x="25917" y="21362"/>
                  <a:pt x="25824" y="21456"/>
                  <a:pt x="25754" y="21526"/>
                </a:cubicBezTo>
                <a:lnTo>
                  <a:pt x="25707" y="21549"/>
                </a:lnTo>
                <a:lnTo>
                  <a:pt x="25847" y="21362"/>
                </a:lnTo>
                <a:cubicBezTo>
                  <a:pt x="25894" y="21339"/>
                  <a:pt x="25940" y="21316"/>
                  <a:pt x="25987" y="21292"/>
                </a:cubicBezTo>
                <a:close/>
                <a:moveTo>
                  <a:pt x="17535" y="20919"/>
                </a:moveTo>
                <a:lnTo>
                  <a:pt x="17535" y="20919"/>
                </a:lnTo>
                <a:cubicBezTo>
                  <a:pt x="18119" y="21222"/>
                  <a:pt x="18726" y="21432"/>
                  <a:pt x="19356" y="21573"/>
                </a:cubicBezTo>
                <a:cubicBezTo>
                  <a:pt x="18749" y="21502"/>
                  <a:pt x="18166" y="21339"/>
                  <a:pt x="17629" y="21035"/>
                </a:cubicBezTo>
                <a:cubicBezTo>
                  <a:pt x="17605" y="21012"/>
                  <a:pt x="17582" y="20965"/>
                  <a:pt x="17535" y="20919"/>
                </a:cubicBezTo>
                <a:close/>
                <a:moveTo>
                  <a:pt x="32711" y="21129"/>
                </a:moveTo>
                <a:cubicBezTo>
                  <a:pt x="32711" y="21246"/>
                  <a:pt x="32711" y="21409"/>
                  <a:pt x="32711" y="21573"/>
                </a:cubicBezTo>
                <a:lnTo>
                  <a:pt x="32711" y="21596"/>
                </a:lnTo>
                <a:lnTo>
                  <a:pt x="32665" y="21666"/>
                </a:lnTo>
                <a:cubicBezTo>
                  <a:pt x="32688" y="21479"/>
                  <a:pt x="32688" y="21316"/>
                  <a:pt x="32711" y="21129"/>
                </a:cubicBezTo>
                <a:close/>
                <a:moveTo>
                  <a:pt x="6025" y="20592"/>
                </a:moveTo>
                <a:cubicBezTo>
                  <a:pt x="6095" y="20825"/>
                  <a:pt x="6188" y="21059"/>
                  <a:pt x="6281" y="21292"/>
                </a:cubicBezTo>
                <a:cubicBezTo>
                  <a:pt x="6281" y="21456"/>
                  <a:pt x="6305" y="21619"/>
                  <a:pt x="6305" y="21806"/>
                </a:cubicBezTo>
                <a:cubicBezTo>
                  <a:pt x="6188" y="21409"/>
                  <a:pt x="6095" y="20989"/>
                  <a:pt x="6025" y="20592"/>
                </a:cubicBezTo>
                <a:close/>
                <a:moveTo>
                  <a:pt x="10987" y="21589"/>
                </a:moveTo>
                <a:lnTo>
                  <a:pt x="10987" y="21589"/>
                </a:lnTo>
                <a:cubicBezTo>
                  <a:pt x="11069" y="21726"/>
                  <a:pt x="11153" y="21851"/>
                  <a:pt x="11254" y="21993"/>
                </a:cubicBezTo>
                <a:lnTo>
                  <a:pt x="11161" y="21899"/>
                </a:lnTo>
                <a:cubicBezTo>
                  <a:pt x="11103" y="21803"/>
                  <a:pt x="11045" y="21691"/>
                  <a:pt x="10987" y="21589"/>
                </a:cubicBezTo>
                <a:close/>
                <a:moveTo>
                  <a:pt x="30703" y="21012"/>
                </a:moveTo>
                <a:lnTo>
                  <a:pt x="30703" y="21012"/>
                </a:lnTo>
                <a:cubicBezTo>
                  <a:pt x="30540" y="21386"/>
                  <a:pt x="30377" y="21736"/>
                  <a:pt x="30213" y="22110"/>
                </a:cubicBezTo>
                <a:lnTo>
                  <a:pt x="30213" y="21923"/>
                </a:lnTo>
                <a:cubicBezTo>
                  <a:pt x="30400" y="21643"/>
                  <a:pt x="30563" y="21316"/>
                  <a:pt x="30703" y="21012"/>
                </a:cubicBezTo>
                <a:close/>
                <a:moveTo>
                  <a:pt x="3013" y="19284"/>
                </a:moveTo>
                <a:cubicBezTo>
                  <a:pt x="3013" y="19495"/>
                  <a:pt x="3013" y="19681"/>
                  <a:pt x="3036" y="19868"/>
                </a:cubicBezTo>
                <a:cubicBezTo>
                  <a:pt x="3059" y="20639"/>
                  <a:pt x="3153" y="21386"/>
                  <a:pt x="3316" y="22133"/>
                </a:cubicBezTo>
                <a:lnTo>
                  <a:pt x="3176" y="21923"/>
                </a:lnTo>
                <a:cubicBezTo>
                  <a:pt x="3059" y="21176"/>
                  <a:pt x="2989" y="20452"/>
                  <a:pt x="3013" y="19705"/>
                </a:cubicBezTo>
                <a:lnTo>
                  <a:pt x="3013" y="19284"/>
                </a:lnTo>
                <a:close/>
                <a:moveTo>
                  <a:pt x="25380" y="21502"/>
                </a:moveTo>
                <a:cubicBezTo>
                  <a:pt x="25287" y="21643"/>
                  <a:pt x="25193" y="21806"/>
                  <a:pt x="25077" y="21969"/>
                </a:cubicBezTo>
                <a:cubicBezTo>
                  <a:pt x="24960" y="22016"/>
                  <a:pt x="24843" y="22086"/>
                  <a:pt x="24726" y="22133"/>
                </a:cubicBezTo>
                <a:cubicBezTo>
                  <a:pt x="24890" y="21946"/>
                  <a:pt x="25030" y="21713"/>
                  <a:pt x="25170" y="21502"/>
                </a:cubicBezTo>
                <a:close/>
                <a:moveTo>
                  <a:pt x="9620" y="20965"/>
                </a:moveTo>
                <a:lnTo>
                  <a:pt x="9620" y="20965"/>
                </a:lnTo>
                <a:cubicBezTo>
                  <a:pt x="9854" y="21246"/>
                  <a:pt x="10110" y="21479"/>
                  <a:pt x="10367" y="21736"/>
                </a:cubicBezTo>
                <a:cubicBezTo>
                  <a:pt x="10437" y="21923"/>
                  <a:pt x="10507" y="22110"/>
                  <a:pt x="10601" y="22273"/>
                </a:cubicBezTo>
                <a:cubicBezTo>
                  <a:pt x="10274" y="21969"/>
                  <a:pt x="9970" y="21619"/>
                  <a:pt x="9667" y="21292"/>
                </a:cubicBezTo>
                <a:cubicBezTo>
                  <a:pt x="9643" y="21176"/>
                  <a:pt x="9620" y="21082"/>
                  <a:pt x="9620" y="20965"/>
                </a:cubicBezTo>
                <a:close/>
                <a:moveTo>
                  <a:pt x="32408" y="19635"/>
                </a:moveTo>
                <a:cubicBezTo>
                  <a:pt x="32385" y="20008"/>
                  <a:pt x="32385" y="20428"/>
                  <a:pt x="32361" y="20825"/>
                </a:cubicBezTo>
                <a:lnTo>
                  <a:pt x="32361" y="20849"/>
                </a:lnTo>
                <a:cubicBezTo>
                  <a:pt x="32198" y="21409"/>
                  <a:pt x="31941" y="21969"/>
                  <a:pt x="31637" y="22483"/>
                </a:cubicBezTo>
                <a:cubicBezTo>
                  <a:pt x="31684" y="22343"/>
                  <a:pt x="31731" y="22180"/>
                  <a:pt x="31754" y="22039"/>
                </a:cubicBezTo>
                <a:cubicBezTo>
                  <a:pt x="31918" y="21479"/>
                  <a:pt x="32034" y="20895"/>
                  <a:pt x="32081" y="20312"/>
                </a:cubicBezTo>
                <a:cubicBezTo>
                  <a:pt x="32198" y="20102"/>
                  <a:pt x="32291" y="19868"/>
                  <a:pt x="32408" y="19635"/>
                </a:cubicBezTo>
                <a:close/>
                <a:moveTo>
                  <a:pt x="14523" y="21176"/>
                </a:moveTo>
                <a:cubicBezTo>
                  <a:pt x="14687" y="21339"/>
                  <a:pt x="14873" y="21479"/>
                  <a:pt x="15037" y="21619"/>
                </a:cubicBezTo>
                <a:lnTo>
                  <a:pt x="15340" y="21923"/>
                </a:lnTo>
                <a:cubicBezTo>
                  <a:pt x="15434" y="22133"/>
                  <a:pt x="15527" y="22343"/>
                  <a:pt x="15644" y="22553"/>
                </a:cubicBezTo>
                <a:cubicBezTo>
                  <a:pt x="15177" y="22180"/>
                  <a:pt x="14780" y="21713"/>
                  <a:pt x="14477" y="21176"/>
                </a:cubicBezTo>
                <a:close/>
                <a:moveTo>
                  <a:pt x="22718" y="22436"/>
                </a:moveTo>
                <a:cubicBezTo>
                  <a:pt x="22672" y="22483"/>
                  <a:pt x="22602" y="22553"/>
                  <a:pt x="22555" y="22600"/>
                </a:cubicBezTo>
                <a:cubicBezTo>
                  <a:pt x="22205" y="22740"/>
                  <a:pt x="21831" y="22810"/>
                  <a:pt x="21458" y="22857"/>
                </a:cubicBezTo>
                <a:lnTo>
                  <a:pt x="21481" y="22833"/>
                </a:lnTo>
                <a:cubicBezTo>
                  <a:pt x="21551" y="22787"/>
                  <a:pt x="21598" y="22717"/>
                  <a:pt x="21644" y="22647"/>
                </a:cubicBezTo>
                <a:cubicBezTo>
                  <a:pt x="21995" y="22600"/>
                  <a:pt x="22368" y="22530"/>
                  <a:pt x="22718" y="22436"/>
                </a:cubicBezTo>
                <a:close/>
                <a:moveTo>
                  <a:pt x="34626" y="21246"/>
                </a:moveTo>
                <a:cubicBezTo>
                  <a:pt x="34533" y="21619"/>
                  <a:pt x="34439" y="22016"/>
                  <a:pt x="34322" y="22390"/>
                </a:cubicBezTo>
                <a:cubicBezTo>
                  <a:pt x="34182" y="22553"/>
                  <a:pt x="34042" y="22693"/>
                  <a:pt x="33902" y="22857"/>
                </a:cubicBezTo>
                <a:cubicBezTo>
                  <a:pt x="34019" y="22553"/>
                  <a:pt x="34112" y="22273"/>
                  <a:pt x="34206" y="21969"/>
                </a:cubicBezTo>
                <a:cubicBezTo>
                  <a:pt x="34299" y="21783"/>
                  <a:pt x="34392" y="21596"/>
                  <a:pt x="34486" y="21409"/>
                </a:cubicBezTo>
                <a:lnTo>
                  <a:pt x="34626" y="21246"/>
                </a:lnTo>
                <a:close/>
                <a:moveTo>
                  <a:pt x="29816" y="21176"/>
                </a:moveTo>
                <a:cubicBezTo>
                  <a:pt x="29840" y="21362"/>
                  <a:pt x="29863" y="21526"/>
                  <a:pt x="29886" y="21713"/>
                </a:cubicBezTo>
                <a:cubicBezTo>
                  <a:pt x="29631" y="22130"/>
                  <a:pt x="29353" y="22548"/>
                  <a:pt x="29051" y="22920"/>
                </a:cubicBezTo>
                <a:lnTo>
                  <a:pt x="29051" y="22920"/>
                </a:lnTo>
                <a:cubicBezTo>
                  <a:pt x="29076" y="22790"/>
                  <a:pt x="29119" y="22660"/>
                  <a:pt x="29162" y="22530"/>
                </a:cubicBezTo>
                <a:cubicBezTo>
                  <a:pt x="29396" y="22086"/>
                  <a:pt x="29629" y="21643"/>
                  <a:pt x="29816" y="21176"/>
                </a:cubicBezTo>
                <a:close/>
                <a:moveTo>
                  <a:pt x="21084" y="22717"/>
                </a:moveTo>
                <a:cubicBezTo>
                  <a:pt x="21014" y="22763"/>
                  <a:pt x="20944" y="22833"/>
                  <a:pt x="20874" y="22880"/>
                </a:cubicBezTo>
                <a:lnTo>
                  <a:pt x="20781" y="22927"/>
                </a:lnTo>
                <a:cubicBezTo>
                  <a:pt x="20454" y="22927"/>
                  <a:pt x="20127" y="22903"/>
                  <a:pt x="19800" y="22857"/>
                </a:cubicBezTo>
                <a:lnTo>
                  <a:pt x="19870" y="22763"/>
                </a:lnTo>
                <a:cubicBezTo>
                  <a:pt x="20267" y="22763"/>
                  <a:pt x="20664" y="22763"/>
                  <a:pt x="21084" y="22717"/>
                </a:cubicBezTo>
                <a:close/>
                <a:moveTo>
                  <a:pt x="10998" y="22320"/>
                </a:moveTo>
                <a:lnTo>
                  <a:pt x="11044" y="22343"/>
                </a:lnTo>
                <a:cubicBezTo>
                  <a:pt x="11161" y="22600"/>
                  <a:pt x="11325" y="22857"/>
                  <a:pt x="11465" y="23090"/>
                </a:cubicBezTo>
                <a:cubicBezTo>
                  <a:pt x="11441" y="23067"/>
                  <a:pt x="11418" y="23043"/>
                  <a:pt x="11371" y="23020"/>
                </a:cubicBezTo>
                <a:cubicBezTo>
                  <a:pt x="11231" y="22787"/>
                  <a:pt x="11114" y="22553"/>
                  <a:pt x="10998" y="22320"/>
                </a:cubicBezTo>
                <a:close/>
                <a:moveTo>
                  <a:pt x="15971" y="22436"/>
                </a:moveTo>
                <a:lnTo>
                  <a:pt x="15971" y="22436"/>
                </a:lnTo>
                <a:cubicBezTo>
                  <a:pt x="16298" y="22693"/>
                  <a:pt x="16625" y="22903"/>
                  <a:pt x="16975" y="23090"/>
                </a:cubicBezTo>
                <a:cubicBezTo>
                  <a:pt x="16881" y="23113"/>
                  <a:pt x="16765" y="23137"/>
                  <a:pt x="16648" y="23137"/>
                </a:cubicBezTo>
                <a:lnTo>
                  <a:pt x="16368" y="23020"/>
                </a:lnTo>
                <a:lnTo>
                  <a:pt x="16298" y="22973"/>
                </a:lnTo>
                <a:lnTo>
                  <a:pt x="16274" y="22950"/>
                </a:lnTo>
                <a:cubicBezTo>
                  <a:pt x="16181" y="22787"/>
                  <a:pt x="16088" y="22600"/>
                  <a:pt x="15971" y="22436"/>
                </a:cubicBezTo>
                <a:close/>
                <a:moveTo>
                  <a:pt x="24329" y="22693"/>
                </a:moveTo>
                <a:cubicBezTo>
                  <a:pt x="24037" y="22881"/>
                  <a:pt x="23726" y="23050"/>
                  <a:pt x="23413" y="23201"/>
                </a:cubicBezTo>
                <a:lnTo>
                  <a:pt x="23413" y="23201"/>
                </a:lnTo>
                <a:cubicBezTo>
                  <a:pt x="23627" y="23095"/>
                  <a:pt x="23827" y="22973"/>
                  <a:pt x="24026" y="22833"/>
                </a:cubicBezTo>
                <a:lnTo>
                  <a:pt x="24026" y="22810"/>
                </a:lnTo>
                <a:lnTo>
                  <a:pt x="24049" y="22787"/>
                </a:lnTo>
                <a:lnTo>
                  <a:pt x="24329" y="22693"/>
                </a:lnTo>
                <a:close/>
                <a:moveTo>
                  <a:pt x="38432" y="12957"/>
                </a:moveTo>
                <a:lnTo>
                  <a:pt x="38432" y="12957"/>
                </a:lnTo>
                <a:cubicBezTo>
                  <a:pt x="38805" y="14872"/>
                  <a:pt x="38782" y="16856"/>
                  <a:pt x="38315" y="18747"/>
                </a:cubicBezTo>
                <a:cubicBezTo>
                  <a:pt x="37918" y="20382"/>
                  <a:pt x="37241" y="21946"/>
                  <a:pt x="36284" y="23347"/>
                </a:cubicBezTo>
                <a:cubicBezTo>
                  <a:pt x="36377" y="22997"/>
                  <a:pt x="36424" y="22670"/>
                  <a:pt x="36447" y="22320"/>
                </a:cubicBezTo>
                <a:cubicBezTo>
                  <a:pt x="36517" y="22063"/>
                  <a:pt x="36564" y="21829"/>
                  <a:pt x="36634" y="21573"/>
                </a:cubicBezTo>
                <a:cubicBezTo>
                  <a:pt x="36891" y="20452"/>
                  <a:pt x="37054" y="19284"/>
                  <a:pt x="37124" y="18117"/>
                </a:cubicBezTo>
                <a:cubicBezTo>
                  <a:pt x="37334" y="17417"/>
                  <a:pt x="37474" y="16693"/>
                  <a:pt x="37544" y="15969"/>
                </a:cubicBezTo>
                <a:cubicBezTo>
                  <a:pt x="37825" y="15245"/>
                  <a:pt x="38058" y="14498"/>
                  <a:pt x="38268" y="13728"/>
                </a:cubicBezTo>
                <a:cubicBezTo>
                  <a:pt x="38338" y="13471"/>
                  <a:pt x="38385" y="13214"/>
                  <a:pt x="38432" y="12957"/>
                </a:cubicBezTo>
                <a:close/>
                <a:moveTo>
                  <a:pt x="26034" y="22460"/>
                </a:moveTo>
                <a:cubicBezTo>
                  <a:pt x="25917" y="22647"/>
                  <a:pt x="25824" y="22833"/>
                  <a:pt x="25707" y="22997"/>
                </a:cubicBezTo>
                <a:lnTo>
                  <a:pt x="25684" y="22997"/>
                </a:lnTo>
                <a:cubicBezTo>
                  <a:pt x="25473" y="23160"/>
                  <a:pt x="25217" y="23277"/>
                  <a:pt x="24983" y="23394"/>
                </a:cubicBezTo>
                <a:lnTo>
                  <a:pt x="24960" y="23394"/>
                </a:lnTo>
                <a:cubicBezTo>
                  <a:pt x="25333" y="23090"/>
                  <a:pt x="25684" y="22787"/>
                  <a:pt x="26034" y="22460"/>
                </a:cubicBezTo>
                <a:close/>
                <a:moveTo>
                  <a:pt x="7659" y="19261"/>
                </a:moveTo>
                <a:lnTo>
                  <a:pt x="7659" y="19261"/>
                </a:lnTo>
                <a:cubicBezTo>
                  <a:pt x="7939" y="19681"/>
                  <a:pt x="8243" y="20078"/>
                  <a:pt x="8546" y="20475"/>
                </a:cubicBezTo>
                <a:cubicBezTo>
                  <a:pt x="8593" y="20685"/>
                  <a:pt x="8640" y="20872"/>
                  <a:pt x="8710" y="21082"/>
                </a:cubicBezTo>
                <a:cubicBezTo>
                  <a:pt x="8616" y="21853"/>
                  <a:pt x="8616" y="22647"/>
                  <a:pt x="8710" y="23440"/>
                </a:cubicBezTo>
                <a:cubicBezTo>
                  <a:pt x="8289" y="22506"/>
                  <a:pt x="7962" y="21526"/>
                  <a:pt x="7799" y="20545"/>
                </a:cubicBezTo>
                <a:cubicBezTo>
                  <a:pt x="7729" y="20102"/>
                  <a:pt x="7682" y="19681"/>
                  <a:pt x="7659" y="19261"/>
                </a:cubicBezTo>
                <a:close/>
                <a:moveTo>
                  <a:pt x="26641" y="22973"/>
                </a:moveTo>
                <a:lnTo>
                  <a:pt x="26641" y="23020"/>
                </a:lnTo>
                <a:cubicBezTo>
                  <a:pt x="26454" y="23160"/>
                  <a:pt x="26244" y="23324"/>
                  <a:pt x="26057" y="23440"/>
                </a:cubicBezTo>
                <a:lnTo>
                  <a:pt x="26081" y="23417"/>
                </a:lnTo>
                <a:cubicBezTo>
                  <a:pt x="26267" y="23277"/>
                  <a:pt x="26454" y="23137"/>
                  <a:pt x="26641" y="22973"/>
                </a:cubicBezTo>
                <a:close/>
                <a:moveTo>
                  <a:pt x="12867" y="22687"/>
                </a:moveTo>
                <a:cubicBezTo>
                  <a:pt x="12926" y="22751"/>
                  <a:pt x="12995" y="22816"/>
                  <a:pt x="13076" y="22880"/>
                </a:cubicBezTo>
                <a:cubicBezTo>
                  <a:pt x="13216" y="23090"/>
                  <a:pt x="13379" y="23277"/>
                  <a:pt x="13566" y="23464"/>
                </a:cubicBezTo>
                <a:lnTo>
                  <a:pt x="13543" y="23464"/>
                </a:lnTo>
                <a:cubicBezTo>
                  <a:pt x="13291" y="23212"/>
                  <a:pt x="13077" y="22942"/>
                  <a:pt x="12867" y="22687"/>
                </a:cubicBezTo>
                <a:close/>
                <a:moveTo>
                  <a:pt x="26501" y="21409"/>
                </a:moveTo>
                <a:cubicBezTo>
                  <a:pt x="26501" y="21456"/>
                  <a:pt x="26477" y="21479"/>
                  <a:pt x="26477" y="21526"/>
                </a:cubicBezTo>
                <a:cubicBezTo>
                  <a:pt x="25824" y="22273"/>
                  <a:pt x="25100" y="22927"/>
                  <a:pt x="24283" y="23487"/>
                </a:cubicBezTo>
                <a:lnTo>
                  <a:pt x="24470" y="23277"/>
                </a:lnTo>
                <a:cubicBezTo>
                  <a:pt x="24610" y="23090"/>
                  <a:pt x="24750" y="22927"/>
                  <a:pt x="24890" y="22740"/>
                </a:cubicBezTo>
                <a:cubicBezTo>
                  <a:pt x="25263" y="22483"/>
                  <a:pt x="25614" y="22180"/>
                  <a:pt x="25940" y="21853"/>
                </a:cubicBezTo>
                <a:lnTo>
                  <a:pt x="26010" y="21783"/>
                </a:lnTo>
                <a:cubicBezTo>
                  <a:pt x="26197" y="21666"/>
                  <a:pt x="26361" y="21549"/>
                  <a:pt x="26501" y="21409"/>
                </a:cubicBezTo>
                <a:close/>
                <a:moveTo>
                  <a:pt x="32244" y="22039"/>
                </a:moveTo>
                <a:cubicBezTo>
                  <a:pt x="32244" y="22180"/>
                  <a:pt x="32221" y="22343"/>
                  <a:pt x="32198" y="22506"/>
                </a:cubicBezTo>
                <a:lnTo>
                  <a:pt x="32174" y="22530"/>
                </a:lnTo>
                <a:lnTo>
                  <a:pt x="32034" y="22740"/>
                </a:lnTo>
                <a:cubicBezTo>
                  <a:pt x="31801" y="22997"/>
                  <a:pt x="31544" y="23254"/>
                  <a:pt x="31287" y="23487"/>
                </a:cubicBezTo>
                <a:cubicBezTo>
                  <a:pt x="31661" y="23043"/>
                  <a:pt x="31988" y="22553"/>
                  <a:pt x="32244" y="22039"/>
                </a:cubicBezTo>
                <a:close/>
                <a:moveTo>
                  <a:pt x="28345" y="22110"/>
                </a:moveTo>
                <a:cubicBezTo>
                  <a:pt x="28229" y="22343"/>
                  <a:pt x="28112" y="22553"/>
                  <a:pt x="27995" y="22787"/>
                </a:cubicBezTo>
                <a:cubicBezTo>
                  <a:pt x="27768" y="23059"/>
                  <a:pt x="27519" y="23353"/>
                  <a:pt x="27248" y="23627"/>
                </a:cubicBezTo>
                <a:lnTo>
                  <a:pt x="27248" y="23627"/>
                </a:lnTo>
                <a:cubicBezTo>
                  <a:pt x="27248" y="23619"/>
                  <a:pt x="27248" y="23612"/>
                  <a:pt x="27248" y="23604"/>
                </a:cubicBezTo>
                <a:cubicBezTo>
                  <a:pt x="27411" y="23417"/>
                  <a:pt x="27551" y="23230"/>
                  <a:pt x="27692" y="23020"/>
                </a:cubicBezTo>
                <a:cubicBezTo>
                  <a:pt x="27832" y="22810"/>
                  <a:pt x="27995" y="22576"/>
                  <a:pt x="28112" y="22343"/>
                </a:cubicBezTo>
                <a:lnTo>
                  <a:pt x="28345" y="22110"/>
                </a:lnTo>
                <a:close/>
                <a:moveTo>
                  <a:pt x="20570" y="23440"/>
                </a:moveTo>
                <a:lnTo>
                  <a:pt x="20664" y="23464"/>
                </a:lnTo>
                <a:cubicBezTo>
                  <a:pt x="20337" y="23557"/>
                  <a:pt x="20010" y="23604"/>
                  <a:pt x="19706" y="23627"/>
                </a:cubicBezTo>
                <a:lnTo>
                  <a:pt x="19566" y="23604"/>
                </a:lnTo>
                <a:cubicBezTo>
                  <a:pt x="19917" y="23604"/>
                  <a:pt x="20244" y="23557"/>
                  <a:pt x="20570" y="23440"/>
                </a:cubicBezTo>
                <a:close/>
                <a:moveTo>
                  <a:pt x="23139" y="23324"/>
                </a:moveTo>
                <a:lnTo>
                  <a:pt x="23139" y="23324"/>
                </a:lnTo>
                <a:cubicBezTo>
                  <a:pt x="22812" y="23464"/>
                  <a:pt x="22462" y="23604"/>
                  <a:pt x="22111" y="23697"/>
                </a:cubicBezTo>
                <a:lnTo>
                  <a:pt x="22135" y="23674"/>
                </a:lnTo>
                <a:cubicBezTo>
                  <a:pt x="22298" y="23627"/>
                  <a:pt x="22485" y="23557"/>
                  <a:pt x="22648" y="23464"/>
                </a:cubicBezTo>
                <a:cubicBezTo>
                  <a:pt x="22812" y="23417"/>
                  <a:pt x="22975" y="23370"/>
                  <a:pt x="23139" y="23324"/>
                </a:cubicBezTo>
                <a:close/>
                <a:moveTo>
                  <a:pt x="5231" y="23020"/>
                </a:moveTo>
                <a:cubicBezTo>
                  <a:pt x="5334" y="23248"/>
                  <a:pt x="5438" y="23476"/>
                  <a:pt x="5542" y="23721"/>
                </a:cubicBezTo>
                <a:lnTo>
                  <a:pt x="5542" y="23721"/>
                </a:lnTo>
                <a:cubicBezTo>
                  <a:pt x="5461" y="23575"/>
                  <a:pt x="5381" y="23414"/>
                  <a:pt x="5301" y="23254"/>
                </a:cubicBezTo>
                <a:lnTo>
                  <a:pt x="5231" y="23020"/>
                </a:lnTo>
                <a:close/>
                <a:moveTo>
                  <a:pt x="30935" y="22217"/>
                </a:moveTo>
                <a:cubicBezTo>
                  <a:pt x="30707" y="22755"/>
                  <a:pt x="30435" y="23271"/>
                  <a:pt x="30120" y="23744"/>
                </a:cubicBezTo>
                <a:cubicBezTo>
                  <a:pt x="30120" y="23674"/>
                  <a:pt x="30143" y="23604"/>
                  <a:pt x="30143" y="23510"/>
                </a:cubicBezTo>
                <a:cubicBezTo>
                  <a:pt x="30377" y="23160"/>
                  <a:pt x="30587" y="22787"/>
                  <a:pt x="30773" y="22413"/>
                </a:cubicBezTo>
                <a:cubicBezTo>
                  <a:pt x="30832" y="22355"/>
                  <a:pt x="30890" y="22280"/>
                  <a:pt x="30935" y="22217"/>
                </a:cubicBezTo>
                <a:close/>
                <a:moveTo>
                  <a:pt x="3531" y="21071"/>
                </a:moveTo>
                <a:cubicBezTo>
                  <a:pt x="3740" y="21557"/>
                  <a:pt x="3949" y="22043"/>
                  <a:pt x="4203" y="22506"/>
                </a:cubicBezTo>
                <a:lnTo>
                  <a:pt x="4320" y="22810"/>
                </a:lnTo>
                <a:cubicBezTo>
                  <a:pt x="4437" y="23160"/>
                  <a:pt x="4554" y="23534"/>
                  <a:pt x="4694" y="23884"/>
                </a:cubicBezTo>
                <a:cubicBezTo>
                  <a:pt x="4437" y="23604"/>
                  <a:pt x="4180" y="23300"/>
                  <a:pt x="3947" y="22973"/>
                </a:cubicBezTo>
                <a:cubicBezTo>
                  <a:pt x="3763" y="22354"/>
                  <a:pt x="3625" y="21713"/>
                  <a:pt x="3531" y="21071"/>
                </a:cubicBezTo>
                <a:close/>
                <a:moveTo>
                  <a:pt x="24073" y="23277"/>
                </a:moveTo>
                <a:cubicBezTo>
                  <a:pt x="23909" y="23464"/>
                  <a:pt x="23722" y="23650"/>
                  <a:pt x="23536" y="23837"/>
                </a:cubicBezTo>
                <a:cubicBezTo>
                  <a:pt x="23185" y="23907"/>
                  <a:pt x="22812" y="23931"/>
                  <a:pt x="22462" y="23954"/>
                </a:cubicBezTo>
                <a:lnTo>
                  <a:pt x="22625" y="23907"/>
                </a:lnTo>
                <a:cubicBezTo>
                  <a:pt x="23115" y="23744"/>
                  <a:pt x="23606" y="23534"/>
                  <a:pt x="24073" y="23277"/>
                </a:cubicBezTo>
                <a:close/>
                <a:moveTo>
                  <a:pt x="16695" y="23604"/>
                </a:moveTo>
                <a:lnTo>
                  <a:pt x="16695" y="23604"/>
                </a:lnTo>
                <a:cubicBezTo>
                  <a:pt x="17092" y="23767"/>
                  <a:pt x="17488" y="23884"/>
                  <a:pt x="17909" y="24001"/>
                </a:cubicBezTo>
                <a:lnTo>
                  <a:pt x="17792" y="24047"/>
                </a:lnTo>
                <a:cubicBezTo>
                  <a:pt x="17488" y="23977"/>
                  <a:pt x="17185" y="23907"/>
                  <a:pt x="16881" y="23791"/>
                </a:cubicBezTo>
                <a:lnTo>
                  <a:pt x="16811" y="23744"/>
                </a:lnTo>
                <a:lnTo>
                  <a:pt x="16695" y="23604"/>
                </a:lnTo>
                <a:close/>
                <a:moveTo>
                  <a:pt x="30727" y="23464"/>
                </a:moveTo>
                <a:lnTo>
                  <a:pt x="30727" y="23464"/>
                </a:lnTo>
                <a:cubicBezTo>
                  <a:pt x="30703" y="23534"/>
                  <a:pt x="30680" y="23604"/>
                  <a:pt x="30657" y="23697"/>
                </a:cubicBezTo>
                <a:lnTo>
                  <a:pt x="30587" y="23791"/>
                </a:lnTo>
                <a:lnTo>
                  <a:pt x="30330" y="24071"/>
                </a:lnTo>
                <a:cubicBezTo>
                  <a:pt x="30470" y="23861"/>
                  <a:pt x="30587" y="23674"/>
                  <a:pt x="30727" y="23464"/>
                </a:cubicBezTo>
                <a:close/>
                <a:moveTo>
                  <a:pt x="13052" y="22226"/>
                </a:moveTo>
                <a:lnTo>
                  <a:pt x="13052" y="22226"/>
                </a:lnTo>
                <a:cubicBezTo>
                  <a:pt x="13403" y="22483"/>
                  <a:pt x="13753" y="22717"/>
                  <a:pt x="14150" y="22927"/>
                </a:cubicBezTo>
                <a:cubicBezTo>
                  <a:pt x="14430" y="23160"/>
                  <a:pt x="14757" y="23370"/>
                  <a:pt x="15060" y="23580"/>
                </a:cubicBezTo>
                <a:cubicBezTo>
                  <a:pt x="15154" y="23674"/>
                  <a:pt x="15224" y="23767"/>
                  <a:pt x="15317" y="23861"/>
                </a:cubicBezTo>
                <a:cubicBezTo>
                  <a:pt x="15387" y="23977"/>
                  <a:pt x="15480" y="24071"/>
                  <a:pt x="15574" y="24164"/>
                </a:cubicBezTo>
                <a:cubicBezTo>
                  <a:pt x="14593" y="23721"/>
                  <a:pt x="13729" y="23067"/>
                  <a:pt x="13052" y="22226"/>
                </a:cubicBezTo>
                <a:close/>
                <a:moveTo>
                  <a:pt x="29910" y="22413"/>
                </a:moveTo>
                <a:cubicBezTo>
                  <a:pt x="29910" y="22506"/>
                  <a:pt x="29910" y="22623"/>
                  <a:pt x="29910" y="22717"/>
                </a:cubicBezTo>
                <a:cubicBezTo>
                  <a:pt x="29793" y="22927"/>
                  <a:pt x="29676" y="23137"/>
                  <a:pt x="29559" y="23347"/>
                </a:cubicBezTo>
                <a:cubicBezTo>
                  <a:pt x="29233" y="23674"/>
                  <a:pt x="28906" y="24001"/>
                  <a:pt x="28555" y="24304"/>
                </a:cubicBezTo>
                <a:cubicBezTo>
                  <a:pt x="28625" y="24164"/>
                  <a:pt x="28672" y="24024"/>
                  <a:pt x="28719" y="23884"/>
                </a:cubicBezTo>
                <a:cubicBezTo>
                  <a:pt x="29162" y="23440"/>
                  <a:pt x="29559" y="22950"/>
                  <a:pt x="29910" y="22413"/>
                </a:cubicBezTo>
                <a:close/>
                <a:moveTo>
                  <a:pt x="21084" y="24234"/>
                </a:moveTo>
                <a:cubicBezTo>
                  <a:pt x="21318" y="24258"/>
                  <a:pt x="21528" y="24281"/>
                  <a:pt x="21738" y="24281"/>
                </a:cubicBezTo>
                <a:lnTo>
                  <a:pt x="21271" y="24328"/>
                </a:lnTo>
                <a:lnTo>
                  <a:pt x="20991" y="24281"/>
                </a:lnTo>
                <a:lnTo>
                  <a:pt x="21084" y="24234"/>
                </a:lnTo>
                <a:close/>
                <a:moveTo>
                  <a:pt x="18959" y="24188"/>
                </a:moveTo>
                <a:cubicBezTo>
                  <a:pt x="19240" y="24234"/>
                  <a:pt x="19496" y="24258"/>
                  <a:pt x="19777" y="24258"/>
                </a:cubicBezTo>
                <a:lnTo>
                  <a:pt x="19917" y="24304"/>
                </a:lnTo>
                <a:lnTo>
                  <a:pt x="19777" y="24351"/>
                </a:lnTo>
                <a:cubicBezTo>
                  <a:pt x="19566" y="24351"/>
                  <a:pt x="19333" y="24304"/>
                  <a:pt x="19123" y="24281"/>
                </a:cubicBezTo>
                <a:lnTo>
                  <a:pt x="18959" y="24188"/>
                </a:lnTo>
                <a:close/>
                <a:moveTo>
                  <a:pt x="24096" y="24117"/>
                </a:moveTo>
                <a:lnTo>
                  <a:pt x="24096" y="24117"/>
                </a:lnTo>
                <a:cubicBezTo>
                  <a:pt x="23839" y="24211"/>
                  <a:pt x="23606" y="24304"/>
                  <a:pt x="23349" y="24398"/>
                </a:cubicBezTo>
                <a:lnTo>
                  <a:pt x="23325" y="24398"/>
                </a:lnTo>
                <a:lnTo>
                  <a:pt x="23395" y="24328"/>
                </a:lnTo>
                <a:lnTo>
                  <a:pt x="23512" y="24281"/>
                </a:lnTo>
                <a:cubicBezTo>
                  <a:pt x="23699" y="24234"/>
                  <a:pt x="23886" y="24164"/>
                  <a:pt x="24096" y="24117"/>
                </a:cubicBezTo>
                <a:close/>
                <a:moveTo>
                  <a:pt x="16088" y="24117"/>
                </a:moveTo>
                <a:lnTo>
                  <a:pt x="16088" y="24117"/>
                </a:lnTo>
                <a:cubicBezTo>
                  <a:pt x="16281" y="24225"/>
                  <a:pt x="16455" y="24313"/>
                  <a:pt x="16664" y="24399"/>
                </a:cubicBezTo>
                <a:lnTo>
                  <a:pt x="16664" y="24399"/>
                </a:lnTo>
                <a:cubicBezTo>
                  <a:pt x="16604" y="24404"/>
                  <a:pt x="16544" y="24421"/>
                  <a:pt x="16484" y="24421"/>
                </a:cubicBezTo>
                <a:lnTo>
                  <a:pt x="16414" y="24421"/>
                </a:lnTo>
                <a:cubicBezTo>
                  <a:pt x="16298" y="24328"/>
                  <a:pt x="16181" y="24234"/>
                  <a:pt x="16088" y="24117"/>
                </a:cubicBezTo>
                <a:close/>
                <a:moveTo>
                  <a:pt x="12212" y="24164"/>
                </a:moveTo>
                <a:lnTo>
                  <a:pt x="12305" y="24234"/>
                </a:lnTo>
                <a:cubicBezTo>
                  <a:pt x="12422" y="24374"/>
                  <a:pt x="12515" y="24514"/>
                  <a:pt x="12655" y="24654"/>
                </a:cubicBezTo>
                <a:cubicBezTo>
                  <a:pt x="12515" y="24514"/>
                  <a:pt x="12375" y="24351"/>
                  <a:pt x="12235" y="24211"/>
                </a:cubicBezTo>
                <a:cubicBezTo>
                  <a:pt x="12235" y="24188"/>
                  <a:pt x="12212" y="24188"/>
                  <a:pt x="12212" y="24164"/>
                </a:cubicBezTo>
                <a:close/>
                <a:moveTo>
                  <a:pt x="21271" y="24701"/>
                </a:moveTo>
                <a:lnTo>
                  <a:pt x="21388" y="24725"/>
                </a:lnTo>
                <a:cubicBezTo>
                  <a:pt x="21084" y="24771"/>
                  <a:pt x="20781" y="24818"/>
                  <a:pt x="20477" y="24818"/>
                </a:cubicBezTo>
                <a:lnTo>
                  <a:pt x="20103" y="24818"/>
                </a:lnTo>
                <a:lnTo>
                  <a:pt x="19870" y="24701"/>
                </a:lnTo>
                <a:lnTo>
                  <a:pt x="19893" y="24701"/>
                </a:lnTo>
                <a:cubicBezTo>
                  <a:pt x="20127" y="24713"/>
                  <a:pt x="20360" y="24719"/>
                  <a:pt x="20591" y="24719"/>
                </a:cubicBezTo>
                <a:cubicBezTo>
                  <a:pt x="20821" y="24719"/>
                  <a:pt x="21049" y="24713"/>
                  <a:pt x="21271" y="24701"/>
                </a:cubicBezTo>
                <a:close/>
                <a:moveTo>
                  <a:pt x="38688" y="11066"/>
                </a:moveTo>
                <a:cubicBezTo>
                  <a:pt x="39716" y="13027"/>
                  <a:pt x="40113" y="15268"/>
                  <a:pt x="39786" y="17487"/>
                </a:cubicBezTo>
                <a:cubicBezTo>
                  <a:pt x="39436" y="20375"/>
                  <a:pt x="37925" y="22985"/>
                  <a:pt x="35877" y="25061"/>
                </a:cubicBezTo>
                <a:lnTo>
                  <a:pt x="35877" y="25061"/>
                </a:lnTo>
                <a:cubicBezTo>
                  <a:pt x="35940" y="24887"/>
                  <a:pt x="35983" y="24712"/>
                  <a:pt x="36027" y="24538"/>
                </a:cubicBezTo>
                <a:cubicBezTo>
                  <a:pt x="36120" y="24398"/>
                  <a:pt x="36237" y="24281"/>
                  <a:pt x="36330" y="24164"/>
                </a:cubicBezTo>
                <a:cubicBezTo>
                  <a:pt x="38899" y="20755"/>
                  <a:pt x="40440" y="15829"/>
                  <a:pt x="38735" y="11696"/>
                </a:cubicBezTo>
                <a:cubicBezTo>
                  <a:pt x="38712" y="11650"/>
                  <a:pt x="38688" y="11579"/>
                  <a:pt x="38665" y="11533"/>
                </a:cubicBezTo>
                <a:cubicBezTo>
                  <a:pt x="38688" y="11369"/>
                  <a:pt x="38688" y="11206"/>
                  <a:pt x="38688" y="11066"/>
                </a:cubicBezTo>
                <a:close/>
                <a:moveTo>
                  <a:pt x="33949" y="23394"/>
                </a:moveTo>
                <a:lnTo>
                  <a:pt x="33879" y="23534"/>
                </a:lnTo>
                <a:cubicBezTo>
                  <a:pt x="33622" y="24071"/>
                  <a:pt x="33318" y="24584"/>
                  <a:pt x="32992" y="25075"/>
                </a:cubicBezTo>
                <a:lnTo>
                  <a:pt x="32992" y="25051"/>
                </a:lnTo>
                <a:cubicBezTo>
                  <a:pt x="33085" y="24865"/>
                  <a:pt x="33155" y="24654"/>
                  <a:pt x="33225" y="24444"/>
                </a:cubicBezTo>
                <a:cubicBezTo>
                  <a:pt x="33295" y="24258"/>
                  <a:pt x="33435" y="24024"/>
                  <a:pt x="33505" y="23814"/>
                </a:cubicBezTo>
                <a:cubicBezTo>
                  <a:pt x="33669" y="23674"/>
                  <a:pt x="33809" y="23510"/>
                  <a:pt x="33949" y="23394"/>
                </a:cubicBezTo>
                <a:close/>
                <a:moveTo>
                  <a:pt x="18656" y="24981"/>
                </a:moveTo>
                <a:cubicBezTo>
                  <a:pt x="18889" y="25028"/>
                  <a:pt x="19123" y="25075"/>
                  <a:pt x="19356" y="25098"/>
                </a:cubicBezTo>
                <a:cubicBezTo>
                  <a:pt x="18936" y="25098"/>
                  <a:pt x="18492" y="25075"/>
                  <a:pt x="18072" y="25028"/>
                </a:cubicBezTo>
                <a:cubicBezTo>
                  <a:pt x="18259" y="25028"/>
                  <a:pt x="18446" y="25005"/>
                  <a:pt x="18656" y="24981"/>
                </a:cubicBezTo>
                <a:close/>
                <a:moveTo>
                  <a:pt x="24236" y="24701"/>
                </a:moveTo>
                <a:lnTo>
                  <a:pt x="24189" y="24748"/>
                </a:lnTo>
                <a:cubicBezTo>
                  <a:pt x="24003" y="24841"/>
                  <a:pt x="23792" y="24935"/>
                  <a:pt x="23559" y="25028"/>
                </a:cubicBezTo>
                <a:lnTo>
                  <a:pt x="23582" y="25028"/>
                </a:lnTo>
                <a:cubicBezTo>
                  <a:pt x="23115" y="25191"/>
                  <a:pt x="22648" y="25262"/>
                  <a:pt x="22181" y="25262"/>
                </a:cubicBezTo>
                <a:cubicBezTo>
                  <a:pt x="22251" y="25215"/>
                  <a:pt x="22345" y="25168"/>
                  <a:pt x="22438" y="25098"/>
                </a:cubicBezTo>
                <a:cubicBezTo>
                  <a:pt x="22765" y="25051"/>
                  <a:pt x="23115" y="25005"/>
                  <a:pt x="23442" y="24935"/>
                </a:cubicBezTo>
                <a:cubicBezTo>
                  <a:pt x="23722" y="24865"/>
                  <a:pt x="23979" y="24795"/>
                  <a:pt x="24236" y="24701"/>
                </a:cubicBezTo>
                <a:close/>
                <a:moveTo>
                  <a:pt x="28462" y="24911"/>
                </a:moveTo>
                <a:lnTo>
                  <a:pt x="28462" y="24911"/>
                </a:lnTo>
                <a:cubicBezTo>
                  <a:pt x="28392" y="25005"/>
                  <a:pt x="28322" y="25075"/>
                  <a:pt x="28252" y="25168"/>
                </a:cubicBezTo>
                <a:lnTo>
                  <a:pt x="28112" y="25262"/>
                </a:lnTo>
                <a:cubicBezTo>
                  <a:pt x="28135" y="25215"/>
                  <a:pt x="28159" y="25168"/>
                  <a:pt x="28182" y="25121"/>
                </a:cubicBezTo>
                <a:lnTo>
                  <a:pt x="28462" y="24911"/>
                </a:lnTo>
                <a:close/>
                <a:moveTo>
                  <a:pt x="29746" y="24094"/>
                </a:moveTo>
                <a:lnTo>
                  <a:pt x="29746" y="24094"/>
                </a:lnTo>
                <a:cubicBezTo>
                  <a:pt x="29723" y="24164"/>
                  <a:pt x="29699" y="24258"/>
                  <a:pt x="29676" y="24328"/>
                </a:cubicBezTo>
                <a:cubicBezTo>
                  <a:pt x="29513" y="24561"/>
                  <a:pt x="29303" y="24795"/>
                  <a:pt x="29092" y="25005"/>
                </a:cubicBezTo>
                <a:cubicBezTo>
                  <a:pt x="28929" y="25145"/>
                  <a:pt x="28719" y="25262"/>
                  <a:pt x="28509" y="25378"/>
                </a:cubicBezTo>
                <a:lnTo>
                  <a:pt x="28579" y="25308"/>
                </a:lnTo>
                <a:cubicBezTo>
                  <a:pt x="28999" y="24935"/>
                  <a:pt x="29396" y="24514"/>
                  <a:pt x="29746" y="24094"/>
                </a:cubicBezTo>
                <a:close/>
                <a:moveTo>
                  <a:pt x="32735" y="24561"/>
                </a:moveTo>
                <a:lnTo>
                  <a:pt x="32735" y="24561"/>
                </a:lnTo>
                <a:cubicBezTo>
                  <a:pt x="32571" y="24865"/>
                  <a:pt x="32408" y="25145"/>
                  <a:pt x="32221" y="25448"/>
                </a:cubicBezTo>
                <a:cubicBezTo>
                  <a:pt x="32314" y="25215"/>
                  <a:pt x="32408" y="25005"/>
                  <a:pt x="32478" y="24771"/>
                </a:cubicBezTo>
                <a:lnTo>
                  <a:pt x="32501" y="24771"/>
                </a:lnTo>
                <a:cubicBezTo>
                  <a:pt x="32571" y="24701"/>
                  <a:pt x="32641" y="24631"/>
                  <a:pt x="32735" y="24561"/>
                </a:cubicBezTo>
                <a:close/>
                <a:moveTo>
                  <a:pt x="3363" y="22717"/>
                </a:moveTo>
                <a:lnTo>
                  <a:pt x="3526" y="22927"/>
                </a:lnTo>
                <a:cubicBezTo>
                  <a:pt x="3760" y="23791"/>
                  <a:pt x="4063" y="24654"/>
                  <a:pt x="4437" y="25472"/>
                </a:cubicBezTo>
                <a:cubicBezTo>
                  <a:pt x="3970" y="24608"/>
                  <a:pt x="3596" y="23674"/>
                  <a:pt x="3363" y="22717"/>
                </a:cubicBezTo>
                <a:close/>
                <a:moveTo>
                  <a:pt x="34743" y="22460"/>
                </a:moveTo>
                <a:lnTo>
                  <a:pt x="34743" y="22460"/>
                </a:lnTo>
                <a:cubicBezTo>
                  <a:pt x="34439" y="23440"/>
                  <a:pt x="34042" y="24398"/>
                  <a:pt x="33575" y="25308"/>
                </a:cubicBezTo>
                <a:lnTo>
                  <a:pt x="33459" y="25472"/>
                </a:lnTo>
                <a:cubicBezTo>
                  <a:pt x="33855" y="24701"/>
                  <a:pt x="34182" y="23907"/>
                  <a:pt x="34486" y="23113"/>
                </a:cubicBezTo>
                <a:cubicBezTo>
                  <a:pt x="34579" y="22903"/>
                  <a:pt x="34649" y="22693"/>
                  <a:pt x="34719" y="22483"/>
                </a:cubicBezTo>
                <a:cubicBezTo>
                  <a:pt x="34719" y="22483"/>
                  <a:pt x="34743" y="22460"/>
                  <a:pt x="34743" y="22460"/>
                </a:cubicBezTo>
                <a:close/>
                <a:moveTo>
                  <a:pt x="20710" y="25402"/>
                </a:moveTo>
                <a:cubicBezTo>
                  <a:pt x="20781" y="25425"/>
                  <a:pt x="20827" y="25448"/>
                  <a:pt x="20897" y="25448"/>
                </a:cubicBezTo>
                <a:cubicBezTo>
                  <a:pt x="20480" y="25578"/>
                  <a:pt x="20046" y="25645"/>
                  <a:pt x="19604" y="25645"/>
                </a:cubicBezTo>
                <a:cubicBezTo>
                  <a:pt x="19329" y="25645"/>
                  <a:pt x="19051" y="25619"/>
                  <a:pt x="18773" y="25565"/>
                </a:cubicBezTo>
                <a:cubicBezTo>
                  <a:pt x="18726" y="25518"/>
                  <a:pt x="18679" y="25472"/>
                  <a:pt x="18632" y="25448"/>
                </a:cubicBezTo>
                <a:lnTo>
                  <a:pt x="18632" y="25448"/>
                </a:lnTo>
                <a:cubicBezTo>
                  <a:pt x="18872" y="25465"/>
                  <a:pt x="19115" y="25473"/>
                  <a:pt x="19360" y="25473"/>
                </a:cubicBezTo>
                <a:cubicBezTo>
                  <a:pt x="19806" y="25473"/>
                  <a:pt x="20258" y="25447"/>
                  <a:pt x="20710" y="25402"/>
                </a:cubicBezTo>
                <a:close/>
                <a:moveTo>
                  <a:pt x="15844" y="25322"/>
                </a:moveTo>
                <a:lnTo>
                  <a:pt x="15844" y="25322"/>
                </a:lnTo>
                <a:cubicBezTo>
                  <a:pt x="16053" y="25443"/>
                  <a:pt x="16269" y="25551"/>
                  <a:pt x="16484" y="25658"/>
                </a:cubicBezTo>
                <a:lnTo>
                  <a:pt x="16298" y="25588"/>
                </a:lnTo>
                <a:cubicBezTo>
                  <a:pt x="16147" y="25506"/>
                  <a:pt x="15995" y="25415"/>
                  <a:pt x="15844" y="25322"/>
                </a:cubicBezTo>
                <a:close/>
                <a:moveTo>
                  <a:pt x="28159" y="24421"/>
                </a:moveTo>
                <a:cubicBezTo>
                  <a:pt x="28112" y="24514"/>
                  <a:pt x="28065" y="24631"/>
                  <a:pt x="28018" y="24725"/>
                </a:cubicBezTo>
                <a:cubicBezTo>
                  <a:pt x="27505" y="25121"/>
                  <a:pt x="26968" y="25472"/>
                  <a:pt x="26431" y="25775"/>
                </a:cubicBezTo>
                <a:lnTo>
                  <a:pt x="26431" y="25752"/>
                </a:lnTo>
                <a:cubicBezTo>
                  <a:pt x="26431" y="25752"/>
                  <a:pt x="26431" y="25752"/>
                  <a:pt x="26454" y="25728"/>
                </a:cubicBezTo>
                <a:cubicBezTo>
                  <a:pt x="26501" y="25682"/>
                  <a:pt x="26571" y="25635"/>
                  <a:pt x="26641" y="25565"/>
                </a:cubicBezTo>
                <a:cubicBezTo>
                  <a:pt x="27178" y="25238"/>
                  <a:pt x="27692" y="24841"/>
                  <a:pt x="28159" y="24421"/>
                </a:cubicBezTo>
                <a:close/>
                <a:moveTo>
                  <a:pt x="35443" y="25215"/>
                </a:moveTo>
                <a:lnTo>
                  <a:pt x="35443" y="25215"/>
                </a:lnTo>
                <a:cubicBezTo>
                  <a:pt x="35396" y="25355"/>
                  <a:pt x="35350" y="25495"/>
                  <a:pt x="35303" y="25635"/>
                </a:cubicBezTo>
                <a:lnTo>
                  <a:pt x="35070" y="25845"/>
                </a:lnTo>
                <a:cubicBezTo>
                  <a:pt x="35140" y="25682"/>
                  <a:pt x="35233" y="25542"/>
                  <a:pt x="35303" y="25378"/>
                </a:cubicBezTo>
                <a:cubicBezTo>
                  <a:pt x="35350" y="25332"/>
                  <a:pt x="35396" y="25285"/>
                  <a:pt x="35443" y="25215"/>
                </a:cubicBezTo>
                <a:close/>
                <a:moveTo>
                  <a:pt x="36167" y="20405"/>
                </a:moveTo>
                <a:lnTo>
                  <a:pt x="36167" y="21292"/>
                </a:lnTo>
                <a:cubicBezTo>
                  <a:pt x="35817" y="22833"/>
                  <a:pt x="35210" y="24328"/>
                  <a:pt x="34369" y="25682"/>
                </a:cubicBezTo>
                <a:cubicBezTo>
                  <a:pt x="34299" y="25752"/>
                  <a:pt x="34229" y="25799"/>
                  <a:pt x="34159" y="25869"/>
                </a:cubicBezTo>
                <a:lnTo>
                  <a:pt x="34182" y="25822"/>
                </a:lnTo>
                <a:cubicBezTo>
                  <a:pt x="35093" y="24188"/>
                  <a:pt x="35723" y="22413"/>
                  <a:pt x="36074" y="20569"/>
                </a:cubicBezTo>
                <a:lnTo>
                  <a:pt x="36167" y="20405"/>
                </a:lnTo>
                <a:close/>
                <a:moveTo>
                  <a:pt x="16064" y="25051"/>
                </a:moveTo>
                <a:lnTo>
                  <a:pt x="16064" y="25051"/>
                </a:lnTo>
                <a:cubicBezTo>
                  <a:pt x="16321" y="25098"/>
                  <a:pt x="16555" y="25168"/>
                  <a:pt x="16811" y="25215"/>
                </a:cubicBezTo>
                <a:lnTo>
                  <a:pt x="16835" y="25238"/>
                </a:lnTo>
                <a:lnTo>
                  <a:pt x="17021" y="25262"/>
                </a:lnTo>
                <a:cubicBezTo>
                  <a:pt x="17512" y="25565"/>
                  <a:pt x="18049" y="25775"/>
                  <a:pt x="18632" y="25892"/>
                </a:cubicBezTo>
                <a:cubicBezTo>
                  <a:pt x="18749" y="25985"/>
                  <a:pt x="18889" y="26055"/>
                  <a:pt x="19006" y="26125"/>
                </a:cubicBezTo>
                <a:cubicBezTo>
                  <a:pt x="17979" y="25962"/>
                  <a:pt x="16975" y="25588"/>
                  <a:pt x="16064" y="25051"/>
                </a:cubicBezTo>
                <a:close/>
                <a:moveTo>
                  <a:pt x="11745" y="22927"/>
                </a:moveTo>
                <a:cubicBezTo>
                  <a:pt x="11955" y="23090"/>
                  <a:pt x="12142" y="23230"/>
                  <a:pt x="12352" y="23370"/>
                </a:cubicBezTo>
                <a:cubicBezTo>
                  <a:pt x="13006" y="24024"/>
                  <a:pt x="13729" y="24584"/>
                  <a:pt x="14523" y="25051"/>
                </a:cubicBezTo>
                <a:cubicBezTo>
                  <a:pt x="15014" y="25472"/>
                  <a:pt x="15551" y="25845"/>
                  <a:pt x="16134" y="26149"/>
                </a:cubicBezTo>
                <a:cubicBezTo>
                  <a:pt x="15597" y="25892"/>
                  <a:pt x="15084" y="25635"/>
                  <a:pt x="14617" y="25355"/>
                </a:cubicBezTo>
                <a:cubicBezTo>
                  <a:pt x="13869" y="24911"/>
                  <a:pt x="13146" y="24444"/>
                  <a:pt x="12469" y="23907"/>
                </a:cubicBezTo>
                <a:lnTo>
                  <a:pt x="12469" y="23931"/>
                </a:lnTo>
                <a:cubicBezTo>
                  <a:pt x="12212" y="23604"/>
                  <a:pt x="11978" y="23277"/>
                  <a:pt x="11745" y="22927"/>
                </a:cubicBezTo>
                <a:close/>
                <a:moveTo>
                  <a:pt x="31871" y="24211"/>
                </a:moveTo>
                <a:lnTo>
                  <a:pt x="31801" y="24514"/>
                </a:lnTo>
                <a:cubicBezTo>
                  <a:pt x="31637" y="24725"/>
                  <a:pt x="31474" y="24958"/>
                  <a:pt x="31310" y="25168"/>
                </a:cubicBezTo>
                <a:cubicBezTo>
                  <a:pt x="30820" y="25542"/>
                  <a:pt x="30330" y="25869"/>
                  <a:pt x="29816" y="26195"/>
                </a:cubicBezTo>
                <a:cubicBezTo>
                  <a:pt x="29956" y="26032"/>
                  <a:pt x="30050" y="25869"/>
                  <a:pt x="30143" y="25682"/>
                </a:cubicBezTo>
                <a:lnTo>
                  <a:pt x="30120" y="25682"/>
                </a:lnTo>
                <a:cubicBezTo>
                  <a:pt x="30727" y="25215"/>
                  <a:pt x="31310" y="24725"/>
                  <a:pt x="31871" y="24211"/>
                </a:cubicBezTo>
                <a:close/>
                <a:moveTo>
                  <a:pt x="22952" y="25542"/>
                </a:moveTo>
                <a:lnTo>
                  <a:pt x="22952" y="25542"/>
                </a:lnTo>
                <a:cubicBezTo>
                  <a:pt x="22181" y="25939"/>
                  <a:pt x="21318" y="26172"/>
                  <a:pt x="20454" y="26219"/>
                </a:cubicBezTo>
                <a:lnTo>
                  <a:pt x="20057" y="26219"/>
                </a:lnTo>
                <a:cubicBezTo>
                  <a:pt x="19870" y="26149"/>
                  <a:pt x="19706" y="26079"/>
                  <a:pt x="19543" y="25985"/>
                </a:cubicBezTo>
                <a:lnTo>
                  <a:pt x="19917" y="25985"/>
                </a:lnTo>
                <a:cubicBezTo>
                  <a:pt x="20477" y="25939"/>
                  <a:pt x="21037" y="25799"/>
                  <a:pt x="21574" y="25588"/>
                </a:cubicBezTo>
                <a:cubicBezTo>
                  <a:pt x="21758" y="25608"/>
                  <a:pt x="21950" y="25619"/>
                  <a:pt x="22143" y="25619"/>
                </a:cubicBezTo>
                <a:cubicBezTo>
                  <a:pt x="22416" y="25619"/>
                  <a:pt x="22692" y="25596"/>
                  <a:pt x="22952" y="25542"/>
                </a:cubicBezTo>
                <a:close/>
                <a:moveTo>
                  <a:pt x="27598" y="25542"/>
                </a:moveTo>
                <a:cubicBezTo>
                  <a:pt x="27575" y="25565"/>
                  <a:pt x="27551" y="25612"/>
                  <a:pt x="27528" y="25658"/>
                </a:cubicBezTo>
                <a:cubicBezTo>
                  <a:pt x="27201" y="25869"/>
                  <a:pt x="26828" y="26079"/>
                  <a:pt x="26454" y="26242"/>
                </a:cubicBezTo>
                <a:cubicBezTo>
                  <a:pt x="26734" y="26079"/>
                  <a:pt x="27061" y="25915"/>
                  <a:pt x="27341" y="25705"/>
                </a:cubicBezTo>
                <a:cubicBezTo>
                  <a:pt x="27435" y="25658"/>
                  <a:pt x="27528" y="25588"/>
                  <a:pt x="27598" y="25542"/>
                </a:cubicBezTo>
                <a:close/>
                <a:moveTo>
                  <a:pt x="26291" y="23767"/>
                </a:moveTo>
                <a:cubicBezTo>
                  <a:pt x="26267" y="23837"/>
                  <a:pt x="26244" y="23884"/>
                  <a:pt x="26221" y="23931"/>
                </a:cubicBezTo>
                <a:cubicBezTo>
                  <a:pt x="26104" y="24141"/>
                  <a:pt x="25964" y="24351"/>
                  <a:pt x="25824" y="24561"/>
                </a:cubicBezTo>
                <a:cubicBezTo>
                  <a:pt x="24843" y="25448"/>
                  <a:pt x="23699" y="26172"/>
                  <a:pt x="22462" y="26662"/>
                </a:cubicBezTo>
                <a:cubicBezTo>
                  <a:pt x="22275" y="26686"/>
                  <a:pt x="22088" y="26732"/>
                  <a:pt x="21878" y="26756"/>
                </a:cubicBezTo>
                <a:cubicBezTo>
                  <a:pt x="21738" y="26732"/>
                  <a:pt x="21574" y="26709"/>
                  <a:pt x="21458" y="26686"/>
                </a:cubicBezTo>
                <a:cubicBezTo>
                  <a:pt x="23045" y="26359"/>
                  <a:pt x="24470" y="25472"/>
                  <a:pt x="25473" y="24211"/>
                </a:cubicBezTo>
                <a:cubicBezTo>
                  <a:pt x="25754" y="24094"/>
                  <a:pt x="26034" y="23931"/>
                  <a:pt x="26291" y="23767"/>
                </a:cubicBezTo>
                <a:close/>
                <a:moveTo>
                  <a:pt x="32268" y="26476"/>
                </a:moveTo>
                <a:lnTo>
                  <a:pt x="32268" y="26476"/>
                </a:lnTo>
                <a:cubicBezTo>
                  <a:pt x="32244" y="26569"/>
                  <a:pt x="32198" y="26639"/>
                  <a:pt x="32174" y="26709"/>
                </a:cubicBezTo>
                <a:lnTo>
                  <a:pt x="32011" y="26849"/>
                </a:lnTo>
                <a:cubicBezTo>
                  <a:pt x="32104" y="26732"/>
                  <a:pt x="32174" y="26616"/>
                  <a:pt x="32244" y="26499"/>
                </a:cubicBezTo>
                <a:lnTo>
                  <a:pt x="32268" y="26476"/>
                </a:lnTo>
                <a:close/>
                <a:moveTo>
                  <a:pt x="24143" y="26732"/>
                </a:moveTo>
                <a:lnTo>
                  <a:pt x="24096" y="26779"/>
                </a:lnTo>
                <a:lnTo>
                  <a:pt x="23792" y="26873"/>
                </a:lnTo>
                <a:lnTo>
                  <a:pt x="23582" y="26896"/>
                </a:lnTo>
                <a:cubicBezTo>
                  <a:pt x="23769" y="26849"/>
                  <a:pt x="23956" y="26803"/>
                  <a:pt x="24143" y="26732"/>
                </a:cubicBezTo>
                <a:close/>
                <a:moveTo>
                  <a:pt x="13776" y="25285"/>
                </a:moveTo>
                <a:lnTo>
                  <a:pt x="13776" y="25285"/>
                </a:lnTo>
                <a:cubicBezTo>
                  <a:pt x="14803" y="25939"/>
                  <a:pt x="15877" y="26476"/>
                  <a:pt x="16998" y="26943"/>
                </a:cubicBezTo>
                <a:cubicBezTo>
                  <a:pt x="16391" y="26803"/>
                  <a:pt x="15784" y="26616"/>
                  <a:pt x="15200" y="26359"/>
                </a:cubicBezTo>
                <a:cubicBezTo>
                  <a:pt x="14710" y="26032"/>
                  <a:pt x="14220" y="25682"/>
                  <a:pt x="13776" y="25285"/>
                </a:cubicBezTo>
                <a:close/>
                <a:moveTo>
                  <a:pt x="29186" y="25635"/>
                </a:moveTo>
                <a:lnTo>
                  <a:pt x="29186" y="25635"/>
                </a:lnTo>
                <a:cubicBezTo>
                  <a:pt x="28929" y="25869"/>
                  <a:pt x="28672" y="26079"/>
                  <a:pt x="28415" y="26289"/>
                </a:cubicBezTo>
                <a:cubicBezTo>
                  <a:pt x="27948" y="26546"/>
                  <a:pt x="27481" y="26803"/>
                  <a:pt x="27014" y="27013"/>
                </a:cubicBezTo>
                <a:cubicBezTo>
                  <a:pt x="27388" y="26803"/>
                  <a:pt x="27762" y="26546"/>
                  <a:pt x="28112" y="26289"/>
                </a:cubicBezTo>
                <a:cubicBezTo>
                  <a:pt x="28485" y="26079"/>
                  <a:pt x="28836" y="25869"/>
                  <a:pt x="29186" y="25635"/>
                </a:cubicBezTo>
                <a:close/>
                <a:moveTo>
                  <a:pt x="17652" y="26803"/>
                </a:moveTo>
                <a:lnTo>
                  <a:pt x="17652" y="26803"/>
                </a:lnTo>
                <a:cubicBezTo>
                  <a:pt x="18329" y="27013"/>
                  <a:pt x="19029" y="27129"/>
                  <a:pt x="19753" y="27199"/>
                </a:cubicBezTo>
                <a:lnTo>
                  <a:pt x="18819" y="27199"/>
                </a:lnTo>
                <a:cubicBezTo>
                  <a:pt x="18422" y="27083"/>
                  <a:pt x="18025" y="26943"/>
                  <a:pt x="17652" y="26803"/>
                </a:cubicBezTo>
                <a:close/>
                <a:moveTo>
                  <a:pt x="9643" y="25121"/>
                </a:moveTo>
                <a:cubicBezTo>
                  <a:pt x="10391" y="25822"/>
                  <a:pt x="11208" y="26429"/>
                  <a:pt x="12072" y="26966"/>
                </a:cubicBezTo>
                <a:cubicBezTo>
                  <a:pt x="12212" y="27059"/>
                  <a:pt x="12352" y="27129"/>
                  <a:pt x="12492" y="27223"/>
                </a:cubicBezTo>
                <a:lnTo>
                  <a:pt x="12469" y="27223"/>
                </a:lnTo>
                <a:cubicBezTo>
                  <a:pt x="11581" y="26803"/>
                  <a:pt x="10741" y="26265"/>
                  <a:pt x="9970" y="25635"/>
                </a:cubicBezTo>
                <a:cubicBezTo>
                  <a:pt x="9854" y="25472"/>
                  <a:pt x="9760" y="25308"/>
                  <a:pt x="9643" y="25121"/>
                </a:cubicBezTo>
                <a:close/>
                <a:moveTo>
                  <a:pt x="29840" y="26709"/>
                </a:moveTo>
                <a:lnTo>
                  <a:pt x="29840" y="26709"/>
                </a:lnTo>
                <a:cubicBezTo>
                  <a:pt x="29629" y="26896"/>
                  <a:pt x="29419" y="27059"/>
                  <a:pt x="29209" y="27223"/>
                </a:cubicBezTo>
                <a:lnTo>
                  <a:pt x="29349" y="27013"/>
                </a:lnTo>
                <a:lnTo>
                  <a:pt x="29840" y="26709"/>
                </a:lnTo>
                <a:close/>
                <a:moveTo>
                  <a:pt x="9807" y="21969"/>
                </a:moveTo>
                <a:lnTo>
                  <a:pt x="9807" y="21969"/>
                </a:lnTo>
                <a:cubicBezTo>
                  <a:pt x="10204" y="22390"/>
                  <a:pt x="10601" y="22787"/>
                  <a:pt x="11021" y="23160"/>
                </a:cubicBezTo>
                <a:lnTo>
                  <a:pt x="11114" y="23254"/>
                </a:lnTo>
                <a:cubicBezTo>
                  <a:pt x="12025" y="24725"/>
                  <a:pt x="13332" y="25892"/>
                  <a:pt x="14920" y="26616"/>
                </a:cubicBezTo>
                <a:cubicBezTo>
                  <a:pt x="15294" y="26849"/>
                  <a:pt x="15667" y="27059"/>
                  <a:pt x="16064" y="27269"/>
                </a:cubicBezTo>
                <a:cubicBezTo>
                  <a:pt x="13823" y="26803"/>
                  <a:pt x="11838" y="25495"/>
                  <a:pt x="10507" y="23650"/>
                </a:cubicBezTo>
                <a:cubicBezTo>
                  <a:pt x="10204" y="23137"/>
                  <a:pt x="9970" y="22553"/>
                  <a:pt x="9807" y="21969"/>
                </a:cubicBezTo>
                <a:close/>
                <a:moveTo>
                  <a:pt x="22181" y="27176"/>
                </a:moveTo>
                <a:cubicBezTo>
                  <a:pt x="22275" y="27176"/>
                  <a:pt x="22345" y="27199"/>
                  <a:pt x="22415" y="27199"/>
                </a:cubicBezTo>
                <a:cubicBezTo>
                  <a:pt x="22111" y="27269"/>
                  <a:pt x="21808" y="27316"/>
                  <a:pt x="21481" y="27363"/>
                </a:cubicBezTo>
                <a:lnTo>
                  <a:pt x="21714" y="27293"/>
                </a:lnTo>
                <a:cubicBezTo>
                  <a:pt x="21878" y="27269"/>
                  <a:pt x="22041" y="27223"/>
                  <a:pt x="22181" y="27176"/>
                </a:cubicBezTo>
                <a:close/>
                <a:moveTo>
                  <a:pt x="26361" y="26803"/>
                </a:moveTo>
                <a:cubicBezTo>
                  <a:pt x="26127" y="26919"/>
                  <a:pt x="25894" y="27013"/>
                  <a:pt x="25660" y="27129"/>
                </a:cubicBezTo>
                <a:cubicBezTo>
                  <a:pt x="25427" y="27223"/>
                  <a:pt x="25147" y="27340"/>
                  <a:pt x="24890" y="27456"/>
                </a:cubicBezTo>
                <a:lnTo>
                  <a:pt x="25123" y="27223"/>
                </a:lnTo>
                <a:cubicBezTo>
                  <a:pt x="25544" y="27083"/>
                  <a:pt x="25964" y="26966"/>
                  <a:pt x="26361" y="26803"/>
                </a:cubicBezTo>
                <a:close/>
                <a:moveTo>
                  <a:pt x="16998" y="27316"/>
                </a:moveTo>
                <a:lnTo>
                  <a:pt x="16998" y="27316"/>
                </a:lnTo>
                <a:cubicBezTo>
                  <a:pt x="17372" y="27386"/>
                  <a:pt x="17745" y="27456"/>
                  <a:pt x="18119" y="27503"/>
                </a:cubicBezTo>
                <a:lnTo>
                  <a:pt x="18119" y="27503"/>
                </a:lnTo>
                <a:cubicBezTo>
                  <a:pt x="17871" y="27503"/>
                  <a:pt x="17644" y="27502"/>
                  <a:pt x="17395" y="27456"/>
                </a:cubicBezTo>
                <a:lnTo>
                  <a:pt x="16998" y="27316"/>
                </a:lnTo>
                <a:close/>
                <a:moveTo>
                  <a:pt x="9036" y="21923"/>
                </a:moveTo>
                <a:cubicBezTo>
                  <a:pt x="9527" y="23113"/>
                  <a:pt x="10227" y="24211"/>
                  <a:pt x="11114" y="25168"/>
                </a:cubicBezTo>
                <a:cubicBezTo>
                  <a:pt x="11535" y="25658"/>
                  <a:pt x="12002" y="26102"/>
                  <a:pt x="12515" y="26476"/>
                </a:cubicBezTo>
                <a:cubicBezTo>
                  <a:pt x="12959" y="26803"/>
                  <a:pt x="13426" y="27106"/>
                  <a:pt x="13916" y="27386"/>
                </a:cubicBezTo>
                <a:lnTo>
                  <a:pt x="14196" y="27526"/>
                </a:lnTo>
                <a:cubicBezTo>
                  <a:pt x="13986" y="27503"/>
                  <a:pt x="13776" y="27480"/>
                  <a:pt x="13566" y="27433"/>
                </a:cubicBezTo>
                <a:cubicBezTo>
                  <a:pt x="12982" y="27129"/>
                  <a:pt x="12399" y="26803"/>
                  <a:pt x="11838" y="26429"/>
                </a:cubicBezTo>
                <a:cubicBezTo>
                  <a:pt x="10928" y="25822"/>
                  <a:pt x="10087" y="25121"/>
                  <a:pt x="9317" y="24328"/>
                </a:cubicBezTo>
                <a:cubicBezTo>
                  <a:pt x="9200" y="23931"/>
                  <a:pt x="9106" y="23510"/>
                  <a:pt x="9060" y="23090"/>
                </a:cubicBezTo>
                <a:cubicBezTo>
                  <a:pt x="9036" y="22717"/>
                  <a:pt x="9013" y="22320"/>
                  <a:pt x="9036" y="21923"/>
                </a:cubicBezTo>
                <a:close/>
                <a:moveTo>
                  <a:pt x="24259" y="27456"/>
                </a:moveTo>
                <a:cubicBezTo>
                  <a:pt x="24143" y="27526"/>
                  <a:pt x="24026" y="27573"/>
                  <a:pt x="23909" y="27643"/>
                </a:cubicBezTo>
                <a:lnTo>
                  <a:pt x="24049" y="27503"/>
                </a:lnTo>
                <a:lnTo>
                  <a:pt x="24259" y="27456"/>
                </a:lnTo>
                <a:close/>
                <a:moveTo>
                  <a:pt x="13566" y="26756"/>
                </a:moveTo>
                <a:lnTo>
                  <a:pt x="13566" y="26756"/>
                </a:lnTo>
                <a:cubicBezTo>
                  <a:pt x="14406" y="27199"/>
                  <a:pt x="15317" y="27503"/>
                  <a:pt x="16251" y="27690"/>
                </a:cubicBezTo>
                <a:cubicBezTo>
                  <a:pt x="15971" y="27690"/>
                  <a:pt x="15667" y="27666"/>
                  <a:pt x="15387" y="27643"/>
                </a:cubicBezTo>
                <a:cubicBezTo>
                  <a:pt x="15200" y="27573"/>
                  <a:pt x="14990" y="27503"/>
                  <a:pt x="14803" y="27410"/>
                </a:cubicBezTo>
                <a:cubicBezTo>
                  <a:pt x="14383" y="27223"/>
                  <a:pt x="13986" y="27013"/>
                  <a:pt x="13589" y="26779"/>
                </a:cubicBezTo>
                <a:lnTo>
                  <a:pt x="13566" y="26756"/>
                </a:lnTo>
                <a:close/>
                <a:moveTo>
                  <a:pt x="28696" y="26686"/>
                </a:moveTo>
                <a:cubicBezTo>
                  <a:pt x="28602" y="26826"/>
                  <a:pt x="28509" y="26989"/>
                  <a:pt x="28415" y="27106"/>
                </a:cubicBezTo>
                <a:cubicBezTo>
                  <a:pt x="27588" y="27543"/>
                  <a:pt x="26760" y="27957"/>
                  <a:pt x="25910" y="28304"/>
                </a:cubicBezTo>
                <a:lnTo>
                  <a:pt x="25910" y="28304"/>
                </a:lnTo>
                <a:lnTo>
                  <a:pt x="26127" y="28087"/>
                </a:lnTo>
                <a:cubicBezTo>
                  <a:pt x="27014" y="27690"/>
                  <a:pt x="27878" y="27223"/>
                  <a:pt x="28696" y="26686"/>
                </a:cubicBezTo>
                <a:close/>
                <a:moveTo>
                  <a:pt x="31801" y="27526"/>
                </a:moveTo>
                <a:cubicBezTo>
                  <a:pt x="31707" y="27643"/>
                  <a:pt x="31637" y="27783"/>
                  <a:pt x="31544" y="27923"/>
                </a:cubicBezTo>
                <a:cubicBezTo>
                  <a:pt x="31310" y="28063"/>
                  <a:pt x="31077" y="28203"/>
                  <a:pt x="30820" y="28343"/>
                </a:cubicBezTo>
                <a:cubicBezTo>
                  <a:pt x="30960" y="28180"/>
                  <a:pt x="31100" y="28040"/>
                  <a:pt x="31217" y="27900"/>
                </a:cubicBezTo>
                <a:cubicBezTo>
                  <a:pt x="31427" y="27783"/>
                  <a:pt x="31614" y="27666"/>
                  <a:pt x="31801" y="27526"/>
                </a:cubicBezTo>
                <a:close/>
                <a:moveTo>
                  <a:pt x="18866" y="28250"/>
                </a:moveTo>
                <a:cubicBezTo>
                  <a:pt x="19006" y="28297"/>
                  <a:pt x="19146" y="28320"/>
                  <a:pt x="19286" y="28343"/>
                </a:cubicBezTo>
                <a:cubicBezTo>
                  <a:pt x="19053" y="28367"/>
                  <a:pt x="18796" y="28390"/>
                  <a:pt x="18562" y="28390"/>
                </a:cubicBezTo>
                <a:cubicBezTo>
                  <a:pt x="18531" y="28393"/>
                  <a:pt x="18498" y="28395"/>
                  <a:pt x="18464" y="28395"/>
                </a:cubicBezTo>
                <a:cubicBezTo>
                  <a:pt x="18253" y="28395"/>
                  <a:pt x="18017" y="28337"/>
                  <a:pt x="17815" y="28297"/>
                </a:cubicBezTo>
                <a:cubicBezTo>
                  <a:pt x="18166" y="28297"/>
                  <a:pt x="18492" y="28273"/>
                  <a:pt x="18866" y="28250"/>
                </a:cubicBezTo>
                <a:close/>
                <a:moveTo>
                  <a:pt x="10881" y="27783"/>
                </a:moveTo>
                <a:lnTo>
                  <a:pt x="10881" y="27783"/>
                </a:lnTo>
                <a:cubicBezTo>
                  <a:pt x="11091" y="27923"/>
                  <a:pt x="11325" y="28017"/>
                  <a:pt x="11581" y="28110"/>
                </a:cubicBezTo>
                <a:cubicBezTo>
                  <a:pt x="11791" y="28343"/>
                  <a:pt x="12025" y="28554"/>
                  <a:pt x="12258" y="28764"/>
                </a:cubicBezTo>
                <a:cubicBezTo>
                  <a:pt x="12072" y="28670"/>
                  <a:pt x="11908" y="28577"/>
                  <a:pt x="11721" y="28484"/>
                </a:cubicBezTo>
                <a:cubicBezTo>
                  <a:pt x="11488" y="28320"/>
                  <a:pt x="11231" y="28133"/>
                  <a:pt x="10998" y="27923"/>
                </a:cubicBezTo>
                <a:lnTo>
                  <a:pt x="10881" y="27783"/>
                </a:lnTo>
                <a:close/>
                <a:moveTo>
                  <a:pt x="31427" y="25869"/>
                </a:moveTo>
                <a:lnTo>
                  <a:pt x="31427" y="25869"/>
                </a:lnTo>
                <a:cubicBezTo>
                  <a:pt x="31334" y="26125"/>
                  <a:pt x="31240" y="26359"/>
                  <a:pt x="31147" y="26616"/>
                </a:cubicBezTo>
                <a:cubicBezTo>
                  <a:pt x="30844" y="27059"/>
                  <a:pt x="30493" y="27480"/>
                  <a:pt x="30120" y="27853"/>
                </a:cubicBezTo>
                <a:lnTo>
                  <a:pt x="30120" y="27877"/>
                </a:lnTo>
                <a:cubicBezTo>
                  <a:pt x="29863" y="28040"/>
                  <a:pt x="29606" y="28227"/>
                  <a:pt x="29349" y="28367"/>
                </a:cubicBezTo>
                <a:cubicBezTo>
                  <a:pt x="28952" y="28530"/>
                  <a:pt x="28579" y="28670"/>
                  <a:pt x="28182" y="28787"/>
                </a:cubicBezTo>
                <a:cubicBezTo>
                  <a:pt x="28462" y="28577"/>
                  <a:pt x="28766" y="28343"/>
                  <a:pt x="29022" y="28110"/>
                </a:cubicBezTo>
                <a:cubicBezTo>
                  <a:pt x="29910" y="27480"/>
                  <a:pt x="30703" y="26709"/>
                  <a:pt x="31427" y="25869"/>
                </a:cubicBezTo>
                <a:close/>
                <a:moveTo>
                  <a:pt x="9643" y="27993"/>
                </a:moveTo>
                <a:lnTo>
                  <a:pt x="9643" y="27993"/>
                </a:lnTo>
                <a:cubicBezTo>
                  <a:pt x="9854" y="28133"/>
                  <a:pt x="10064" y="28250"/>
                  <a:pt x="10274" y="28367"/>
                </a:cubicBezTo>
                <a:lnTo>
                  <a:pt x="10577" y="28624"/>
                </a:lnTo>
                <a:lnTo>
                  <a:pt x="10717" y="28810"/>
                </a:lnTo>
                <a:lnTo>
                  <a:pt x="10297" y="28647"/>
                </a:lnTo>
                <a:cubicBezTo>
                  <a:pt x="10087" y="28437"/>
                  <a:pt x="9854" y="28227"/>
                  <a:pt x="9643" y="27993"/>
                </a:cubicBezTo>
                <a:close/>
                <a:moveTo>
                  <a:pt x="13076" y="28040"/>
                </a:moveTo>
                <a:lnTo>
                  <a:pt x="13076" y="28040"/>
                </a:lnTo>
                <a:cubicBezTo>
                  <a:pt x="13379" y="28087"/>
                  <a:pt x="13659" y="28133"/>
                  <a:pt x="13963" y="28157"/>
                </a:cubicBezTo>
                <a:lnTo>
                  <a:pt x="13986" y="28180"/>
                </a:lnTo>
                <a:cubicBezTo>
                  <a:pt x="14220" y="28250"/>
                  <a:pt x="14453" y="28320"/>
                  <a:pt x="14687" y="28367"/>
                </a:cubicBezTo>
                <a:cubicBezTo>
                  <a:pt x="15037" y="28530"/>
                  <a:pt x="15410" y="28694"/>
                  <a:pt x="15761" y="28834"/>
                </a:cubicBezTo>
                <a:cubicBezTo>
                  <a:pt x="15364" y="28787"/>
                  <a:pt x="14990" y="28740"/>
                  <a:pt x="14617" y="28670"/>
                </a:cubicBezTo>
                <a:cubicBezTo>
                  <a:pt x="14080" y="28507"/>
                  <a:pt x="13566" y="28297"/>
                  <a:pt x="13076" y="28040"/>
                </a:cubicBezTo>
                <a:close/>
                <a:moveTo>
                  <a:pt x="18189" y="28740"/>
                </a:moveTo>
                <a:cubicBezTo>
                  <a:pt x="18609" y="28810"/>
                  <a:pt x="19029" y="28857"/>
                  <a:pt x="19473" y="28857"/>
                </a:cubicBezTo>
                <a:cubicBezTo>
                  <a:pt x="19216" y="28880"/>
                  <a:pt x="18959" y="28904"/>
                  <a:pt x="18703" y="28927"/>
                </a:cubicBezTo>
                <a:cubicBezTo>
                  <a:pt x="18492" y="28857"/>
                  <a:pt x="18282" y="28810"/>
                  <a:pt x="18072" y="28740"/>
                </a:cubicBezTo>
                <a:close/>
                <a:moveTo>
                  <a:pt x="16519" y="28684"/>
                </a:moveTo>
                <a:cubicBezTo>
                  <a:pt x="16625" y="28684"/>
                  <a:pt x="16736" y="28701"/>
                  <a:pt x="16835" y="28717"/>
                </a:cubicBezTo>
                <a:cubicBezTo>
                  <a:pt x="17068" y="28787"/>
                  <a:pt x="17302" y="28880"/>
                  <a:pt x="17535" y="28951"/>
                </a:cubicBezTo>
                <a:lnTo>
                  <a:pt x="17115" y="28951"/>
                </a:lnTo>
                <a:cubicBezTo>
                  <a:pt x="16858" y="28857"/>
                  <a:pt x="16625" y="28764"/>
                  <a:pt x="16391" y="28694"/>
                </a:cubicBezTo>
                <a:cubicBezTo>
                  <a:pt x="16432" y="28687"/>
                  <a:pt x="16475" y="28684"/>
                  <a:pt x="16519" y="28684"/>
                </a:cubicBezTo>
                <a:close/>
                <a:moveTo>
                  <a:pt x="29326" y="28974"/>
                </a:moveTo>
                <a:lnTo>
                  <a:pt x="29092" y="29184"/>
                </a:lnTo>
                <a:lnTo>
                  <a:pt x="28789" y="29301"/>
                </a:lnTo>
                <a:cubicBezTo>
                  <a:pt x="28952" y="29207"/>
                  <a:pt x="29139" y="29091"/>
                  <a:pt x="29326" y="28974"/>
                </a:cubicBezTo>
                <a:close/>
                <a:moveTo>
                  <a:pt x="27528" y="27970"/>
                </a:moveTo>
                <a:cubicBezTo>
                  <a:pt x="26944" y="28484"/>
                  <a:pt x="26291" y="28880"/>
                  <a:pt x="25590" y="29207"/>
                </a:cubicBezTo>
                <a:cubicBezTo>
                  <a:pt x="25473" y="29254"/>
                  <a:pt x="25357" y="29277"/>
                  <a:pt x="25240" y="29324"/>
                </a:cubicBezTo>
                <a:cubicBezTo>
                  <a:pt x="25053" y="29347"/>
                  <a:pt x="24866" y="29371"/>
                  <a:pt x="24656" y="29371"/>
                </a:cubicBezTo>
                <a:cubicBezTo>
                  <a:pt x="24820" y="29254"/>
                  <a:pt x="24983" y="29137"/>
                  <a:pt x="25123" y="28997"/>
                </a:cubicBezTo>
                <a:lnTo>
                  <a:pt x="25147" y="28997"/>
                </a:lnTo>
                <a:cubicBezTo>
                  <a:pt x="25940" y="28717"/>
                  <a:pt x="26734" y="28367"/>
                  <a:pt x="27528" y="27970"/>
                </a:cubicBezTo>
                <a:close/>
                <a:moveTo>
                  <a:pt x="25333" y="28460"/>
                </a:moveTo>
                <a:lnTo>
                  <a:pt x="25030" y="28694"/>
                </a:lnTo>
                <a:cubicBezTo>
                  <a:pt x="24283" y="28974"/>
                  <a:pt x="23489" y="29231"/>
                  <a:pt x="22718" y="29417"/>
                </a:cubicBezTo>
                <a:lnTo>
                  <a:pt x="22718" y="29441"/>
                </a:lnTo>
                <a:lnTo>
                  <a:pt x="22438" y="29441"/>
                </a:lnTo>
                <a:lnTo>
                  <a:pt x="22462" y="29417"/>
                </a:lnTo>
                <a:cubicBezTo>
                  <a:pt x="23442" y="29161"/>
                  <a:pt x="24399" y="28834"/>
                  <a:pt x="25333" y="28460"/>
                </a:cubicBezTo>
                <a:close/>
                <a:moveTo>
                  <a:pt x="19963" y="29511"/>
                </a:moveTo>
                <a:lnTo>
                  <a:pt x="19963" y="29511"/>
                </a:lnTo>
                <a:cubicBezTo>
                  <a:pt x="19777" y="29534"/>
                  <a:pt x="19590" y="29558"/>
                  <a:pt x="19426" y="29581"/>
                </a:cubicBezTo>
                <a:lnTo>
                  <a:pt x="19310" y="29558"/>
                </a:lnTo>
                <a:cubicBezTo>
                  <a:pt x="19520" y="29558"/>
                  <a:pt x="19753" y="29534"/>
                  <a:pt x="19963" y="29511"/>
                </a:cubicBezTo>
                <a:close/>
                <a:moveTo>
                  <a:pt x="12749" y="28694"/>
                </a:moveTo>
                <a:lnTo>
                  <a:pt x="12959" y="28787"/>
                </a:lnTo>
                <a:cubicBezTo>
                  <a:pt x="13496" y="29091"/>
                  <a:pt x="14033" y="29371"/>
                  <a:pt x="14593" y="29604"/>
                </a:cubicBezTo>
                <a:lnTo>
                  <a:pt x="14406" y="29581"/>
                </a:lnTo>
                <a:cubicBezTo>
                  <a:pt x="14080" y="29488"/>
                  <a:pt x="13753" y="29371"/>
                  <a:pt x="13426" y="29254"/>
                </a:cubicBezTo>
                <a:cubicBezTo>
                  <a:pt x="13192" y="29091"/>
                  <a:pt x="12982" y="28904"/>
                  <a:pt x="12749" y="28717"/>
                </a:cubicBezTo>
                <a:lnTo>
                  <a:pt x="12749" y="28694"/>
                </a:lnTo>
                <a:close/>
                <a:moveTo>
                  <a:pt x="18189" y="29651"/>
                </a:moveTo>
                <a:lnTo>
                  <a:pt x="18282" y="29674"/>
                </a:lnTo>
                <a:cubicBezTo>
                  <a:pt x="17862" y="29698"/>
                  <a:pt x="17465" y="29721"/>
                  <a:pt x="17045" y="29721"/>
                </a:cubicBezTo>
                <a:lnTo>
                  <a:pt x="16951" y="29698"/>
                </a:lnTo>
                <a:cubicBezTo>
                  <a:pt x="17372" y="29698"/>
                  <a:pt x="17792" y="29674"/>
                  <a:pt x="18189" y="29651"/>
                </a:cubicBezTo>
                <a:close/>
                <a:moveTo>
                  <a:pt x="4180" y="23721"/>
                </a:moveTo>
                <a:cubicBezTo>
                  <a:pt x="4460" y="24071"/>
                  <a:pt x="4740" y="24421"/>
                  <a:pt x="5044" y="24701"/>
                </a:cubicBezTo>
                <a:cubicBezTo>
                  <a:pt x="5721" y="26195"/>
                  <a:pt x="6632" y="27596"/>
                  <a:pt x="7752" y="28787"/>
                </a:cubicBezTo>
                <a:cubicBezTo>
                  <a:pt x="8079" y="29137"/>
                  <a:pt x="8429" y="29464"/>
                  <a:pt x="8803" y="29791"/>
                </a:cubicBezTo>
                <a:cubicBezTo>
                  <a:pt x="7846" y="29254"/>
                  <a:pt x="6982" y="28600"/>
                  <a:pt x="6235" y="27830"/>
                </a:cubicBezTo>
                <a:cubicBezTo>
                  <a:pt x="5417" y="26662"/>
                  <a:pt x="4764" y="25378"/>
                  <a:pt x="4273" y="24047"/>
                </a:cubicBezTo>
                <a:cubicBezTo>
                  <a:pt x="4250" y="23931"/>
                  <a:pt x="4203" y="23837"/>
                  <a:pt x="4180" y="23721"/>
                </a:cubicBezTo>
                <a:close/>
                <a:moveTo>
                  <a:pt x="5698" y="25402"/>
                </a:moveTo>
                <a:lnTo>
                  <a:pt x="5698" y="25402"/>
                </a:lnTo>
                <a:cubicBezTo>
                  <a:pt x="5768" y="25472"/>
                  <a:pt x="5814" y="25518"/>
                  <a:pt x="5861" y="25565"/>
                </a:cubicBezTo>
                <a:lnTo>
                  <a:pt x="5861" y="25542"/>
                </a:lnTo>
                <a:cubicBezTo>
                  <a:pt x="6748" y="26826"/>
                  <a:pt x="7752" y="27993"/>
                  <a:pt x="8896" y="29044"/>
                </a:cubicBezTo>
                <a:cubicBezTo>
                  <a:pt x="9060" y="29324"/>
                  <a:pt x="9223" y="29628"/>
                  <a:pt x="9387" y="29884"/>
                </a:cubicBezTo>
                <a:cubicBezTo>
                  <a:pt x="7869" y="28647"/>
                  <a:pt x="6632" y="27129"/>
                  <a:pt x="5698" y="25402"/>
                </a:cubicBezTo>
                <a:close/>
                <a:moveTo>
                  <a:pt x="30633" y="29114"/>
                </a:moveTo>
                <a:lnTo>
                  <a:pt x="30587" y="29161"/>
                </a:lnTo>
                <a:cubicBezTo>
                  <a:pt x="30283" y="29417"/>
                  <a:pt x="29980" y="29651"/>
                  <a:pt x="29653" y="29884"/>
                </a:cubicBezTo>
                <a:cubicBezTo>
                  <a:pt x="29770" y="29744"/>
                  <a:pt x="29886" y="29581"/>
                  <a:pt x="30003" y="29417"/>
                </a:cubicBezTo>
                <a:lnTo>
                  <a:pt x="30003" y="29394"/>
                </a:lnTo>
                <a:cubicBezTo>
                  <a:pt x="30213" y="29301"/>
                  <a:pt x="30423" y="29207"/>
                  <a:pt x="30633" y="29114"/>
                </a:cubicBezTo>
                <a:close/>
                <a:moveTo>
                  <a:pt x="19403" y="29978"/>
                </a:moveTo>
                <a:lnTo>
                  <a:pt x="19520" y="30001"/>
                </a:lnTo>
                <a:cubicBezTo>
                  <a:pt x="19263" y="30025"/>
                  <a:pt x="18983" y="30048"/>
                  <a:pt x="18726" y="30048"/>
                </a:cubicBezTo>
                <a:lnTo>
                  <a:pt x="18656" y="30048"/>
                </a:lnTo>
                <a:lnTo>
                  <a:pt x="19333" y="29978"/>
                </a:lnTo>
                <a:close/>
                <a:moveTo>
                  <a:pt x="23442" y="29768"/>
                </a:moveTo>
                <a:lnTo>
                  <a:pt x="23209" y="29884"/>
                </a:lnTo>
                <a:cubicBezTo>
                  <a:pt x="22835" y="29955"/>
                  <a:pt x="22438" y="30025"/>
                  <a:pt x="22041" y="30071"/>
                </a:cubicBezTo>
                <a:lnTo>
                  <a:pt x="21644" y="30025"/>
                </a:lnTo>
                <a:cubicBezTo>
                  <a:pt x="22018" y="29955"/>
                  <a:pt x="22415" y="29861"/>
                  <a:pt x="22788" y="29768"/>
                </a:cubicBezTo>
                <a:close/>
                <a:moveTo>
                  <a:pt x="10577" y="29534"/>
                </a:moveTo>
                <a:cubicBezTo>
                  <a:pt x="10764" y="29674"/>
                  <a:pt x="10974" y="29791"/>
                  <a:pt x="11161" y="29908"/>
                </a:cubicBezTo>
                <a:lnTo>
                  <a:pt x="11348" y="30001"/>
                </a:lnTo>
                <a:cubicBezTo>
                  <a:pt x="11395" y="30048"/>
                  <a:pt x="11465" y="30118"/>
                  <a:pt x="11535" y="30165"/>
                </a:cubicBezTo>
                <a:cubicBezTo>
                  <a:pt x="11418" y="30095"/>
                  <a:pt x="11301" y="30048"/>
                  <a:pt x="11184" y="29978"/>
                </a:cubicBezTo>
                <a:cubicBezTo>
                  <a:pt x="10974" y="29838"/>
                  <a:pt x="10788" y="29698"/>
                  <a:pt x="10577" y="29534"/>
                </a:cubicBezTo>
                <a:close/>
                <a:moveTo>
                  <a:pt x="14523" y="30071"/>
                </a:moveTo>
                <a:lnTo>
                  <a:pt x="14523" y="30071"/>
                </a:lnTo>
                <a:cubicBezTo>
                  <a:pt x="15107" y="30211"/>
                  <a:pt x="15691" y="30351"/>
                  <a:pt x="16274" y="30468"/>
                </a:cubicBezTo>
                <a:cubicBezTo>
                  <a:pt x="15761" y="30421"/>
                  <a:pt x="15247" y="30328"/>
                  <a:pt x="14733" y="30188"/>
                </a:cubicBezTo>
                <a:lnTo>
                  <a:pt x="14663" y="30165"/>
                </a:lnTo>
                <a:lnTo>
                  <a:pt x="14523" y="30071"/>
                </a:lnTo>
                <a:close/>
                <a:moveTo>
                  <a:pt x="3083" y="11439"/>
                </a:moveTo>
                <a:lnTo>
                  <a:pt x="3083" y="11439"/>
                </a:lnTo>
                <a:cubicBezTo>
                  <a:pt x="2989" y="12116"/>
                  <a:pt x="2943" y="12794"/>
                  <a:pt x="2943" y="13471"/>
                </a:cubicBezTo>
                <a:lnTo>
                  <a:pt x="2943" y="13564"/>
                </a:lnTo>
                <a:cubicBezTo>
                  <a:pt x="2336" y="14615"/>
                  <a:pt x="1869" y="15782"/>
                  <a:pt x="1612" y="16973"/>
                </a:cubicBezTo>
                <a:cubicBezTo>
                  <a:pt x="1238" y="18794"/>
                  <a:pt x="1822" y="20452"/>
                  <a:pt x="2802" y="21946"/>
                </a:cubicBezTo>
                <a:cubicBezTo>
                  <a:pt x="2966" y="22950"/>
                  <a:pt x="3246" y="23931"/>
                  <a:pt x="3643" y="24865"/>
                </a:cubicBezTo>
                <a:cubicBezTo>
                  <a:pt x="4203" y="26079"/>
                  <a:pt x="4997" y="27199"/>
                  <a:pt x="5978" y="28133"/>
                </a:cubicBezTo>
                <a:cubicBezTo>
                  <a:pt x="6632" y="29067"/>
                  <a:pt x="7379" y="29931"/>
                  <a:pt x="8219" y="30702"/>
                </a:cubicBezTo>
                <a:cubicBezTo>
                  <a:pt x="5277" y="29604"/>
                  <a:pt x="2802" y="27643"/>
                  <a:pt x="1728" y="24444"/>
                </a:cubicBezTo>
                <a:lnTo>
                  <a:pt x="1705" y="24421"/>
                </a:lnTo>
                <a:cubicBezTo>
                  <a:pt x="351" y="20312"/>
                  <a:pt x="1168" y="15432"/>
                  <a:pt x="3083" y="11439"/>
                </a:cubicBezTo>
                <a:close/>
                <a:moveTo>
                  <a:pt x="9760" y="29744"/>
                </a:moveTo>
                <a:cubicBezTo>
                  <a:pt x="10227" y="30118"/>
                  <a:pt x="10694" y="30468"/>
                  <a:pt x="11161" y="30795"/>
                </a:cubicBezTo>
                <a:cubicBezTo>
                  <a:pt x="10998" y="30748"/>
                  <a:pt x="10858" y="30678"/>
                  <a:pt x="10694" y="30632"/>
                </a:cubicBezTo>
                <a:lnTo>
                  <a:pt x="10251" y="30468"/>
                </a:lnTo>
                <a:cubicBezTo>
                  <a:pt x="10087" y="30235"/>
                  <a:pt x="9924" y="29978"/>
                  <a:pt x="9760" y="29744"/>
                </a:cubicBezTo>
                <a:close/>
                <a:moveTo>
                  <a:pt x="13613" y="30165"/>
                </a:moveTo>
                <a:cubicBezTo>
                  <a:pt x="13706" y="30211"/>
                  <a:pt x="13799" y="30235"/>
                  <a:pt x="13893" y="30281"/>
                </a:cubicBezTo>
                <a:cubicBezTo>
                  <a:pt x="14220" y="30421"/>
                  <a:pt x="14547" y="30562"/>
                  <a:pt x="14897" y="30702"/>
                </a:cubicBezTo>
                <a:cubicBezTo>
                  <a:pt x="14943" y="30725"/>
                  <a:pt x="14967" y="30772"/>
                  <a:pt x="15014" y="30795"/>
                </a:cubicBezTo>
                <a:lnTo>
                  <a:pt x="14873" y="30748"/>
                </a:lnTo>
                <a:cubicBezTo>
                  <a:pt x="14663" y="30678"/>
                  <a:pt x="14453" y="30632"/>
                  <a:pt x="14220" y="30562"/>
                </a:cubicBezTo>
                <a:cubicBezTo>
                  <a:pt x="14010" y="30445"/>
                  <a:pt x="13799" y="30305"/>
                  <a:pt x="13613" y="30165"/>
                </a:cubicBezTo>
                <a:close/>
                <a:moveTo>
                  <a:pt x="18142" y="30702"/>
                </a:moveTo>
                <a:lnTo>
                  <a:pt x="18142" y="30702"/>
                </a:lnTo>
                <a:cubicBezTo>
                  <a:pt x="18352" y="30725"/>
                  <a:pt x="18562" y="30748"/>
                  <a:pt x="18773" y="30748"/>
                </a:cubicBezTo>
                <a:cubicBezTo>
                  <a:pt x="18399" y="30888"/>
                  <a:pt x="18002" y="30982"/>
                  <a:pt x="17605" y="31075"/>
                </a:cubicBezTo>
                <a:cubicBezTo>
                  <a:pt x="17162" y="31005"/>
                  <a:pt x="16718" y="30888"/>
                  <a:pt x="16298" y="30772"/>
                </a:cubicBezTo>
                <a:lnTo>
                  <a:pt x="16298" y="30772"/>
                </a:lnTo>
                <a:cubicBezTo>
                  <a:pt x="16521" y="30788"/>
                  <a:pt x="16744" y="30796"/>
                  <a:pt x="16967" y="30796"/>
                </a:cubicBezTo>
                <a:cubicBezTo>
                  <a:pt x="17372" y="30796"/>
                  <a:pt x="17774" y="30770"/>
                  <a:pt x="18166" y="30725"/>
                </a:cubicBezTo>
                <a:lnTo>
                  <a:pt x="18142" y="30702"/>
                </a:lnTo>
                <a:close/>
                <a:moveTo>
                  <a:pt x="26057" y="30748"/>
                </a:moveTo>
                <a:lnTo>
                  <a:pt x="26057" y="30748"/>
                </a:lnTo>
                <a:cubicBezTo>
                  <a:pt x="25684" y="30865"/>
                  <a:pt x="25310" y="30982"/>
                  <a:pt x="24960" y="31099"/>
                </a:cubicBezTo>
                <a:lnTo>
                  <a:pt x="25170" y="30958"/>
                </a:lnTo>
                <a:cubicBezTo>
                  <a:pt x="25473" y="30888"/>
                  <a:pt x="25754" y="30842"/>
                  <a:pt x="26057" y="30748"/>
                </a:cubicBezTo>
                <a:close/>
                <a:moveTo>
                  <a:pt x="19660" y="30818"/>
                </a:moveTo>
                <a:cubicBezTo>
                  <a:pt x="19940" y="30842"/>
                  <a:pt x="20220" y="30865"/>
                  <a:pt x="20500" y="30865"/>
                </a:cubicBezTo>
                <a:cubicBezTo>
                  <a:pt x="19963" y="31005"/>
                  <a:pt x="19403" y="31075"/>
                  <a:pt x="18843" y="31122"/>
                </a:cubicBezTo>
                <a:lnTo>
                  <a:pt x="18819" y="31122"/>
                </a:lnTo>
                <a:cubicBezTo>
                  <a:pt x="19099" y="31029"/>
                  <a:pt x="19380" y="30935"/>
                  <a:pt x="19660" y="30818"/>
                </a:cubicBezTo>
                <a:close/>
                <a:moveTo>
                  <a:pt x="22532" y="30935"/>
                </a:moveTo>
                <a:lnTo>
                  <a:pt x="22275" y="31005"/>
                </a:lnTo>
                <a:cubicBezTo>
                  <a:pt x="21738" y="31099"/>
                  <a:pt x="21224" y="31169"/>
                  <a:pt x="20687" y="31215"/>
                </a:cubicBezTo>
                <a:cubicBezTo>
                  <a:pt x="21061" y="31145"/>
                  <a:pt x="21411" y="31052"/>
                  <a:pt x="21738" y="30935"/>
                </a:cubicBezTo>
                <a:close/>
                <a:moveTo>
                  <a:pt x="25730" y="31192"/>
                </a:moveTo>
                <a:lnTo>
                  <a:pt x="25730" y="31192"/>
                </a:lnTo>
                <a:cubicBezTo>
                  <a:pt x="25649" y="31217"/>
                  <a:pt x="25566" y="31242"/>
                  <a:pt x="25482" y="31267"/>
                </a:cubicBezTo>
                <a:lnTo>
                  <a:pt x="25482" y="31267"/>
                </a:lnTo>
                <a:cubicBezTo>
                  <a:pt x="25563" y="31240"/>
                  <a:pt x="25644" y="31214"/>
                  <a:pt x="25730" y="31192"/>
                </a:cubicBezTo>
                <a:close/>
                <a:moveTo>
                  <a:pt x="15294" y="31192"/>
                </a:moveTo>
                <a:cubicBezTo>
                  <a:pt x="15551" y="31239"/>
                  <a:pt x="15784" y="31285"/>
                  <a:pt x="16018" y="31332"/>
                </a:cubicBezTo>
                <a:lnTo>
                  <a:pt x="15761" y="31355"/>
                </a:lnTo>
                <a:lnTo>
                  <a:pt x="15551" y="31332"/>
                </a:lnTo>
                <a:lnTo>
                  <a:pt x="15294" y="31192"/>
                </a:lnTo>
                <a:close/>
                <a:moveTo>
                  <a:pt x="7332" y="29254"/>
                </a:moveTo>
                <a:cubicBezTo>
                  <a:pt x="8149" y="29861"/>
                  <a:pt x="9036" y="30351"/>
                  <a:pt x="9970" y="30748"/>
                </a:cubicBezTo>
                <a:cubicBezTo>
                  <a:pt x="10134" y="30958"/>
                  <a:pt x="10297" y="31169"/>
                  <a:pt x="10461" y="31379"/>
                </a:cubicBezTo>
                <a:cubicBezTo>
                  <a:pt x="9994" y="31262"/>
                  <a:pt x="9527" y="31145"/>
                  <a:pt x="9060" y="31005"/>
                </a:cubicBezTo>
                <a:cubicBezTo>
                  <a:pt x="8429" y="30468"/>
                  <a:pt x="7869" y="29884"/>
                  <a:pt x="7332" y="29254"/>
                </a:cubicBezTo>
                <a:close/>
                <a:moveTo>
                  <a:pt x="10834" y="31262"/>
                </a:moveTo>
                <a:cubicBezTo>
                  <a:pt x="10998" y="31355"/>
                  <a:pt x="11184" y="31449"/>
                  <a:pt x="11371" y="31542"/>
                </a:cubicBezTo>
                <a:lnTo>
                  <a:pt x="11021" y="31495"/>
                </a:lnTo>
                <a:cubicBezTo>
                  <a:pt x="10951" y="31425"/>
                  <a:pt x="10881" y="31332"/>
                  <a:pt x="10834" y="31262"/>
                </a:cubicBezTo>
                <a:close/>
                <a:moveTo>
                  <a:pt x="33762" y="27340"/>
                </a:moveTo>
                <a:lnTo>
                  <a:pt x="33762" y="27340"/>
                </a:lnTo>
                <a:cubicBezTo>
                  <a:pt x="32641" y="29044"/>
                  <a:pt x="31147" y="30468"/>
                  <a:pt x="29443" y="31566"/>
                </a:cubicBezTo>
                <a:cubicBezTo>
                  <a:pt x="29676" y="31355"/>
                  <a:pt x="29886" y="31122"/>
                  <a:pt x="30096" y="30912"/>
                </a:cubicBezTo>
                <a:cubicBezTo>
                  <a:pt x="30353" y="30655"/>
                  <a:pt x="30610" y="30375"/>
                  <a:pt x="30867" y="30118"/>
                </a:cubicBezTo>
                <a:cubicBezTo>
                  <a:pt x="31054" y="29931"/>
                  <a:pt x="31240" y="29768"/>
                  <a:pt x="31404" y="29581"/>
                </a:cubicBezTo>
                <a:cubicBezTo>
                  <a:pt x="32198" y="28951"/>
                  <a:pt x="32922" y="28250"/>
                  <a:pt x="33575" y="27480"/>
                </a:cubicBezTo>
                <a:lnTo>
                  <a:pt x="33762" y="27340"/>
                </a:lnTo>
                <a:close/>
                <a:moveTo>
                  <a:pt x="11371" y="31215"/>
                </a:moveTo>
                <a:lnTo>
                  <a:pt x="11581" y="31285"/>
                </a:lnTo>
                <a:cubicBezTo>
                  <a:pt x="11745" y="31309"/>
                  <a:pt x="11908" y="31355"/>
                  <a:pt x="12072" y="31402"/>
                </a:cubicBezTo>
                <a:cubicBezTo>
                  <a:pt x="12235" y="31495"/>
                  <a:pt x="12422" y="31612"/>
                  <a:pt x="12632" y="31729"/>
                </a:cubicBezTo>
                <a:lnTo>
                  <a:pt x="12305" y="31682"/>
                </a:lnTo>
                <a:cubicBezTo>
                  <a:pt x="11978" y="31542"/>
                  <a:pt x="11675" y="31402"/>
                  <a:pt x="11371" y="31215"/>
                </a:cubicBezTo>
                <a:close/>
                <a:moveTo>
                  <a:pt x="13659" y="31636"/>
                </a:moveTo>
                <a:lnTo>
                  <a:pt x="13893" y="31729"/>
                </a:lnTo>
                <a:lnTo>
                  <a:pt x="14033" y="31846"/>
                </a:lnTo>
                <a:lnTo>
                  <a:pt x="13823" y="31846"/>
                </a:lnTo>
                <a:cubicBezTo>
                  <a:pt x="13659" y="31776"/>
                  <a:pt x="13519" y="31706"/>
                  <a:pt x="13379" y="31636"/>
                </a:cubicBezTo>
                <a:close/>
                <a:moveTo>
                  <a:pt x="29349" y="29744"/>
                </a:moveTo>
                <a:lnTo>
                  <a:pt x="29139" y="30001"/>
                </a:lnTo>
                <a:cubicBezTo>
                  <a:pt x="28999" y="30165"/>
                  <a:pt x="28836" y="30351"/>
                  <a:pt x="28672" y="30515"/>
                </a:cubicBezTo>
                <a:cubicBezTo>
                  <a:pt x="27598" y="31145"/>
                  <a:pt x="26477" y="31612"/>
                  <a:pt x="25287" y="31916"/>
                </a:cubicBezTo>
                <a:cubicBezTo>
                  <a:pt x="26174" y="31566"/>
                  <a:pt x="27014" y="31145"/>
                  <a:pt x="27832" y="30608"/>
                </a:cubicBezTo>
                <a:cubicBezTo>
                  <a:pt x="28229" y="30398"/>
                  <a:pt x="28625" y="30165"/>
                  <a:pt x="28999" y="29908"/>
                </a:cubicBezTo>
                <a:lnTo>
                  <a:pt x="29349" y="29744"/>
                </a:lnTo>
                <a:close/>
                <a:moveTo>
                  <a:pt x="24166" y="31169"/>
                </a:moveTo>
                <a:lnTo>
                  <a:pt x="24166" y="31169"/>
                </a:lnTo>
                <a:cubicBezTo>
                  <a:pt x="23979" y="31262"/>
                  <a:pt x="23792" y="31355"/>
                  <a:pt x="23582" y="31449"/>
                </a:cubicBezTo>
                <a:cubicBezTo>
                  <a:pt x="22555" y="31706"/>
                  <a:pt x="21528" y="31869"/>
                  <a:pt x="20500" y="32009"/>
                </a:cubicBezTo>
                <a:lnTo>
                  <a:pt x="20337" y="32009"/>
                </a:lnTo>
                <a:cubicBezTo>
                  <a:pt x="20259" y="32017"/>
                  <a:pt x="20181" y="32020"/>
                  <a:pt x="20103" y="32020"/>
                </a:cubicBezTo>
                <a:cubicBezTo>
                  <a:pt x="19948" y="32020"/>
                  <a:pt x="19792" y="32009"/>
                  <a:pt x="19636" y="32009"/>
                </a:cubicBezTo>
                <a:cubicBezTo>
                  <a:pt x="20524" y="31892"/>
                  <a:pt x="21434" y="31706"/>
                  <a:pt x="22298" y="31472"/>
                </a:cubicBezTo>
                <a:lnTo>
                  <a:pt x="23045" y="31379"/>
                </a:lnTo>
                <a:cubicBezTo>
                  <a:pt x="23419" y="31309"/>
                  <a:pt x="23792" y="31239"/>
                  <a:pt x="24166" y="31169"/>
                </a:cubicBezTo>
                <a:close/>
                <a:moveTo>
                  <a:pt x="23886" y="31986"/>
                </a:moveTo>
                <a:lnTo>
                  <a:pt x="23886" y="31986"/>
                </a:lnTo>
                <a:cubicBezTo>
                  <a:pt x="23372" y="32126"/>
                  <a:pt x="22858" y="32243"/>
                  <a:pt x="22321" y="32336"/>
                </a:cubicBezTo>
                <a:lnTo>
                  <a:pt x="22321" y="32313"/>
                </a:lnTo>
                <a:lnTo>
                  <a:pt x="22695" y="32173"/>
                </a:lnTo>
                <a:cubicBezTo>
                  <a:pt x="23092" y="32126"/>
                  <a:pt x="23489" y="32079"/>
                  <a:pt x="23886" y="31986"/>
                </a:cubicBezTo>
                <a:close/>
                <a:moveTo>
                  <a:pt x="21411" y="32313"/>
                </a:moveTo>
                <a:cubicBezTo>
                  <a:pt x="21224" y="32336"/>
                  <a:pt x="21061" y="32383"/>
                  <a:pt x="20874" y="32429"/>
                </a:cubicBezTo>
                <a:lnTo>
                  <a:pt x="20687" y="32429"/>
                </a:lnTo>
                <a:lnTo>
                  <a:pt x="20314" y="32383"/>
                </a:lnTo>
                <a:cubicBezTo>
                  <a:pt x="20500" y="32359"/>
                  <a:pt x="20710" y="32336"/>
                  <a:pt x="20897" y="32313"/>
                </a:cubicBezTo>
                <a:close/>
                <a:moveTo>
                  <a:pt x="16811" y="32383"/>
                </a:moveTo>
                <a:lnTo>
                  <a:pt x="16998" y="32406"/>
                </a:lnTo>
                <a:cubicBezTo>
                  <a:pt x="17372" y="32546"/>
                  <a:pt x="17745" y="32686"/>
                  <a:pt x="18142" y="32826"/>
                </a:cubicBezTo>
                <a:lnTo>
                  <a:pt x="18025" y="32826"/>
                </a:lnTo>
                <a:cubicBezTo>
                  <a:pt x="17629" y="32710"/>
                  <a:pt x="17208" y="32570"/>
                  <a:pt x="16811" y="32383"/>
                </a:cubicBezTo>
                <a:close/>
                <a:moveTo>
                  <a:pt x="21154" y="32826"/>
                </a:moveTo>
                <a:cubicBezTo>
                  <a:pt x="21388" y="32826"/>
                  <a:pt x="21644" y="32873"/>
                  <a:pt x="21878" y="32896"/>
                </a:cubicBezTo>
                <a:lnTo>
                  <a:pt x="22345" y="32896"/>
                </a:lnTo>
                <a:cubicBezTo>
                  <a:pt x="21691" y="32990"/>
                  <a:pt x="21037" y="33036"/>
                  <a:pt x="20407" y="33060"/>
                </a:cubicBezTo>
                <a:lnTo>
                  <a:pt x="20430" y="33036"/>
                </a:lnTo>
                <a:cubicBezTo>
                  <a:pt x="20244" y="33013"/>
                  <a:pt x="20080" y="32966"/>
                  <a:pt x="19893" y="32920"/>
                </a:cubicBezTo>
                <a:cubicBezTo>
                  <a:pt x="20080" y="32896"/>
                  <a:pt x="20290" y="32873"/>
                  <a:pt x="20477" y="32826"/>
                </a:cubicBezTo>
                <a:close/>
                <a:moveTo>
                  <a:pt x="9784" y="31589"/>
                </a:moveTo>
                <a:cubicBezTo>
                  <a:pt x="9994" y="31659"/>
                  <a:pt x="10204" y="31706"/>
                  <a:pt x="10437" y="31752"/>
                </a:cubicBezTo>
                <a:cubicBezTo>
                  <a:pt x="10577" y="31776"/>
                  <a:pt x="10717" y="31799"/>
                  <a:pt x="10858" y="31822"/>
                </a:cubicBezTo>
                <a:cubicBezTo>
                  <a:pt x="11301" y="32313"/>
                  <a:pt x="11768" y="32756"/>
                  <a:pt x="12282" y="33153"/>
                </a:cubicBezTo>
                <a:cubicBezTo>
                  <a:pt x="12025" y="33013"/>
                  <a:pt x="11745" y="32873"/>
                  <a:pt x="11488" y="32733"/>
                </a:cubicBezTo>
                <a:cubicBezTo>
                  <a:pt x="10904" y="32383"/>
                  <a:pt x="10344" y="32009"/>
                  <a:pt x="9807" y="31612"/>
                </a:cubicBezTo>
                <a:lnTo>
                  <a:pt x="9784" y="31589"/>
                </a:lnTo>
                <a:close/>
                <a:moveTo>
                  <a:pt x="26828" y="32173"/>
                </a:moveTo>
                <a:lnTo>
                  <a:pt x="26828" y="32173"/>
                </a:lnTo>
                <a:cubicBezTo>
                  <a:pt x="26384" y="32476"/>
                  <a:pt x="25917" y="32756"/>
                  <a:pt x="25427" y="33013"/>
                </a:cubicBezTo>
                <a:cubicBezTo>
                  <a:pt x="25077" y="33107"/>
                  <a:pt x="24726" y="33200"/>
                  <a:pt x="24376" y="33270"/>
                </a:cubicBezTo>
                <a:cubicBezTo>
                  <a:pt x="23952" y="33309"/>
                  <a:pt x="23521" y="33326"/>
                  <a:pt x="23090" y="33326"/>
                </a:cubicBezTo>
                <a:cubicBezTo>
                  <a:pt x="22739" y="33326"/>
                  <a:pt x="22388" y="33314"/>
                  <a:pt x="22041" y="33293"/>
                </a:cubicBezTo>
                <a:lnTo>
                  <a:pt x="22205" y="33270"/>
                </a:lnTo>
                <a:cubicBezTo>
                  <a:pt x="23489" y="33107"/>
                  <a:pt x="24773" y="32826"/>
                  <a:pt x="26034" y="32406"/>
                </a:cubicBezTo>
                <a:cubicBezTo>
                  <a:pt x="26291" y="32336"/>
                  <a:pt x="26571" y="32266"/>
                  <a:pt x="26828" y="32173"/>
                </a:cubicBezTo>
                <a:close/>
                <a:moveTo>
                  <a:pt x="16928" y="33153"/>
                </a:moveTo>
                <a:lnTo>
                  <a:pt x="16975" y="33177"/>
                </a:lnTo>
                <a:cubicBezTo>
                  <a:pt x="17395" y="33340"/>
                  <a:pt x="17815" y="33480"/>
                  <a:pt x="18236" y="33597"/>
                </a:cubicBezTo>
                <a:cubicBezTo>
                  <a:pt x="18049" y="33550"/>
                  <a:pt x="17839" y="33503"/>
                  <a:pt x="17652" y="33457"/>
                </a:cubicBezTo>
                <a:lnTo>
                  <a:pt x="17418" y="33387"/>
                </a:lnTo>
                <a:cubicBezTo>
                  <a:pt x="17232" y="33317"/>
                  <a:pt x="17092" y="33247"/>
                  <a:pt x="16928" y="33153"/>
                </a:cubicBezTo>
                <a:close/>
                <a:moveTo>
                  <a:pt x="23442" y="33737"/>
                </a:moveTo>
                <a:cubicBezTo>
                  <a:pt x="23302" y="33760"/>
                  <a:pt x="23162" y="33807"/>
                  <a:pt x="23022" y="33830"/>
                </a:cubicBezTo>
                <a:cubicBezTo>
                  <a:pt x="22750" y="33846"/>
                  <a:pt x="22477" y="33854"/>
                  <a:pt x="22205" y="33854"/>
                </a:cubicBezTo>
                <a:cubicBezTo>
                  <a:pt x="21660" y="33854"/>
                  <a:pt x="21115" y="33823"/>
                  <a:pt x="20570" y="33760"/>
                </a:cubicBezTo>
                <a:lnTo>
                  <a:pt x="20570" y="33760"/>
                </a:lnTo>
                <a:cubicBezTo>
                  <a:pt x="21022" y="33804"/>
                  <a:pt x="21474" y="33828"/>
                  <a:pt x="21926" y="33828"/>
                </a:cubicBezTo>
                <a:cubicBezTo>
                  <a:pt x="22432" y="33828"/>
                  <a:pt x="22937" y="33799"/>
                  <a:pt x="23442" y="33737"/>
                </a:cubicBezTo>
                <a:close/>
                <a:moveTo>
                  <a:pt x="11441" y="31939"/>
                </a:moveTo>
                <a:lnTo>
                  <a:pt x="11441" y="31939"/>
                </a:lnTo>
                <a:cubicBezTo>
                  <a:pt x="11791" y="31986"/>
                  <a:pt x="12118" y="32032"/>
                  <a:pt x="12469" y="32079"/>
                </a:cubicBezTo>
                <a:cubicBezTo>
                  <a:pt x="13192" y="32359"/>
                  <a:pt x="13940" y="32616"/>
                  <a:pt x="14710" y="32780"/>
                </a:cubicBezTo>
                <a:cubicBezTo>
                  <a:pt x="14897" y="32873"/>
                  <a:pt x="15107" y="32943"/>
                  <a:pt x="15294" y="33036"/>
                </a:cubicBezTo>
                <a:cubicBezTo>
                  <a:pt x="15947" y="33293"/>
                  <a:pt x="16648" y="33550"/>
                  <a:pt x="17325" y="33737"/>
                </a:cubicBezTo>
                <a:cubicBezTo>
                  <a:pt x="18492" y="34204"/>
                  <a:pt x="19706" y="34484"/>
                  <a:pt x="20944" y="34554"/>
                </a:cubicBezTo>
                <a:cubicBezTo>
                  <a:pt x="20273" y="34645"/>
                  <a:pt x="19597" y="34690"/>
                  <a:pt x="18923" y="34690"/>
                </a:cubicBezTo>
                <a:cubicBezTo>
                  <a:pt x="17346" y="34690"/>
                  <a:pt x="15778" y="34445"/>
                  <a:pt x="14290" y="33970"/>
                </a:cubicBezTo>
                <a:cubicBezTo>
                  <a:pt x="13916" y="33807"/>
                  <a:pt x="13566" y="33597"/>
                  <a:pt x="13216" y="33387"/>
                </a:cubicBezTo>
                <a:cubicBezTo>
                  <a:pt x="12585" y="32966"/>
                  <a:pt x="11978" y="32476"/>
                  <a:pt x="11441" y="31939"/>
                </a:cubicBezTo>
                <a:close/>
                <a:moveTo>
                  <a:pt x="34976" y="26406"/>
                </a:moveTo>
                <a:cubicBezTo>
                  <a:pt x="34556" y="27363"/>
                  <a:pt x="34019" y="28250"/>
                  <a:pt x="33365" y="29091"/>
                </a:cubicBezTo>
                <a:cubicBezTo>
                  <a:pt x="30307" y="32943"/>
                  <a:pt x="25193" y="34974"/>
                  <a:pt x="20360" y="35138"/>
                </a:cubicBezTo>
                <a:cubicBezTo>
                  <a:pt x="19730" y="35138"/>
                  <a:pt x="19099" y="35138"/>
                  <a:pt x="18492" y="35068"/>
                </a:cubicBezTo>
                <a:lnTo>
                  <a:pt x="18983" y="35068"/>
                </a:lnTo>
                <a:cubicBezTo>
                  <a:pt x="20407" y="35068"/>
                  <a:pt x="21831" y="34858"/>
                  <a:pt x="23209" y="34484"/>
                </a:cubicBezTo>
                <a:cubicBezTo>
                  <a:pt x="24866" y="34251"/>
                  <a:pt x="26454" y="33667"/>
                  <a:pt x="27878" y="32756"/>
                </a:cubicBezTo>
                <a:cubicBezTo>
                  <a:pt x="28836" y="32359"/>
                  <a:pt x="29746" y="31846"/>
                  <a:pt x="30563" y="31239"/>
                </a:cubicBezTo>
                <a:cubicBezTo>
                  <a:pt x="32198" y="30025"/>
                  <a:pt x="33552" y="28484"/>
                  <a:pt x="34579" y="26732"/>
                </a:cubicBezTo>
                <a:cubicBezTo>
                  <a:pt x="34719" y="26616"/>
                  <a:pt x="34859" y="26499"/>
                  <a:pt x="34976" y="26406"/>
                </a:cubicBezTo>
                <a:close/>
                <a:moveTo>
                  <a:pt x="18953" y="0"/>
                </a:moveTo>
                <a:cubicBezTo>
                  <a:pt x="15259" y="0"/>
                  <a:pt x="11420" y="784"/>
                  <a:pt x="8336" y="2847"/>
                </a:cubicBezTo>
                <a:cubicBezTo>
                  <a:pt x="5744" y="4598"/>
                  <a:pt x="3947" y="7283"/>
                  <a:pt x="3293" y="10342"/>
                </a:cubicBezTo>
                <a:cubicBezTo>
                  <a:pt x="3083" y="10716"/>
                  <a:pt x="2896" y="11113"/>
                  <a:pt x="2709" y="11509"/>
                </a:cubicBezTo>
                <a:cubicBezTo>
                  <a:pt x="935" y="15409"/>
                  <a:pt x="1" y="20358"/>
                  <a:pt x="1402" y="24538"/>
                </a:cubicBezTo>
                <a:cubicBezTo>
                  <a:pt x="2569" y="28040"/>
                  <a:pt x="5558" y="30281"/>
                  <a:pt x="8943" y="31379"/>
                </a:cubicBezTo>
                <a:cubicBezTo>
                  <a:pt x="10484" y="32663"/>
                  <a:pt x="12258" y="33667"/>
                  <a:pt x="14173" y="34297"/>
                </a:cubicBezTo>
                <a:cubicBezTo>
                  <a:pt x="15934" y="35137"/>
                  <a:pt x="17875" y="35491"/>
                  <a:pt x="19829" y="35491"/>
                </a:cubicBezTo>
                <a:cubicBezTo>
                  <a:pt x="21734" y="35491"/>
                  <a:pt x="23652" y="35154"/>
                  <a:pt x="25427" y="34601"/>
                </a:cubicBezTo>
                <a:cubicBezTo>
                  <a:pt x="29209" y="33457"/>
                  <a:pt x="32758" y="31122"/>
                  <a:pt x="34719" y="27643"/>
                </a:cubicBezTo>
                <a:cubicBezTo>
                  <a:pt x="35046" y="27059"/>
                  <a:pt x="35326" y="26476"/>
                  <a:pt x="35583" y="25845"/>
                </a:cubicBezTo>
                <a:cubicBezTo>
                  <a:pt x="35700" y="25728"/>
                  <a:pt x="35840" y="25612"/>
                  <a:pt x="35980" y="25472"/>
                </a:cubicBezTo>
                <a:cubicBezTo>
                  <a:pt x="38945" y="22576"/>
                  <a:pt x="40743" y="18514"/>
                  <a:pt x="40159" y="14335"/>
                </a:cubicBezTo>
                <a:cubicBezTo>
                  <a:pt x="39949" y="12864"/>
                  <a:pt x="39459" y="11463"/>
                  <a:pt x="38688" y="10202"/>
                </a:cubicBezTo>
                <a:cubicBezTo>
                  <a:pt x="38665" y="9361"/>
                  <a:pt x="38502" y="8568"/>
                  <a:pt x="38198" y="7797"/>
                </a:cubicBezTo>
                <a:cubicBezTo>
                  <a:pt x="37428" y="5883"/>
                  <a:pt x="35700" y="4855"/>
                  <a:pt x="33832" y="4131"/>
                </a:cubicBezTo>
                <a:cubicBezTo>
                  <a:pt x="33459" y="3991"/>
                  <a:pt x="33085" y="3851"/>
                  <a:pt x="32711" y="3734"/>
                </a:cubicBezTo>
                <a:cubicBezTo>
                  <a:pt x="31030" y="2777"/>
                  <a:pt x="29209" y="2100"/>
                  <a:pt x="27318" y="1727"/>
                </a:cubicBezTo>
                <a:cubicBezTo>
                  <a:pt x="25123" y="606"/>
                  <a:pt x="22578" y="139"/>
                  <a:pt x="20033" y="22"/>
                </a:cubicBezTo>
                <a:cubicBezTo>
                  <a:pt x="19675" y="8"/>
                  <a:pt x="19315" y="0"/>
                  <a:pt x="18953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235" name="Google Shape;1235;p45"/>
          <p:cNvSpPr/>
          <p:nvPr/>
        </p:nvSpPr>
        <p:spPr>
          <a:xfrm>
            <a:off x="2874040" y="2868924"/>
            <a:ext cx="261678" cy="227947"/>
          </a:xfrm>
          <a:custGeom>
            <a:avLst/>
            <a:gdLst/>
            <a:ahLst/>
            <a:cxnLst/>
            <a:rect l="l" t="t" r="r" b="b"/>
            <a:pathLst>
              <a:path w="40744" h="35492" extrusionOk="0">
                <a:moveTo>
                  <a:pt x="21998" y="1503"/>
                </a:moveTo>
                <a:cubicBezTo>
                  <a:pt x="22889" y="1503"/>
                  <a:pt x="23776" y="1562"/>
                  <a:pt x="24656" y="1680"/>
                </a:cubicBezTo>
                <a:cubicBezTo>
                  <a:pt x="24820" y="1703"/>
                  <a:pt x="25007" y="1727"/>
                  <a:pt x="25170" y="1773"/>
                </a:cubicBezTo>
                <a:cubicBezTo>
                  <a:pt x="24454" y="1665"/>
                  <a:pt x="23734" y="1612"/>
                  <a:pt x="23013" y="1612"/>
                </a:cubicBezTo>
                <a:cubicBezTo>
                  <a:pt x="22181" y="1612"/>
                  <a:pt x="21349" y="1682"/>
                  <a:pt x="20524" y="1820"/>
                </a:cubicBezTo>
                <a:cubicBezTo>
                  <a:pt x="20131" y="1786"/>
                  <a:pt x="19725" y="1764"/>
                  <a:pt x="19325" y="1764"/>
                </a:cubicBezTo>
                <a:cubicBezTo>
                  <a:pt x="19179" y="1764"/>
                  <a:pt x="19033" y="1767"/>
                  <a:pt x="18889" y="1773"/>
                </a:cubicBezTo>
                <a:cubicBezTo>
                  <a:pt x="19240" y="1703"/>
                  <a:pt x="19590" y="1656"/>
                  <a:pt x="19917" y="1610"/>
                </a:cubicBezTo>
                <a:cubicBezTo>
                  <a:pt x="20611" y="1538"/>
                  <a:pt x="21306" y="1503"/>
                  <a:pt x="21998" y="1503"/>
                </a:cubicBezTo>
                <a:close/>
                <a:moveTo>
                  <a:pt x="20267" y="2264"/>
                </a:moveTo>
                <a:cubicBezTo>
                  <a:pt x="20384" y="2264"/>
                  <a:pt x="20524" y="2264"/>
                  <a:pt x="20640" y="2287"/>
                </a:cubicBezTo>
                <a:cubicBezTo>
                  <a:pt x="20524" y="2287"/>
                  <a:pt x="20407" y="2287"/>
                  <a:pt x="20290" y="2310"/>
                </a:cubicBezTo>
                <a:lnTo>
                  <a:pt x="20173" y="2264"/>
                </a:lnTo>
                <a:close/>
                <a:moveTo>
                  <a:pt x="23171" y="1972"/>
                </a:moveTo>
                <a:cubicBezTo>
                  <a:pt x="24202" y="1972"/>
                  <a:pt x="25235" y="2098"/>
                  <a:pt x="26244" y="2334"/>
                </a:cubicBezTo>
                <a:cubicBezTo>
                  <a:pt x="25395" y="2247"/>
                  <a:pt x="24534" y="2199"/>
                  <a:pt x="23669" y="2199"/>
                </a:cubicBezTo>
                <a:cubicBezTo>
                  <a:pt x="23368" y="2199"/>
                  <a:pt x="23067" y="2205"/>
                  <a:pt x="22765" y="2217"/>
                </a:cubicBezTo>
                <a:lnTo>
                  <a:pt x="22765" y="2194"/>
                </a:lnTo>
                <a:lnTo>
                  <a:pt x="22718" y="2194"/>
                </a:lnTo>
                <a:cubicBezTo>
                  <a:pt x="22485" y="2123"/>
                  <a:pt x="22228" y="2077"/>
                  <a:pt x="21971" y="2030"/>
                </a:cubicBezTo>
                <a:cubicBezTo>
                  <a:pt x="22370" y="1991"/>
                  <a:pt x="22770" y="1972"/>
                  <a:pt x="23171" y="1972"/>
                </a:cubicBezTo>
                <a:close/>
                <a:moveTo>
                  <a:pt x="28485" y="2404"/>
                </a:moveTo>
                <a:lnTo>
                  <a:pt x="28485" y="2404"/>
                </a:lnTo>
                <a:cubicBezTo>
                  <a:pt x="29046" y="2576"/>
                  <a:pt x="29587" y="2749"/>
                  <a:pt x="30126" y="2976"/>
                </a:cubicBezTo>
                <a:lnTo>
                  <a:pt x="30126" y="2976"/>
                </a:lnTo>
                <a:cubicBezTo>
                  <a:pt x="29723" y="2875"/>
                  <a:pt x="29305" y="2791"/>
                  <a:pt x="28906" y="2707"/>
                </a:cubicBezTo>
                <a:cubicBezTo>
                  <a:pt x="28766" y="2614"/>
                  <a:pt x="28625" y="2497"/>
                  <a:pt x="28485" y="2404"/>
                </a:cubicBezTo>
                <a:close/>
                <a:moveTo>
                  <a:pt x="18446" y="2264"/>
                </a:moveTo>
                <a:lnTo>
                  <a:pt x="18469" y="2287"/>
                </a:lnTo>
                <a:cubicBezTo>
                  <a:pt x="17862" y="2450"/>
                  <a:pt x="17278" y="2637"/>
                  <a:pt x="16695" y="2871"/>
                </a:cubicBezTo>
                <a:lnTo>
                  <a:pt x="16601" y="2871"/>
                </a:lnTo>
                <a:cubicBezTo>
                  <a:pt x="16504" y="2867"/>
                  <a:pt x="16406" y="2865"/>
                  <a:pt x="16308" y="2865"/>
                </a:cubicBezTo>
                <a:cubicBezTo>
                  <a:pt x="15816" y="2865"/>
                  <a:pt x="15313" y="2913"/>
                  <a:pt x="14827" y="3011"/>
                </a:cubicBezTo>
                <a:lnTo>
                  <a:pt x="14803" y="3011"/>
                </a:lnTo>
                <a:lnTo>
                  <a:pt x="14990" y="2917"/>
                </a:lnTo>
                <a:cubicBezTo>
                  <a:pt x="15177" y="2847"/>
                  <a:pt x="15364" y="2777"/>
                  <a:pt x="15527" y="2707"/>
                </a:cubicBezTo>
                <a:lnTo>
                  <a:pt x="15667" y="2684"/>
                </a:lnTo>
                <a:cubicBezTo>
                  <a:pt x="16578" y="2450"/>
                  <a:pt x="17512" y="2310"/>
                  <a:pt x="18446" y="2264"/>
                </a:cubicBezTo>
                <a:close/>
                <a:moveTo>
                  <a:pt x="22514" y="2631"/>
                </a:moveTo>
                <a:cubicBezTo>
                  <a:pt x="22748" y="2631"/>
                  <a:pt x="22963" y="2665"/>
                  <a:pt x="23209" y="2684"/>
                </a:cubicBezTo>
                <a:lnTo>
                  <a:pt x="23536" y="2754"/>
                </a:lnTo>
                <a:cubicBezTo>
                  <a:pt x="23676" y="2801"/>
                  <a:pt x="23839" y="2847"/>
                  <a:pt x="23956" y="2894"/>
                </a:cubicBezTo>
                <a:cubicBezTo>
                  <a:pt x="24283" y="3011"/>
                  <a:pt x="24586" y="3151"/>
                  <a:pt x="24890" y="3291"/>
                </a:cubicBezTo>
                <a:cubicBezTo>
                  <a:pt x="23909" y="3127"/>
                  <a:pt x="22929" y="3011"/>
                  <a:pt x="21925" y="2917"/>
                </a:cubicBezTo>
                <a:cubicBezTo>
                  <a:pt x="21761" y="2847"/>
                  <a:pt x="21598" y="2777"/>
                  <a:pt x="21434" y="2707"/>
                </a:cubicBezTo>
                <a:cubicBezTo>
                  <a:pt x="21738" y="2684"/>
                  <a:pt x="22041" y="2660"/>
                  <a:pt x="22345" y="2637"/>
                </a:cubicBezTo>
                <a:cubicBezTo>
                  <a:pt x="22403" y="2633"/>
                  <a:pt x="22459" y="2631"/>
                  <a:pt x="22514" y="2631"/>
                </a:cubicBezTo>
                <a:close/>
                <a:moveTo>
                  <a:pt x="15551" y="3338"/>
                </a:moveTo>
                <a:lnTo>
                  <a:pt x="15551" y="3361"/>
                </a:lnTo>
                <a:lnTo>
                  <a:pt x="15247" y="3478"/>
                </a:lnTo>
                <a:cubicBezTo>
                  <a:pt x="14943" y="3478"/>
                  <a:pt x="14640" y="3501"/>
                  <a:pt x="14313" y="3524"/>
                </a:cubicBezTo>
                <a:lnTo>
                  <a:pt x="14290" y="3524"/>
                </a:lnTo>
                <a:lnTo>
                  <a:pt x="14500" y="3454"/>
                </a:lnTo>
                <a:cubicBezTo>
                  <a:pt x="14873" y="3408"/>
                  <a:pt x="15200" y="3384"/>
                  <a:pt x="15551" y="3338"/>
                </a:cubicBezTo>
                <a:close/>
                <a:moveTo>
                  <a:pt x="19987" y="3501"/>
                </a:moveTo>
                <a:cubicBezTo>
                  <a:pt x="20454" y="3501"/>
                  <a:pt x="20897" y="3524"/>
                  <a:pt x="21364" y="3594"/>
                </a:cubicBezTo>
                <a:cubicBezTo>
                  <a:pt x="21107" y="3583"/>
                  <a:pt x="20851" y="3577"/>
                  <a:pt x="20591" y="3577"/>
                </a:cubicBezTo>
                <a:cubicBezTo>
                  <a:pt x="20331" y="3577"/>
                  <a:pt x="20068" y="3583"/>
                  <a:pt x="19800" y="3594"/>
                </a:cubicBezTo>
                <a:lnTo>
                  <a:pt x="19590" y="3501"/>
                </a:lnTo>
                <a:close/>
                <a:moveTo>
                  <a:pt x="18819" y="3548"/>
                </a:moveTo>
                <a:lnTo>
                  <a:pt x="19006" y="3618"/>
                </a:lnTo>
                <a:cubicBezTo>
                  <a:pt x="18703" y="3618"/>
                  <a:pt x="18422" y="3664"/>
                  <a:pt x="18119" y="3688"/>
                </a:cubicBezTo>
                <a:lnTo>
                  <a:pt x="18025" y="3688"/>
                </a:lnTo>
                <a:cubicBezTo>
                  <a:pt x="18282" y="3618"/>
                  <a:pt x="18539" y="3571"/>
                  <a:pt x="18819" y="3548"/>
                </a:cubicBezTo>
                <a:close/>
                <a:moveTo>
                  <a:pt x="15901" y="2147"/>
                </a:moveTo>
                <a:lnTo>
                  <a:pt x="15901" y="2147"/>
                </a:lnTo>
                <a:cubicBezTo>
                  <a:pt x="15784" y="2194"/>
                  <a:pt x="15691" y="2240"/>
                  <a:pt x="15574" y="2287"/>
                </a:cubicBezTo>
                <a:cubicBezTo>
                  <a:pt x="15294" y="2357"/>
                  <a:pt x="14990" y="2450"/>
                  <a:pt x="14710" y="2544"/>
                </a:cubicBezTo>
                <a:cubicBezTo>
                  <a:pt x="13823" y="2801"/>
                  <a:pt x="12959" y="3127"/>
                  <a:pt x="12118" y="3478"/>
                </a:cubicBezTo>
                <a:lnTo>
                  <a:pt x="12118" y="3501"/>
                </a:lnTo>
                <a:cubicBezTo>
                  <a:pt x="11885" y="3548"/>
                  <a:pt x="11675" y="3618"/>
                  <a:pt x="11441" y="3688"/>
                </a:cubicBezTo>
                <a:lnTo>
                  <a:pt x="11254" y="3711"/>
                </a:lnTo>
                <a:cubicBezTo>
                  <a:pt x="10998" y="3758"/>
                  <a:pt x="10717" y="3805"/>
                  <a:pt x="10461" y="3875"/>
                </a:cubicBezTo>
                <a:cubicBezTo>
                  <a:pt x="12095" y="2847"/>
                  <a:pt x="13963" y="2264"/>
                  <a:pt x="15901" y="2147"/>
                </a:cubicBezTo>
                <a:close/>
                <a:moveTo>
                  <a:pt x="25380" y="3011"/>
                </a:moveTo>
                <a:cubicBezTo>
                  <a:pt x="26244" y="3197"/>
                  <a:pt x="27084" y="3454"/>
                  <a:pt x="27902" y="3781"/>
                </a:cubicBezTo>
                <a:cubicBezTo>
                  <a:pt x="28229" y="3921"/>
                  <a:pt x="28532" y="4038"/>
                  <a:pt x="28836" y="4201"/>
                </a:cubicBezTo>
                <a:cubicBezTo>
                  <a:pt x="28135" y="3991"/>
                  <a:pt x="27435" y="3805"/>
                  <a:pt x="26734" y="3664"/>
                </a:cubicBezTo>
                <a:cubicBezTo>
                  <a:pt x="26407" y="3478"/>
                  <a:pt x="26081" y="3314"/>
                  <a:pt x="25754" y="3174"/>
                </a:cubicBezTo>
                <a:cubicBezTo>
                  <a:pt x="25614" y="3104"/>
                  <a:pt x="25497" y="3057"/>
                  <a:pt x="25380" y="3011"/>
                </a:cubicBezTo>
                <a:close/>
                <a:moveTo>
                  <a:pt x="20710" y="3991"/>
                </a:moveTo>
                <a:cubicBezTo>
                  <a:pt x="21458" y="3991"/>
                  <a:pt x="22228" y="4038"/>
                  <a:pt x="22952" y="4108"/>
                </a:cubicBezTo>
                <a:lnTo>
                  <a:pt x="23022" y="4155"/>
                </a:lnTo>
                <a:lnTo>
                  <a:pt x="23466" y="4412"/>
                </a:lnTo>
                <a:cubicBezTo>
                  <a:pt x="22578" y="4248"/>
                  <a:pt x="21691" y="4131"/>
                  <a:pt x="20781" y="4038"/>
                </a:cubicBezTo>
                <a:lnTo>
                  <a:pt x="20710" y="3991"/>
                </a:lnTo>
                <a:close/>
                <a:moveTo>
                  <a:pt x="22835" y="3384"/>
                </a:moveTo>
                <a:lnTo>
                  <a:pt x="22835" y="3384"/>
                </a:lnTo>
                <a:cubicBezTo>
                  <a:pt x="23839" y="3501"/>
                  <a:pt x="24843" y="3641"/>
                  <a:pt x="25847" y="3828"/>
                </a:cubicBezTo>
                <a:cubicBezTo>
                  <a:pt x="26174" y="4015"/>
                  <a:pt x="26477" y="4248"/>
                  <a:pt x="26781" y="4458"/>
                </a:cubicBezTo>
                <a:cubicBezTo>
                  <a:pt x="25870" y="4201"/>
                  <a:pt x="24913" y="3991"/>
                  <a:pt x="23979" y="3851"/>
                </a:cubicBezTo>
                <a:cubicBezTo>
                  <a:pt x="23722" y="3758"/>
                  <a:pt x="23466" y="3688"/>
                  <a:pt x="23209" y="3618"/>
                </a:cubicBezTo>
                <a:cubicBezTo>
                  <a:pt x="23092" y="3548"/>
                  <a:pt x="22952" y="3454"/>
                  <a:pt x="22835" y="3384"/>
                </a:cubicBezTo>
                <a:close/>
                <a:moveTo>
                  <a:pt x="25824" y="2731"/>
                </a:moveTo>
                <a:lnTo>
                  <a:pt x="25824" y="2731"/>
                </a:lnTo>
                <a:cubicBezTo>
                  <a:pt x="26291" y="2777"/>
                  <a:pt x="26758" y="2871"/>
                  <a:pt x="27201" y="2964"/>
                </a:cubicBezTo>
                <a:cubicBezTo>
                  <a:pt x="28042" y="3151"/>
                  <a:pt x="28836" y="3431"/>
                  <a:pt x="29606" y="3781"/>
                </a:cubicBezTo>
                <a:lnTo>
                  <a:pt x="29606" y="3781"/>
                </a:lnTo>
                <a:cubicBezTo>
                  <a:pt x="29855" y="4032"/>
                  <a:pt x="30103" y="4303"/>
                  <a:pt x="30330" y="4552"/>
                </a:cubicBezTo>
                <a:cubicBezTo>
                  <a:pt x="28929" y="3711"/>
                  <a:pt x="27411" y="3081"/>
                  <a:pt x="25824" y="2731"/>
                </a:cubicBezTo>
                <a:close/>
                <a:moveTo>
                  <a:pt x="24399" y="4435"/>
                </a:moveTo>
                <a:lnTo>
                  <a:pt x="24726" y="4575"/>
                </a:lnTo>
                <a:lnTo>
                  <a:pt x="24540" y="4552"/>
                </a:lnTo>
                <a:lnTo>
                  <a:pt x="24399" y="4435"/>
                </a:lnTo>
                <a:close/>
                <a:moveTo>
                  <a:pt x="13869" y="3968"/>
                </a:moveTo>
                <a:lnTo>
                  <a:pt x="14080" y="3991"/>
                </a:lnTo>
                <a:cubicBezTo>
                  <a:pt x="13799" y="4108"/>
                  <a:pt x="13543" y="4248"/>
                  <a:pt x="13262" y="4412"/>
                </a:cubicBezTo>
                <a:cubicBezTo>
                  <a:pt x="12936" y="4482"/>
                  <a:pt x="12609" y="4552"/>
                  <a:pt x="12305" y="4645"/>
                </a:cubicBezTo>
                <a:cubicBezTo>
                  <a:pt x="12422" y="4528"/>
                  <a:pt x="12562" y="4412"/>
                  <a:pt x="12702" y="4318"/>
                </a:cubicBezTo>
                <a:cubicBezTo>
                  <a:pt x="13076" y="4178"/>
                  <a:pt x="13473" y="4061"/>
                  <a:pt x="13869" y="3968"/>
                </a:cubicBezTo>
                <a:close/>
                <a:moveTo>
                  <a:pt x="20127" y="4738"/>
                </a:moveTo>
                <a:lnTo>
                  <a:pt x="20547" y="4785"/>
                </a:lnTo>
                <a:lnTo>
                  <a:pt x="20244" y="4785"/>
                </a:lnTo>
                <a:lnTo>
                  <a:pt x="20127" y="4738"/>
                </a:lnTo>
                <a:close/>
                <a:moveTo>
                  <a:pt x="19450" y="4762"/>
                </a:moveTo>
                <a:lnTo>
                  <a:pt x="19660" y="4855"/>
                </a:lnTo>
                <a:lnTo>
                  <a:pt x="19590" y="4855"/>
                </a:lnTo>
                <a:lnTo>
                  <a:pt x="19146" y="4762"/>
                </a:lnTo>
                <a:close/>
                <a:moveTo>
                  <a:pt x="27084" y="4271"/>
                </a:moveTo>
                <a:cubicBezTo>
                  <a:pt x="27411" y="4458"/>
                  <a:pt x="27715" y="4668"/>
                  <a:pt x="28018" y="4855"/>
                </a:cubicBezTo>
                <a:lnTo>
                  <a:pt x="27668" y="4762"/>
                </a:lnTo>
                <a:cubicBezTo>
                  <a:pt x="27481" y="4598"/>
                  <a:pt x="27271" y="4435"/>
                  <a:pt x="27084" y="4271"/>
                </a:cubicBezTo>
                <a:close/>
                <a:moveTo>
                  <a:pt x="25940" y="4645"/>
                </a:moveTo>
                <a:lnTo>
                  <a:pt x="25940" y="4645"/>
                </a:lnTo>
                <a:cubicBezTo>
                  <a:pt x="26501" y="4785"/>
                  <a:pt x="26991" y="4949"/>
                  <a:pt x="27505" y="5112"/>
                </a:cubicBezTo>
                <a:lnTo>
                  <a:pt x="27481" y="5112"/>
                </a:lnTo>
                <a:lnTo>
                  <a:pt x="27598" y="5159"/>
                </a:lnTo>
                <a:lnTo>
                  <a:pt x="27575" y="5159"/>
                </a:lnTo>
                <a:cubicBezTo>
                  <a:pt x="27225" y="5089"/>
                  <a:pt x="26874" y="5019"/>
                  <a:pt x="26524" y="4949"/>
                </a:cubicBezTo>
                <a:cubicBezTo>
                  <a:pt x="26337" y="4855"/>
                  <a:pt x="26151" y="4762"/>
                  <a:pt x="25940" y="4645"/>
                </a:cubicBezTo>
                <a:close/>
                <a:moveTo>
                  <a:pt x="12072" y="5135"/>
                </a:moveTo>
                <a:cubicBezTo>
                  <a:pt x="11862" y="5275"/>
                  <a:pt x="11651" y="5416"/>
                  <a:pt x="11441" y="5579"/>
                </a:cubicBezTo>
                <a:cubicBezTo>
                  <a:pt x="11535" y="5462"/>
                  <a:pt x="11605" y="5346"/>
                  <a:pt x="11698" y="5252"/>
                </a:cubicBezTo>
                <a:lnTo>
                  <a:pt x="12072" y="5135"/>
                </a:lnTo>
                <a:close/>
                <a:moveTo>
                  <a:pt x="16111" y="4902"/>
                </a:moveTo>
                <a:lnTo>
                  <a:pt x="16111" y="4902"/>
                </a:lnTo>
                <a:cubicBezTo>
                  <a:pt x="15527" y="5089"/>
                  <a:pt x="14920" y="5299"/>
                  <a:pt x="14360" y="5579"/>
                </a:cubicBezTo>
                <a:lnTo>
                  <a:pt x="14080" y="5626"/>
                </a:lnTo>
                <a:cubicBezTo>
                  <a:pt x="14290" y="5462"/>
                  <a:pt x="14500" y="5299"/>
                  <a:pt x="14710" y="5159"/>
                </a:cubicBezTo>
                <a:cubicBezTo>
                  <a:pt x="14990" y="5089"/>
                  <a:pt x="15224" y="5019"/>
                  <a:pt x="15457" y="4972"/>
                </a:cubicBezTo>
                <a:cubicBezTo>
                  <a:pt x="15667" y="4949"/>
                  <a:pt x="15901" y="4925"/>
                  <a:pt x="16111" y="4902"/>
                </a:cubicBezTo>
                <a:close/>
                <a:moveTo>
                  <a:pt x="25333" y="5205"/>
                </a:moveTo>
                <a:lnTo>
                  <a:pt x="25333" y="5205"/>
                </a:lnTo>
                <a:cubicBezTo>
                  <a:pt x="25940" y="5369"/>
                  <a:pt x="26547" y="5556"/>
                  <a:pt x="27131" y="5766"/>
                </a:cubicBezTo>
                <a:cubicBezTo>
                  <a:pt x="26874" y="5719"/>
                  <a:pt x="26618" y="5696"/>
                  <a:pt x="26361" y="5672"/>
                </a:cubicBezTo>
                <a:cubicBezTo>
                  <a:pt x="26081" y="5556"/>
                  <a:pt x="25777" y="5439"/>
                  <a:pt x="25497" y="5346"/>
                </a:cubicBezTo>
                <a:lnTo>
                  <a:pt x="25333" y="5205"/>
                </a:lnTo>
                <a:close/>
                <a:moveTo>
                  <a:pt x="16578" y="5696"/>
                </a:moveTo>
                <a:lnTo>
                  <a:pt x="16414" y="5766"/>
                </a:lnTo>
                <a:cubicBezTo>
                  <a:pt x="16274" y="5766"/>
                  <a:pt x="16111" y="5789"/>
                  <a:pt x="15947" y="5812"/>
                </a:cubicBezTo>
                <a:lnTo>
                  <a:pt x="16251" y="5719"/>
                </a:lnTo>
                <a:lnTo>
                  <a:pt x="16578" y="5696"/>
                </a:lnTo>
                <a:close/>
                <a:moveTo>
                  <a:pt x="27505" y="5486"/>
                </a:moveTo>
                <a:lnTo>
                  <a:pt x="28088" y="5626"/>
                </a:lnTo>
                <a:cubicBezTo>
                  <a:pt x="28159" y="5696"/>
                  <a:pt x="28229" y="5766"/>
                  <a:pt x="28299" y="5836"/>
                </a:cubicBezTo>
                <a:cubicBezTo>
                  <a:pt x="28088" y="5742"/>
                  <a:pt x="27878" y="5649"/>
                  <a:pt x="27668" y="5579"/>
                </a:cubicBezTo>
                <a:lnTo>
                  <a:pt x="27505" y="5486"/>
                </a:lnTo>
                <a:close/>
                <a:moveTo>
                  <a:pt x="13683" y="5509"/>
                </a:moveTo>
                <a:cubicBezTo>
                  <a:pt x="13566" y="5602"/>
                  <a:pt x="13473" y="5696"/>
                  <a:pt x="13356" y="5812"/>
                </a:cubicBezTo>
                <a:lnTo>
                  <a:pt x="13332" y="5789"/>
                </a:lnTo>
                <a:cubicBezTo>
                  <a:pt x="13076" y="5883"/>
                  <a:pt x="12795" y="5953"/>
                  <a:pt x="12539" y="6046"/>
                </a:cubicBezTo>
                <a:cubicBezTo>
                  <a:pt x="12912" y="5836"/>
                  <a:pt x="13286" y="5672"/>
                  <a:pt x="13683" y="5509"/>
                </a:cubicBezTo>
                <a:close/>
                <a:moveTo>
                  <a:pt x="10017" y="4575"/>
                </a:moveTo>
                <a:lnTo>
                  <a:pt x="10017" y="4575"/>
                </a:lnTo>
                <a:cubicBezTo>
                  <a:pt x="9270" y="5019"/>
                  <a:pt x="8569" y="5532"/>
                  <a:pt x="7892" y="6116"/>
                </a:cubicBezTo>
                <a:lnTo>
                  <a:pt x="7916" y="6093"/>
                </a:lnTo>
                <a:cubicBezTo>
                  <a:pt x="8079" y="5883"/>
                  <a:pt x="8243" y="5696"/>
                  <a:pt x="8429" y="5486"/>
                </a:cubicBezTo>
                <a:cubicBezTo>
                  <a:pt x="8920" y="5112"/>
                  <a:pt x="9457" y="4809"/>
                  <a:pt x="10017" y="4575"/>
                </a:cubicBezTo>
                <a:close/>
                <a:moveTo>
                  <a:pt x="10951" y="5719"/>
                </a:moveTo>
                <a:lnTo>
                  <a:pt x="10951" y="5742"/>
                </a:lnTo>
                <a:cubicBezTo>
                  <a:pt x="10904" y="5812"/>
                  <a:pt x="10858" y="5883"/>
                  <a:pt x="10811" y="5976"/>
                </a:cubicBezTo>
                <a:cubicBezTo>
                  <a:pt x="10717" y="6023"/>
                  <a:pt x="10624" y="6069"/>
                  <a:pt x="10531" y="6116"/>
                </a:cubicBezTo>
                <a:cubicBezTo>
                  <a:pt x="10671" y="5976"/>
                  <a:pt x="10811" y="5836"/>
                  <a:pt x="10951" y="5719"/>
                </a:cubicBezTo>
                <a:close/>
                <a:moveTo>
                  <a:pt x="27738" y="4225"/>
                </a:moveTo>
                <a:cubicBezTo>
                  <a:pt x="28555" y="4435"/>
                  <a:pt x="29396" y="4668"/>
                  <a:pt x="30213" y="4925"/>
                </a:cubicBezTo>
                <a:cubicBezTo>
                  <a:pt x="30517" y="5135"/>
                  <a:pt x="30820" y="5346"/>
                  <a:pt x="31100" y="5579"/>
                </a:cubicBezTo>
                <a:cubicBezTo>
                  <a:pt x="31217" y="5766"/>
                  <a:pt x="31334" y="5953"/>
                  <a:pt x="31451" y="6116"/>
                </a:cubicBezTo>
                <a:cubicBezTo>
                  <a:pt x="30984" y="5976"/>
                  <a:pt x="30517" y="5859"/>
                  <a:pt x="30050" y="5742"/>
                </a:cubicBezTo>
                <a:cubicBezTo>
                  <a:pt x="29793" y="5602"/>
                  <a:pt x="29559" y="5509"/>
                  <a:pt x="29326" y="5392"/>
                </a:cubicBezTo>
                <a:cubicBezTo>
                  <a:pt x="28812" y="4972"/>
                  <a:pt x="28275" y="4575"/>
                  <a:pt x="27738" y="4225"/>
                </a:cubicBezTo>
                <a:close/>
                <a:moveTo>
                  <a:pt x="24726" y="5906"/>
                </a:moveTo>
                <a:cubicBezTo>
                  <a:pt x="24983" y="5953"/>
                  <a:pt x="25263" y="5999"/>
                  <a:pt x="25520" y="6046"/>
                </a:cubicBezTo>
                <a:lnTo>
                  <a:pt x="25707" y="6139"/>
                </a:lnTo>
                <a:cubicBezTo>
                  <a:pt x="25427" y="6093"/>
                  <a:pt x="25147" y="6069"/>
                  <a:pt x="24866" y="6069"/>
                </a:cubicBezTo>
                <a:lnTo>
                  <a:pt x="24633" y="5906"/>
                </a:lnTo>
                <a:close/>
                <a:moveTo>
                  <a:pt x="14827" y="5859"/>
                </a:moveTo>
                <a:lnTo>
                  <a:pt x="14827" y="5859"/>
                </a:lnTo>
                <a:cubicBezTo>
                  <a:pt x="14617" y="5976"/>
                  <a:pt x="14430" y="6093"/>
                  <a:pt x="14220" y="6209"/>
                </a:cubicBezTo>
                <a:lnTo>
                  <a:pt x="14033" y="6256"/>
                </a:lnTo>
                <a:cubicBezTo>
                  <a:pt x="14290" y="6116"/>
                  <a:pt x="14547" y="5976"/>
                  <a:pt x="14827" y="5859"/>
                </a:cubicBezTo>
                <a:close/>
                <a:moveTo>
                  <a:pt x="28719" y="5766"/>
                </a:moveTo>
                <a:lnTo>
                  <a:pt x="28719" y="5766"/>
                </a:lnTo>
                <a:cubicBezTo>
                  <a:pt x="28952" y="5836"/>
                  <a:pt x="29162" y="5883"/>
                  <a:pt x="29396" y="5953"/>
                </a:cubicBezTo>
                <a:cubicBezTo>
                  <a:pt x="29536" y="6069"/>
                  <a:pt x="29653" y="6163"/>
                  <a:pt x="29746" y="6279"/>
                </a:cubicBezTo>
                <a:cubicBezTo>
                  <a:pt x="29513" y="6209"/>
                  <a:pt x="29233" y="6139"/>
                  <a:pt x="28976" y="6093"/>
                </a:cubicBezTo>
                <a:cubicBezTo>
                  <a:pt x="28882" y="5976"/>
                  <a:pt x="28812" y="5883"/>
                  <a:pt x="28719" y="5766"/>
                </a:cubicBezTo>
                <a:close/>
                <a:moveTo>
                  <a:pt x="21388" y="6116"/>
                </a:moveTo>
                <a:lnTo>
                  <a:pt x="21388" y="6116"/>
                </a:lnTo>
                <a:cubicBezTo>
                  <a:pt x="21551" y="6163"/>
                  <a:pt x="21714" y="6209"/>
                  <a:pt x="21855" y="6233"/>
                </a:cubicBezTo>
                <a:lnTo>
                  <a:pt x="22041" y="6326"/>
                </a:lnTo>
                <a:lnTo>
                  <a:pt x="21738" y="6326"/>
                </a:lnTo>
                <a:lnTo>
                  <a:pt x="21388" y="6116"/>
                </a:lnTo>
                <a:close/>
                <a:moveTo>
                  <a:pt x="20407" y="5976"/>
                </a:moveTo>
                <a:cubicBezTo>
                  <a:pt x="20640" y="6093"/>
                  <a:pt x="20874" y="6209"/>
                  <a:pt x="21107" y="6349"/>
                </a:cubicBezTo>
                <a:lnTo>
                  <a:pt x="20710" y="6349"/>
                </a:lnTo>
                <a:cubicBezTo>
                  <a:pt x="20430" y="6256"/>
                  <a:pt x="20150" y="6186"/>
                  <a:pt x="19870" y="6116"/>
                </a:cubicBezTo>
                <a:lnTo>
                  <a:pt x="19566" y="6046"/>
                </a:lnTo>
                <a:cubicBezTo>
                  <a:pt x="19870" y="6023"/>
                  <a:pt x="20127" y="5999"/>
                  <a:pt x="20407" y="5976"/>
                </a:cubicBezTo>
                <a:close/>
                <a:moveTo>
                  <a:pt x="18095" y="6303"/>
                </a:moveTo>
                <a:cubicBezTo>
                  <a:pt x="18562" y="6303"/>
                  <a:pt x="19029" y="6326"/>
                  <a:pt x="19496" y="6420"/>
                </a:cubicBezTo>
                <a:lnTo>
                  <a:pt x="19520" y="6420"/>
                </a:lnTo>
                <a:cubicBezTo>
                  <a:pt x="19240" y="6443"/>
                  <a:pt x="18959" y="6466"/>
                  <a:pt x="18679" y="6490"/>
                </a:cubicBezTo>
                <a:cubicBezTo>
                  <a:pt x="18516" y="6478"/>
                  <a:pt x="18352" y="6472"/>
                  <a:pt x="18189" y="6472"/>
                </a:cubicBezTo>
                <a:cubicBezTo>
                  <a:pt x="18025" y="6472"/>
                  <a:pt x="17862" y="6478"/>
                  <a:pt x="17699" y="6490"/>
                </a:cubicBezTo>
                <a:cubicBezTo>
                  <a:pt x="17815" y="6420"/>
                  <a:pt x="17955" y="6373"/>
                  <a:pt x="18095" y="6303"/>
                </a:cubicBezTo>
                <a:close/>
                <a:moveTo>
                  <a:pt x="27832" y="6279"/>
                </a:moveTo>
                <a:lnTo>
                  <a:pt x="28159" y="6349"/>
                </a:lnTo>
                <a:lnTo>
                  <a:pt x="28485" y="6560"/>
                </a:lnTo>
                <a:cubicBezTo>
                  <a:pt x="28275" y="6466"/>
                  <a:pt x="28065" y="6373"/>
                  <a:pt x="27832" y="6279"/>
                </a:cubicBezTo>
                <a:close/>
                <a:moveTo>
                  <a:pt x="31474" y="5416"/>
                </a:moveTo>
                <a:lnTo>
                  <a:pt x="31754" y="5532"/>
                </a:lnTo>
                <a:cubicBezTo>
                  <a:pt x="32081" y="5859"/>
                  <a:pt x="32385" y="6186"/>
                  <a:pt x="32641" y="6560"/>
                </a:cubicBezTo>
                <a:lnTo>
                  <a:pt x="32595" y="6536"/>
                </a:lnTo>
                <a:cubicBezTo>
                  <a:pt x="32268" y="6139"/>
                  <a:pt x="31894" y="5742"/>
                  <a:pt x="31474" y="5416"/>
                </a:cubicBezTo>
                <a:close/>
                <a:moveTo>
                  <a:pt x="32595" y="5883"/>
                </a:moveTo>
                <a:lnTo>
                  <a:pt x="32711" y="5929"/>
                </a:lnTo>
                <a:cubicBezTo>
                  <a:pt x="33038" y="6256"/>
                  <a:pt x="33318" y="6606"/>
                  <a:pt x="33599" y="6957"/>
                </a:cubicBezTo>
                <a:lnTo>
                  <a:pt x="33342" y="6840"/>
                </a:lnTo>
                <a:cubicBezTo>
                  <a:pt x="33108" y="6513"/>
                  <a:pt x="32851" y="6186"/>
                  <a:pt x="32595" y="5883"/>
                </a:cubicBezTo>
                <a:close/>
                <a:moveTo>
                  <a:pt x="25403" y="6466"/>
                </a:moveTo>
                <a:cubicBezTo>
                  <a:pt x="25637" y="6490"/>
                  <a:pt x="25847" y="6536"/>
                  <a:pt x="26081" y="6583"/>
                </a:cubicBezTo>
                <a:cubicBezTo>
                  <a:pt x="26197" y="6700"/>
                  <a:pt x="26314" y="6840"/>
                  <a:pt x="26407" y="6980"/>
                </a:cubicBezTo>
                <a:cubicBezTo>
                  <a:pt x="26221" y="6933"/>
                  <a:pt x="26034" y="6910"/>
                  <a:pt x="25847" y="6863"/>
                </a:cubicBezTo>
                <a:cubicBezTo>
                  <a:pt x="25707" y="6723"/>
                  <a:pt x="25544" y="6583"/>
                  <a:pt x="25403" y="6466"/>
                </a:cubicBezTo>
                <a:close/>
                <a:moveTo>
                  <a:pt x="22415" y="6770"/>
                </a:moveTo>
                <a:lnTo>
                  <a:pt x="22788" y="6793"/>
                </a:lnTo>
                <a:cubicBezTo>
                  <a:pt x="23045" y="6957"/>
                  <a:pt x="23279" y="7120"/>
                  <a:pt x="23536" y="7307"/>
                </a:cubicBezTo>
                <a:lnTo>
                  <a:pt x="23559" y="7307"/>
                </a:lnTo>
                <a:lnTo>
                  <a:pt x="23185" y="7330"/>
                </a:lnTo>
                <a:cubicBezTo>
                  <a:pt x="23092" y="7260"/>
                  <a:pt x="22999" y="7190"/>
                  <a:pt x="22905" y="7120"/>
                </a:cubicBezTo>
                <a:cubicBezTo>
                  <a:pt x="22742" y="7003"/>
                  <a:pt x="22578" y="6886"/>
                  <a:pt x="22415" y="6770"/>
                </a:cubicBezTo>
                <a:close/>
                <a:moveTo>
                  <a:pt x="29629" y="3268"/>
                </a:moveTo>
                <a:lnTo>
                  <a:pt x="29629" y="3268"/>
                </a:lnTo>
                <a:cubicBezTo>
                  <a:pt x="30447" y="3431"/>
                  <a:pt x="31287" y="3641"/>
                  <a:pt x="32128" y="3875"/>
                </a:cubicBezTo>
                <a:cubicBezTo>
                  <a:pt x="33692" y="4738"/>
                  <a:pt x="35023" y="5953"/>
                  <a:pt x="36074" y="7377"/>
                </a:cubicBezTo>
                <a:cubicBezTo>
                  <a:pt x="35140" y="6723"/>
                  <a:pt x="34182" y="6163"/>
                  <a:pt x="33155" y="5719"/>
                </a:cubicBezTo>
                <a:cubicBezTo>
                  <a:pt x="32244" y="4832"/>
                  <a:pt x="31194" y="4085"/>
                  <a:pt x="30050" y="3548"/>
                </a:cubicBezTo>
                <a:cubicBezTo>
                  <a:pt x="29910" y="3454"/>
                  <a:pt x="29770" y="3361"/>
                  <a:pt x="29629" y="3268"/>
                </a:cubicBezTo>
                <a:close/>
                <a:moveTo>
                  <a:pt x="27108" y="6886"/>
                </a:moveTo>
                <a:lnTo>
                  <a:pt x="27411" y="7003"/>
                </a:lnTo>
                <a:cubicBezTo>
                  <a:pt x="27645" y="7143"/>
                  <a:pt x="27878" y="7283"/>
                  <a:pt x="28088" y="7447"/>
                </a:cubicBezTo>
                <a:cubicBezTo>
                  <a:pt x="27878" y="7377"/>
                  <a:pt x="27668" y="7307"/>
                  <a:pt x="27458" y="7260"/>
                </a:cubicBezTo>
                <a:cubicBezTo>
                  <a:pt x="27341" y="7143"/>
                  <a:pt x="27225" y="7003"/>
                  <a:pt x="27108" y="6886"/>
                </a:cubicBezTo>
                <a:close/>
                <a:moveTo>
                  <a:pt x="32268" y="6863"/>
                </a:moveTo>
                <a:lnTo>
                  <a:pt x="32431" y="6933"/>
                </a:lnTo>
                <a:cubicBezTo>
                  <a:pt x="32571" y="7097"/>
                  <a:pt x="32688" y="7260"/>
                  <a:pt x="32805" y="7447"/>
                </a:cubicBezTo>
                <a:lnTo>
                  <a:pt x="32548" y="7307"/>
                </a:lnTo>
                <a:lnTo>
                  <a:pt x="32431" y="7213"/>
                </a:lnTo>
                <a:cubicBezTo>
                  <a:pt x="32361" y="7097"/>
                  <a:pt x="32314" y="6980"/>
                  <a:pt x="32268" y="6863"/>
                </a:cubicBezTo>
                <a:close/>
                <a:moveTo>
                  <a:pt x="12740" y="6360"/>
                </a:moveTo>
                <a:lnTo>
                  <a:pt x="12740" y="6360"/>
                </a:lnTo>
                <a:cubicBezTo>
                  <a:pt x="12649" y="6472"/>
                  <a:pt x="12536" y="6563"/>
                  <a:pt x="12445" y="6676"/>
                </a:cubicBezTo>
                <a:cubicBezTo>
                  <a:pt x="12142" y="6793"/>
                  <a:pt x="11862" y="6910"/>
                  <a:pt x="11605" y="7050"/>
                </a:cubicBezTo>
                <a:cubicBezTo>
                  <a:pt x="11184" y="7190"/>
                  <a:pt x="10788" y="7377"/>
                  <a:pt x="10437" y="7634"/>
                </a:cubicBezTo>
                <a:cubicBezTo>
                  <a:pt x="10461" y="7610"/>
                  <a:pt x="10484" y="7564"/>
                  <a:pt x="10507" y="7540"/>
                </a:cubicBezTo>
                <a:cubicBezTo>
                  <a:pt x="10577" y="7447"/>
                  <a:pt x="10647" y="7377"/>
                  <a:pt x="10717" y="7283"/>
                </a:cubicBezTo>
                <a:cubicBezTo>
                  <a:pt x="11362" y="6892"/>
                  <a:pt x="12029" y="6592"/>
                  <a:pt x="12740" y="6360"/>
                </a:cubicBezTo>
                <a:close/>
                <a:moveTo>
                  <a:pt x="33108" y="7167"/>
                </a:moveTo>
                <a:cubicBezTo>
                  <a:pt x="33248" y="7377"/>
                  <a:pt x="33388" y="7610"/>
                  <a:pt x="33505" y="7820"/>
                </a:cubicBezTo>
                <a:lnTo>
                  <a:pt x="33435" y="7774"/>
                </a:lnTo>
                <a:cubicBezTo>
                  <a:pt x="33342" y="7587"/>
                  <a:pt x="33202" y="7377"/>
                  <a:pt x="33062" y="7167"/>
                </a:cubicBezTo>
                <a:close/>
                <a:moveTo>
                  <a:pt x="29723" y="6957"/>
                </a:moveTo>
                <a:lnTo>
                  <a:pt x="29723" y="6957"/>
                </a:lnTo>
                <a:cubicBezTo>
                  <a:pt x="30236" y="7260"/>
                  <a:pt x="30750" y="7610"/>
                  <a:pt x="31217" y="7984"/>
                </a:cubicBezTo>
                <a:cubicBezTo>
                  <a:pt x="31007" y="7867"/>
                  <a:pt x="30797" y="7750"/>
                  <a:pt x="30587" y="7634"/>
                </a:cubicBezTo>
                <a:cubicBezTo>
                  <a:pt x="30283" y="7400"/>
                  <a:pt x="30003" y="7190"/>
                  <a:pt x="29723" y="6957"/>
                </a:cubicBezTo>
                <a:close/>
                <a:moveTo>
                  <a:pt x="13986" y="7330"/>
                </a:moveTo>
                <a:cubicBezTo>
                  <a:pt x="13776" y="7540"/>
                  <a:pt x="13566" y="7750"/>
                  <a:pt x="13356" y="7961"/>
                </a:cubicBezTo>
                <a:lnTo>
                  <a:pt x="13052" y="7984"/>
                </a:lnTo>
                <a:cubicBezTo>
                  <a:pt x="12819" y="8007"/>
                  <a:pt x="12609" y="8054"/>
                  <a:pt x="12399" y="8101"/>
                </a:cubicBezTo>
                <a:cubicBezTo>
                  <a:pt x="12609" y="7914"/>
                  <a:pt x="12819" y="7704"/>
                  <a:pt x="13029" y="7517"/>
                </a:cubicBezTo>
                <a:cubicBezTo>
                  <a:pt x="13356" y="7447"/>
                  <a:pt x="13659" y="7377"/>
                  <a:pt x="13986" y="7330"/>
                </a:cubicBezTo>
                <a:close/>
                <a:moveTo>
                  <a:pt x="12188" y="7797"/>
                </a:moveTo>
                <a:lnTo>
                  <a:pt x="12188" y="7797"/>
                </a:lnTo>
                <a:cubicBezTo>
                  <a:pt x="12048" y="7961"/>
                  <a:pt x="11885" y="8124"/>
                  <a:pt x="11721" y="8287"/>
                </a:cubicBezTo>
                <a:lnTo>
                  <a:pt x="11698" y="8287"/>
                </a:lnTo>
                <a:cubicBezTo>
                  <a:pt x="11768" y="8194"/>
                  <a:pt x="11838" y="8101"/>
                  <a:pt x="11908" y="8007"/>
                </a:cubicBezTo>
                <a:cubicBezTo>
                  <a:pt x="11978" y="7890"/>
                  <a:pt x="12048" y="7890"/>
                  <a:pt x="12118" y="7820"/>
                </a:cubicBezTo>
                <a:lnTo>
                  <a:pt x="12188" y="7797"/>
                </a:lnTo>
                <a:close/>
                <a:moveTo>
                  <a:pt x="33739" y="7470"/>
                </a:moveTo>
                <a:lnTo>
                  <a:pt x="34066" y="7610"/>
                </a:lnTo>
                <a:cubicBezTo>
                  <a:pt x="34276" y="7937"/>
                  <a:pt x="34462" y="8287"/>
                  <a:pt x="34649" y="8638"/>
                </a:cubicBezTo>
                <a:cubicBezTo>
                  <a:pt x="34509" y="8544"/>
                  <a:pt x="34369" y="8427"/>
                  <a:pt x="34229" y="8311"/>
                </a:cubicBezTo>
                <a:cubicBezTo>
                  <a:pt x="34066" y="8031"/>
                  <a:pt x="33925" y="7727"/>
                  <a:pt x="33739" y="7470"/>
                </a:cubicBezTo>
                <a:close/>
                <a:moveTo>
                  <a:pt x="25450" y="8124"/>
                </a:moveTo>
                <a:cubicBezTo>
                  <a:pt x="25590" y="8171"/>
                  <a:pt x="25754" y="8217"/>
                  <a:pt x="25870" y="8264"/>
                </a:cubicBezTo>
                <a:cubicBezTo>
                  <a:pt x="26010" y="8334"/>
                  <a:pt x="26151" y="8474"/>
                  <a:pt x="26267" y="8591"/>
                </a:cubicBezTo>
                <a:lnTo>
                  <a:pt x="26291" y="8661"/>
                </a:lnTo>
                <a:cubicBezTo>
                  <a:pt x="26151" y="8591"/>
                  <a:pt x="26010" y="8521"/>
                  <a:pt x="25870" y="8451"/>
                </a:cubicBezTo>
                <a:cubicBezTo>
                  <a:pt x="25730" y="8334"/>
                  <a:pt x="25567" y="8241"/>
                  <a:pt x="25450" y="8124"/>
                </a:cubicBezTo>
                <a:close/>
                <a:moveTo>
                  <a:pt x="31147" y="7167"/>
                </a:moveTo>
                <a:cubicBezTo>
                  <a:pt x="31497" y="7307"/>
                  <a:pt x="31848" y="7447"/>
                  <a:pt x="32198" y="7587"/>
                </a:cubicBezTo>
                <a:lnTo>
                  <a:pt x="32198" y="7610"/>
                </a:lnTo>
                <a:cubicBezTo>
                  <a:pt x="32338" y="7961"/>
                  <a:pt x="32478" y="8334"/>
                  <a:pt x="32618" y="8684"/>
                </a:cubicBezTo>
                <a:cubicBezTo>
                  <a:pt x="32338" y="8427"/>
                  <a:pt x="32058" y="8171"/>
                  <a:pt x="31754" y="7937"/>
                </a:cubicBezTo>
                <a:cubicBezTo>
                  <a:pt x="31567" y="7680"/>
                  <a:pt x="31357" y="7423"/>
                  <a:pt x="31147" y="7167"/>
                </a:cubicBezTo>
                <a:close/>
                <a:moveTo>
                  <a:pt x="15084" y="8451"/>
                </a:moveTo>
                <a:cubicBezTo>
                  <a:pt x="14920" y="8521"/>
                  <a:pt x="14780" y="8614"/>
                  <a:pt x="14617" y="8708"/>
                </a:cubicBezTo>
                <a:cubicBezTo>
                  <a:pt x="14687" y="8614"/>
                  <a:pt x="14757" y="8521"/>
                  <a:pt x="14827" y="8451"/>
                </a:cubicBezTo>
                <a:close/>
                <a:moveTo>
                  <a:pt x="15924" y="8498"/>
                </a:moveTo>
                <a:cubicBezTo>
                  <a:pt x="15761" y="8568"/>
                  <a:pt x="15621" y="8638"/>
                  <a:pt x="15457" y="8708"/>
                </a:cubicBezTo>
                <a:lnTo>
                  <a:pt x="15527" y="8661"/>
                </a:lnTo>
                <a:cubicBezTo>
                  <a:pt x="15621" y="8591"/>
                  <a:pt x="15761" y="8544"/>
                  <a:pt x="15877" y="8498"/>
                </a:cubicBezTo>
                <a:close/>
                <a:moveTo>
                  <a:pt x="9550" y="8217"/>
                </a:moveTo>
                <a:cubicBezTo>
                  <a:pt x="9433" y="8381"/>
                  <a:pt x="9340" y="8544"/>
                  <a:pt x="9223" y="8708"/>
                </a:cubicBezTo>
                <a:lnTo>
                  <a:pt x="9200" y="8731"/>
                </a:lnTo>
                <a:cubicBezTo>
                  <a:pt x="9270" y="8591"/>
                  <a:pt x="9363" y="8451"/>
                  <a:pt x="9457" y="8311"/>
                </a:cubicBezTo>
                <a:lnTo>
                  <a:pt x="9550" y="8217"/>
                </a:lnTo>
                <a:close/>
                <a:moveTo>
                  <a:pt x="10391" y="8754"/>
                </a:moveTo>
                <a:cubicBezTo>
                  <a:pt x="10344" y="8824"/>
                  <a:pt x="10297" y="8871"/>
                  <a:pt x="10251" y="8941"/>
                </a:cubicBezTo>
                <a:lnTo>
                  <a:pt x="10134" y="9011"/>
                </a:lnTo>
                <a:lnTo>
                  <a:pt x="10134" y="8964"/>
                </a:lnTo>
                <a:cubicBezTo>
                  <a:pt x="10227" y="8871"/>
                  <a:pt x="10297" y="8824"/>
                  <a:pt x="10391" y="8754"/>
                </a:cubicBezTo>
                <a:close/>
                <a:moveTo>
                  <a:pt x="19216" y="313"/>
                </a:moveTo>
                <a:cubicBezTo>
                  <a:pt x="21524" y="313"/>
                  <a:pt x="23856" y="663"/>
                  <a:pt x="25940" y="1470"/>
                </a:cubicBezTo>
                <a:cubicBezTo>
                  <a:pt x="25240" y="1330"/>
                  <a:pt x="24516" y="1236"/>
                  <a:pt x="23792" y="1166"/>
                </a:cubicBezTo>
                <a:cubicBezTo>
                  <a:pt x="23228" y="1098"/>
                  <a:pt x="22652" y="1054"/>
                  <a:pt x="22072" y="1054"/>
                </a:cubicBezTo>
                <a:cubicBezTo>
                  <a:pt x="21860" y="1054"/>
                  <a:pt x="21647" y="1060"/>
                  <a:pt x="21434" y="1073"/>
                </a:cubicBezTo>
                <a:cubicBezTo>
                  <a:pt x="20710" y="1073"/>
                  <a:pt x="19963" y="1143"/>
                  <a:pt x="19240" y="1236"/>
                </a:cubicBezTo>
                <a:cubicBezTo>
                  <a:pt x="18492" y="1330"/>
                  <a:pt x="17722" y="1493"/>
                  <a:pt x="16998" y="1727"/>
                </a:cubicBezTo>
                <a:cubicBezTo>
                  <a:pt x="16755" y="1710"/>
                  <a:pt x="16512" y="1702"/>
                  <a:pt x="16269" y="1702"/>
                </a:cubicBezTo>
                <a:cubicBezTo>
                  <a:pt x="14763" y="1702"/>
                  <a:pt x="13272" y="2014"/>
                  <a:pt x="11885" y="2637"/>
                </a:cubicBezTo>
                <a:cubicBezTo>
                  <a:pt x="11044" y="3011"/>
                  <a:pt x="10251" y="3501"/>
                  <a:pt x="9503" y="4061"/>
                </a:cubicBezTo>
                <a:lnTo>
                  <a:pt x="9247" y="4248"/>
                </a:lnTo>
                <a:cubicBezTo>
                  <a:pt x="7028" y="5205"/>
                  <a:pt x="5277" y="7050"/>
                  <a:pt x="3970" y="9151"/>
                </a:cubicBezTo>
                <a:cubicBezTo>
                  <a:pt x="4227" y="8334"/>
                  <a:pt x="4577" y="7564"/>
                  <a:pt x="5021" y="6840"/>
                </a:cubicBezTo>
                <a:lnTo>
                  <a:pt x="4997" y="6840"/>
                </a:lnTo>
                <a:cubicBezTo>
                  <a:pt x="6958" y="3478"/>
                  <a:pt x="10554" y="1610"/>
                  <a:pt x="14266" y="839"/>
                </a:cubicBezTo>
                <a:cubicBezTo>
                  <a:pt x="15831" y="503"/>
                  <a:pt x="17517" y="313"/>
                  <a:pt x="19216" y="313"/>
                </a:cubicBezTo>
                <a:close/>
                <a:moveTo>
                  <a:pt x="19006" y="9221"/>
                </a:moveTo>
                <a:cubicBezTo>
                  <a:pt x="19146" y="9245"/>
                  <a:pt x="19310" y="9268"/>
                  <a:pt x="19450" y="9315"/>
                </a:cubicBezTo>
                <a:lnTo>
                  <a:pt x="19683" y="9361"/>
                </a:lnTo>
                <a:lnTo>
                  <a:pt x="19310" y="9361"/>
                </a:lnTo>
                <a:cubicBezTo>
                  <a:pt x="19193" y="9315"/>
                  <a:pt x="19099" y="9268"/>
                  <a:pt x="19006" y="9221"/>
                </a:cubicBezTo>
                <a:close/>
                <a:moveTo>
                  <a:pt x="21901" y="8894"/>
                </a:moveTo>
                <a:cubicBezTo>
                  <a:pt x="22228" y="8964"/>
                  <a:pt x="22532" y="9035"/>
                  <a:pt x="22835" y="9105"/>
                </a:cubicBezTo>
                <a:lnTo>
                  <a:pt x="23069" y="9245"/>
                </a:lnTo>
                <a:lnTo>
                  <a:pt x="22742" y="9361"/>
                </a:lnTo>
                <a:cubicBezTo>
                  <a:pt x="22602" y="9291"/>
                  <a:pt x="22462" y="9198"/>
                  <a:pt x="22321" y="9128"/>
                </a:cubicBezTo>
                <a:lnTo>
                  <a:pt x="21901" y="8894"/>
                </a:lnTo>
                <a:close/>
                <a:moveTo>
                  <a:pt x="33762" y="6420"/>
                </a:moveTo>
                <a:cubicBezTo>
                  <a:pt x="34066" y="6560"/>
                  <a:pt x="34322" y="6723"/>
                  <a:pt x="34603" y="6863"/>
                </a:cubicBezTo>
                <a:cubicBezTo>
                  <a:pt x="35420" y="7330"/>
                  <a:pt x="36144" y="7890"/>
                  <a:pt x="36821" y="8521"/>
                </a:cubicBezTo>
                <a:cubicBezTo>
                  <a:pt x="36984" y="8824"/>
                  <a:pt x="37148" y="9128"/>
                  <a:pt x="37311" y="9455"/>
                </a:cubicBezTo>
                <a:cubicBezTo>
                  <a:pt x="36470" y="8591"/>
                  <a:pt x="35490" y="7867"/>
                  <a:pt x="34416" y="7330"/>
                </a:cubicBezTo>
                <a:cubicBezTo>
                  <a:pt x="34206" y="7027"/>
                  <a:pt x="33996" y="6723"/>
                  <a:pt x="33762" y="6420"/>
                </a:cubicBezTo>
                <a:close/>
                <a:moveTo>
                  <a:pt x="17909" y="9291"/>
                </a:moveTo>
                <a:cubicBezTo>
                  <a:pt x="18049" y="9338"/>
                  <a:pt x="18189" y="9361"/>
                  <a:pt x="18329" y="9408"/>
                </a:cubicBezTo>
                <a:cubicBezTo>
                  <a:pt x="18236" y="9431"/>
                  <a:pt x="18119" y="9431"/>
                  <a:pt x="18025" y="9478"/>
                </a:cubicBezTo>
                <a:lnTo>
                  <a:pt x="17885" y="9315"/>
                </a:lnTo>
                <a:lnTo>
                  <a:pt x="17909" y="9291"/>
                </a:lnTo>
                <a:close/>
                <a:moveTo>
                  <a:pt x="33809" y="4482"/>
                </a:moveTo>
                <a:lnTo>
                  <a:pt x="33809" y="4482"/>
                </a:lnTo>
                <a:cubicBezTo>
                  <a:pt x="34556" y="4785"/>
                  <a:pt x="35256" y="5159"/>
                  <a:pt x="35933" y="5602"/>
                </a:cubicBezTo>
                <a:lnTo>
                  <a:pt x="35910" y="5579"/>
                </a:lnTo>
                <a:lnTo>
                  <a:pt x="35910" y="5579"/>
                </a:lnTo>
                <a:cubicBezTo>
                  <a:pt x="37241" y="6490"/>
                  <a:pt x="38105" y="7937"/>
                  <a:pt x="38245" y="9525"/>
                </a:cubicBezTo>
                <a:cubicBezTo>
                  <a:pt x="38105" y="9315"/>
                  <a:pt x="37941" y="9105"/>
                  <a:pt x="37755" y="8918"/>
                </a:cubicBezTo>
                <a:cubicBezTo>
                  <a:pt x="37521" y="8638"/>
                  <a:pt x="37288" y="8381"/>
                  <a:pt x="37007" y="8147"/>
                </a:cubicBezTo>
                <a:cubicBezTo>
                  <a:pt x="36190" y="6723"/>
                  <a:pt x="35093" y="5486"/>
                  <a:pt x="33809" y="4482"/>
                </a:cubicBezTo>
                <a:close/>
                <a:moveTo>
                  <a:pt x="19877" y="8848"/>
                </a:moveTo>
                <a:cubicBezTo>
                  <a:pt x="20135" y="8848"/>
                  <a:pt x="20399" y="8879"/>
                  <a:pt x="20664" y="8941"/>
                </a:cubicBezTo>
                <a:cubicBezTo>
                  <a:pt x="20950" y="9162"/>
                  <a:pt x="21258" y="9403"/>
                  <a:pt x="21566" y="9665"/>
                </a:cubicBezTo>
                <a:lnTo>
                  <a:pt x="21566" y="9665"/>
                </a:lnTo>
                <a:cubicBezTo>
                  <a:pt x="21468" y="9620"/>
                  <a:pt x="21369" y="9564"/>
                  <a:pt x="21271" y="9525"/>
                </a:cubicBezTo>
                <a:cubicBezTo>
                  <a:pt x="20874" y="9338"/>
                  <a:pt x="20454" y="9198"/>
                  <a:pt x="20033" y="9081"/>
                </a:cubicBezTo>
                <a:cubicBezTo>
                  <a:pt x="19847" y="9011"/>
                  <a:pt x="19660" y="8941"/>
                  <a:pt x="19496" y="8871"/>
                </a:cubicBezTo>
                <a:cubicBezTo>
                  <a:pt x="19621" y="8856"/>
                  <a:pt x="19748" y="8848"/>
                  <a:pt x="19877" y="8848"/>
                </a:cubicBezTo>
                <a:close/>
                <a:moveTo>
                  <a:pt x="27014" y="9408"/>
                </a:moveTo>
                <a:lnTo>
                  <a:pt x="27271" y="9548"/>
                </a:lnTo>
                <a:cubicBezTo>
                  <a:pt x="27318" y="9642"/>
                  <a:pt x="27341" y="9712"/>
                  <a:pt x="27365" y="9782"/>
                </a:cubicBezTo>
                <a:lnTo>
                  <a:pt x="27038" y="9478"/>
                </a:lnTo>
                <a:cubicBezTo>
                  <a:pt x="27038" y="9455"/>
                  <a:pt x="27014" y="9431"/>
                  <a:pt x="27014" y="9408"/>
                </a:cubicBezTo>
                <a:close/>
                <a:moveTo>
                  <a:pt x="14360" y="8544"/>
                </a:moveTo>
                <a:lnTo>
                  <a:pt x="14360" y="8544"/>
                </a:lnTo>
                <a:cubicBezTo>
                  <a:pt x="14220" y="8754"/>
                  <a:pt x="14080" y="8941"/>
                  <a:pt x="13963" y="9151"/>
                </a:cubicBezTo>
                <a:lnTo>
                  <a:pt x="13940" y="9151"/>
                </a:lnTo>
                <a:cubicBezTo>
                  <a:pt x="13706" y="9315"/>
                  <a:pt x="13473" y="9501"/>
                  <a:pt x="13239" y="9688"/>
                </a:cubicBezTo>
                <a:cubicBezTo>
                  <a:pt x="13146" y="9735"/>
                  <a:pt x="13052" y="9805"/>
                  <a:pt x="12959" y="9852"/>
                </a:cubicBezTo>
                <a:cubicBezTo>
                  <a:pt x="13006" y="9758"/>
                  <a:pt x="13052" y="9665"/>
                  <a:pt x="13122" y="9572"/>
                </a:cubicBezTo>
                <a:cubicBezTo>
                  <a:pt x="13519" y="9221"/>
                  <a:pt x="13940" y="8871"/>
                  <a:pt x="14360" y="8544"/>
                </a:cubicBezTo>
                <a:close/>
                <a:moveTo>
                  <a:pt x="10391" y="5742"/>
                </a:moveTo>
                <a:cubicBezTo>
                  <a:pt x="10017" y="6116"/>
                  <a:pt x="9643" y="6513"/>
                  <a:pt x="9270" y="6910"/>
                </a:cubicBezTo>
                <a:cubicBezTo>
                  <a:pt x="9153" y="7003"/>
                  <a:pt x="9036" y="7097"/>
                  <a:pt x="8920" y="7167"/>
                </a:cubicBezTo>
                <a:cubicBezTo>
                  <a:pt x="8196" y="7727"/>
                  <a:pt x="7542" y="8334"/>
                  <a:pt x="6935" y="9035"/>
                </a:cubicBezTo>
                <a:cubicBezTo>
                  <a:pt x="6632" y="9315"/>
                  <a:pt x="6328" y="9595"/>
                  <a:pt x="6048" y="9898"/>
                </a:cubicBezTo>
                <a:cubicBezTo>
                  <a:pt x="6071" y="9828"/>
                  <a:pt x="6071" y="9758"/>
                  <a:pt x="6095" y="9665"/>
                </a:cubicBezTo>
                <a:cubicBezTo>
                  <a:pt x="6818" y="8824"/>
                  <a:pt x="7565" y="8007"/>
                  <a:pt x="8383" y="7260"/>
                </a:cubicBezTo>
                <a:lnTo>
                  <a:pt x="8383" y="7237"/>
                </a:lnTo>
                <a:cubicBezTo>
                  <a:pt x="8803" y="6840"/>
                  <a:pt x="9247" y="6466"/>
                  <a:pt x="9714" y="6093"/>
                </a:cubicBezTo>
                <a:cubicBezTo>
                  <a:pt x="9924" y="5976"/>
                  <a:pt x="10157" y="5859"/>
                  <a:pt x="10391" y="5742"/>
                </a:cubicBezTo>
                <a:close/>
                <a:moveTo>
                  <a:pt x="32758" y="8031"/>
                </a:moveTo>
                <a:lnTo>
                  <a:pt x="32758" y="8031"/>
                </a:lnTo>
                <a:cubicBezTo>
                  <a:pt x="33038" y="8264"/>
                  <a:pt x="33295" y="8498"/>
                  <a:pt x="33529" y="8754"/>
                </a:cubicBezTo>
                <a:cubicBezTo>
                  <a:pt x="33715" y="9175"/>
                  <a:pt x="33879" y="9618"/>
                  <a:pt x="34019" y="10085"/>
                </a:cubicBezTo>
                <a:cubicBezTo>
                  <a:pt x="33785" y="9852"/>
                  <a:pt x="33529" y="9618"/>
                  <a:pt x="33248" y="9385"/>
                </a:cubicBezTo>
                <a:lnTo>
                  <a:pt x="33178" y="9291"/>
                </a:lnTo>
                <a:cubicBezTo>
                  <a:pt x="33062" y="8871"/>
                  <a:pt x="32922" y="8451"/>
                  <a:pt x="32758" y="8031"/>
                </a:cubicBezTo>
                <a:close/>
                <a:moveTo>
                  <a:pt x="34603" y="9128"/>
                </a:moveTo>
                <a:lnTo>
                  <a:pt x="34603" y="9128"/>
                </a:lnTo>
                <a:cubicBezTo>
                  <a:pt x="34743" y="9245"/>
                  <a:pt x="34883" y="9361"/>
                  <a:pt x="34999" y="9478"/>
                </a:cubicBezTo>
                <a:cubicBezTo>
                  <a:pt x="35070" y="9688"/>
                  <a:pt x="35140" y="9875"/>
                  <a:pt x="35186" y="10085"/>
                </a:cubicBezTo>
                <a:cubicBezTo>
                  <a:pt x="35046" y="9875"/>
                  <a:pt x="34906" y="9688"/>
                  <a:pt x="34766" y="9478"/>
                </a:cubicBezTo>
                <a:lnTo>
                  <a:pt x="34719" y="9385"/>
                </a:lnTo>
                <a:cubicBezTo>
                  <a:pt x="34696" y="9291"/>
                  <a:pt x="34649" y="9198"/>
                  <a:pt x="34603" y="9128"/>
                </a:cubicBezTo>
                <a:close/>
                <a:moveTo>
                  <a:pt x="27832" y="8568"/>
                </a:moveTo>
                <a:lnTo>
                  <a:pt x="27832" y="8568"/>
                </a:lnTo>
                <a:cubicBezTo>
                  <a:pt x="28088" y="8754"/>
                  <a:pt x="28369" y="8941"/>
                  <a:pt x="28602" y="9151"/>
                </a:cubicBezTo>
                <a:cubicBezTo>
                  <a:pt x="28836" y="9455"/>
                  <a:pt x="29069" y="9782"/>
                  <a:pt x="29279" y="10109"/>
                </a:cubicBezTo>
                <a:lnTo>
                  <a:pt x="29162" y="10015"/>
                </a:lnTo>
                <a:cubicBezTo>
                  <a:pt x="28789" y="9618"/>
                  <a:pt x="28415" y="9245"/>
                  <a:pt x="27995" y="8894"/>
                </a:cubicBezTo>
                <a:cubicBezTo>
                  <a:pt x="27948" y="8778"/>
                  <a:pt x="27902" y="8684"/>
                  <a:pt x="27832" y="8568"/>
                </a:cubicBezTo>
                <a:close/>
                <a:moveTo>
                  <a:pt x="27925" y="7727"/>
                </a:moveTo>
                <a:lnTo>
                  <a:pt x="27925" y="7727"/>
                </a:lnTo>
                <a:cubicBezTo>
                  <a:pt x="28299" y="7844"/>
                  <a:pt x="28672" y="7984"/>
                  <a:pt x="29046" y="8124"/>
                </a:cubicBezTo>
                <a:cubicBezTo>
                  <a:pt x="29303" y="8334"/>
                  <a:pt x="29559" y="8568"/>
                  <a:pt x="29816" y="8801"/>
                </a:cubicBezTo>
                <a:cubicBezTo>
                  <a:pt x="30143" y="9221"/>
                  <a:pt x="30400" y="9688"/>
                  <a:pt x="30587" y="10179"/>
                </a:cubicBezTo>
                <a:lnTo>
                  <a:pt x="30470" y="10038"/>
                </a:lnTo>
                <a:cubicBezTo>
                  <a:pt x="30143" y="9595"/>
                  <a:pt x="29746" y="9198"/>
                  <a:pt x="29303" y="8871"/>
                </a:cubicBezTo>
                <a:cubicBezTo>
                  <a:pt x="28952" y="8568"/>
                  <a:pt x="28579" y="8287"/>
                  <a:pt x="28182" y="8031"/>
                </a:cubicBezTo>
                <a:lnTo>
                  <a:pt x="27925" y="7727"/>
                </a:lnTo>
                <a:close/>
                <a:moveTo>
                  <a:pt x="20314" y="9875"/>
                </a:moveTo>
                <a:cubicBezTo>
                  <a:pt x="20617" y="9968"/>
                  <a:pt x="20897" y="10062"/>
                  <a:pt x="21177" y="10179"/>
                </a:cubicBezTo>
                <a:lnTo>
                  <a:pt x="21131" y="10202"/>
                </a:lnTo>
                <a:cubicBezTo>
                  <a:pt x="20944" y="10132"/>
                  <a:pt x="20757" y="10062"/>
                  <a:pt x="20547" y="10015"/>
                </a:cubicBezTo>
                <a:lnTo>
                  <a:pt x="20314" y="9875"/>
                </a:lnTo>
                <a:close/>
                <a:moveTo>
                  <a:pt x="16228" y="10085"/>
                </a:moveTo>
                <a:lnTo>
                  <a:pt x="16228" y="10085"/>
                </a:lnTo>
                <a:cubicBezTo>
                  <a:pt x="16181" y="10132"/>
                  <a:pt x="16134" y="10202"/>
                  <a:pt x="16088" y="10249"/>
                </a:cubicBezTo>
                <a:cubicBezTo>
                  <a:pt x="16041" y="10295"/>
                  <a:pt x="15924" y="10295"/>
                  <a:pt x="15854" y="10319"/>
                </a:cubicBezTo>
                <a:lnTo>
                  <a:pt x="15924" y="10272"/>
                </a:lnTo>
                <a:lnTo>
                  <a:pt x="16228" y="10085"/>
                </a:lnTo>
                <a:close/>
                <a:moveTo>
                  <a:pt x="23395" y="9431"/>
                </a:moveTo>
                <a:cubicBezTo>
                  <a:pt x="23512" y="9478"/>
                  <a:pt x="23606" y="9548"/>
                  <a:pt x="23722" y="9618"/>
                </a:cubicBezTo>
                <a:cubicBezTo>
                  <a:pt x="23933" y="9898"/>
                  <a:pt x="24143" y="10202"/>
                  <a:pt x="24306" y="10505"/>
                </a:cubicBezTo>
                <a:lnTo>
                  <a:pt x="24096" y="10365"/>
                </a:lnTo>
                <a:cubicBezTo>
                  <a:pt x="23792" y="10062"/>
                  <a:pt x="23442" y="9782"/>
                  <a:pt x="23069" y="9548"/>
                </a:cubicBezTo>
                <a:lnTo>
                  <a:pt x="23395" y="9431"/>
                </a:lnTo>
                <a:close/>
                <a:moveTo>
                  <a:pt x="27341" y="10365"/>
                </a:moveTo>
                <a:lnTo>
                  <a:pt x="27598" y="10599"/>
                </a:lnTo>
                <a:cubicBezTo>
                  <a:pt x="27598" y="10622"/>
                  <a:pt x="27621" y="10646"/>
                  <a:pt x="27621" y="10669"/>
                </a:cubicBezTo>
                <a:lnTo>
                  <a:pt x="27505" y="10576"/>
                </a:lnTo>
                <a:cubicBezTo>
                  <a:pt x="27458" y="10505"/>
                  <a:pt x="27411" y="10435"/>
                  <a:pt x="27341" y="10365"/>
                </a:cubicBezTo>
                <a:close/>
                <a:moveTo>
                  <a:pt x="15037" y="9618"/>
                </a:moveTo>
                <a:lnTo>
                  <a:pt x="15037" y="9618"/>
                </a:lnTo>
                <a:cubicBezTo>
                  <a:pt x="14827" y="9945"/>
                  <a:pt x="14663" y="10272"/>
                  <a:pt x="14500" y="10622"/>
                </a:cubicBezTo>
                <a:lnTo>
                  <a:pt x="14430" y="10692"/>
                </a:lnTo>
                <a:lnTo>
                  <a:pt x="14290" y="10692"/>
                </a:lnTo>
                <a:cubicBezTo>
                  <a:pt x="14406" y="10412"/>
                  <a:pt x="14547" y="10132"/>
                  <a:pt x="14687" y="9852"/>
                </a:cubicBezTo>
                <a:cubicBezTo>
                  <a:pt x="14803" y="9758"/>
                  <a:pt x="14920" y="9688"/>
                  <a:pt x="15037" y="9618"/>
                </a:cubicBezTo>
                <a:close/>
                <a:moveTo>
                  <a:pt x="18376" y="10412"/>
                </a:moveTo>
                <a:lnTo>
                  <a:pt x="18212" y="10482"/>
                </a:lnTo>
                <a:cubicBezTo>
                  <a:pt x="18049" y="10529"/>
                  <a:pt x="17885" y="10599"/>
                  <a:pt x="17722" y="10669"/>
                </a:cubicBezTo>
                <a:cubicBezTo>
                  <a:pt x="17535" y="10692"/>
                  <a:pt x="17348" y="10762"/>
                  <a:pt x="17185" y="10832"/>
                </a:cubicBezTo>
                <a:cubicBezTo>
                  <a:pt x="17302" y="10692"/>
                  <a:pt x="17442" y="10599"/>
                  <a:pt x="17582" y="10482"/>
                </a:cubicBezTo>
                <a:cubicBezTo>
                  <a:pt x="17839" y="10435"/>
                  <a:pt x="18119" y="10435"/>
                  <a:pt x="18376" y="10412"/>
                </a:cubicBezTo>
                <a:close/>
                <a:moveTo>
                  <a:pt x="37801" y="9642"/>
                </a:moveTo>
                <a:cubicBezTo>
                  <a:pt x="37988" y="9898"/>
                  <a:pt x="38151" y="10155"/>
                  <a:pt x="38315" y="10412"/>
                </a:cubicBezTo>
                <a:cubicBezTo>
                  <a:pt x="38338" y="10552"/>
                  <a:pt x="38338" y="10692"/>
                  <a:pt x="38338" y="10832"/>
                </a:cubicBezTo>
                <a:lnTo>
                  <a:pt x="38315" y="10832"/>
                </a:lnTo>
                <a:cubicBezTo>
                  <a:pt x="38268" y="10762"/>
                  <a:pt x="38222" y="10669"/>
                  <a:pt x="38175" y="10576"/>
                </a:cubicBezTo>
                <a:cubicBezTo>
                  <a:pt x="38058" y="10272"/>
                  <a:pt x="37918" y="9945"/>
                  <a:pt x="37801" y="9642"/>
                </a:cubicBezTo>
                <a:close/>
                <a:moveTo>
                  <a:pt x="11114" y="10015"/>
                </a:moveTo>
                <a:lnTo>
                  <a:pt x="11114" y="10038"/>
                </a:lnTo>
                <a:cubicBezTo>
                  <a:pt x="10811" y="10342"/>
                  <a:pt x="10531" y="10669"/>
                  <a:pt x="10251" y="10996"/>
                </a:cubicBezTo>
                <a:cubicBezTo>
                  <a:pt x="10297" y="10902"/>
                  <a:pt x="10344" y="10809"/>
                  <a:pt x="10391" y="10716"/>
                </a:cubicBezTo>
                <a:cubicBezTo>
                  <a:pt x="10624" y="10459"/>
                  <a:pt x="10858" y="10249"/>
                  <a:pt x="11114" y="10015"/>
                </a:cubicBezTo>
                <a:close/>
                <a:moveTo>
                  <a:pt x="16881" y="10646"/>
                </a:moveTo>
                <a:lnTo>
                  <a:pt x="16881" y="10646"/>
                </a:lnTo>
                <a:cubicBezTo>
                  <a:pt x="16788" y="10762"/>
                  <a:pt x="16648" y="10879"/>
                  <a:pt x="16555" y="10996"/>
                </a:cubicBezTo>
                <a:lnTo>
                  <a:pt x="16298" y="10926"/>
                </a:lnTo>
                <a:lnTo>
                  <a:pt x="16391" y="10809"/>
                </a:lnTo>
                <a:lnTo>
                  <a:pt x="16508" y="10762"/>
                </a:lnTo>
                <a:cubicBezTo>
                  <a:pt x="16625" y="10716"/>
                  <a:pt x="16741" y="10692"/>
                  <a:pt x="16881" y="10646"/>
                </a:cubicBezTo>
                <a:close/>
                <a:moveTo>
                  <a:pt x="24680" y="9828"/>
                </a:moveTo>
                <a:lnTo>
                  <a:pt x="24680" y="9828"/>
                </a:lnTo>
                <a:cubicBezTo>
                  <a:pt x="25077" y="10038"/>
                  <a:pt x="25473" y="10295"/>
                  <a:pt x="25824" y="10576"/>
                </a:cubicBezTo>
                <a:cubicBezTo>
                  <a:pt x="25870" y="10716"/>
                  <a:pt x="25917" y="10856"/>
                  <a:pt x="25964" y="10996"/>
                </a:cubicBezTo>
                <a:cubicBezTo>
                  <a:pt x="25567" y="10576"/>
                  <a:pt x="25147" y="10179"/>
                  <a:pt x="24680" y="9828"/>
                </a:cubicBezTo>
                <a:close/>
                <a:moveTo>
                  <a:pt x="24586" y="10389"/>
                </a:moveTo>
                <a:lnTo>
                  <a:pt x="24586" y="10389"/>
                </a:lnTo>
                <a:cubicBezTo>
                  <a:pt x="24796" y="10599"/>
                  <a:pt x="25007" y="10809"/>
                  <a:pt x="25170" y="11019"/>
                </a:cubicBezTo>
                <a:lnTo>
                  <a:pt x="25007" y="11042"/>
                </a:lnTo>
                <a:lnTo>
                  <a:pt x="24843" y="10926"/>
                </a:lnTo>
                <a:cubicBezTo>
                  <a:pt x="24750" y="10739"/>
                  <a:pt x="24680" y="10552"/>
                  <a:pt x="24586" y="10389"/>
                </a:cubicBezTo>
                <a:close/>
                <a:moveTo>
                  <a:pt x="23208" y="10132"/>
                </a:moveTo>
                <a:lnTo>
                  <a:pt x="23209" y="10132"/>
                </a:lnTo>
                <a:cubicBezTo>
                  <a:pt x="23559" y="10365"/>
                  <a:pt x="23909" y="10622"/>
                  <a:pt x="24259" y="10902"/>
                </a:cubicBezTo>
                <a:cubicBezTo>
                  <a:pt x="24329" y="10972"/>
                  <a:pt x="24399" y="11066"/>
                  <a:pt x="24446" y="11136"/>
                </a:cubicBezTo>
                <a:lnTo>
                  <a:pt x="24096" y="11206"/>
                </a:lnTo>
                <a:cubicBezTo>
                  <a:pt x="23822" y="10818"/>
                  <a:pt x="23526" y="10453"/>
                  <a:pt x="23208" y="10132"/>
                </a:cubicBezTo>
                <a:close/>
                <a:moveTo>
                  <a:pt x="34206" y="9501"/>
                </a:moveTo>
                <a:lnTo>
                  <a:pt x="34206" y="9501"/>
                </a:lnTo>
                <a:cubicBezTo>
                  <a:pt x="34322" y="9642"/>
                  <a:pt x="34439" y="9782"/>
                  <a:pt x="34533" y="9922"/>
                </a:cubicBezTo>
                <a:lnTo>
                  <a:pt x="34579" y="10015"/>
                </a:lnTo>
                <a:cubicBezTo>
                  <a:pt x="34719" y="10412"/>
                  <a:pt x="34836" y="10832"/>
                  <a:pt x="34953" y="11229"/>
                </a:cubicBezTo>
                <a:cubicBezTo>
                  <a:pt x="34813" y="11042"/>
                  <a:pt x="34696" y="10879"/>
                  <a:pt x="34556" y="10692"/>
                </a:cubicBezTo>
                <a:cubicBezTo>
                  <a:pt x="34462" y="10295"/>
                  <a:pt x="34346" y="9898"/>
                  <a:pt x="34206" y="9501"/>
                </a:cubicBezTo>
                <a:close/>
                <a:moveTo>
                  <a:pt x="22415" y="11113"/>
                </a:moveTo>
                <a:cubicBezTo>
                  <a:pt x="22532" y="11183"/>
                  <a:pt x="22672" y="11253"/>
                  <a:pt x="22788" y="11346"/>
                </a:cubicBezTo>
                <a:lnTo>
                  <a:pt x="22695" y="11346"/>
                </a:lnTo>
                <a:lnTo>
                  <a:pt x="22625" y="11276"/>
                </a:lnTo>
                <a:lnTo>
                  <a:pt x="22415" y="11113"/>
                </a:lnTo>
                <a:close/>
                <a:moveTo>
                  <a:pt x="7449" y="9105"/>
                </a:moveTo>
                <a:lnTo>
                  <a:pt x="7449" y="9105"/>
                </a:lnTo>
                <a:cubicBezTo>
                  <a:pt x="6982" y="9688"/>
                  <a:pt x="6562" y="10319"/>
                  <a:pt x="6211" y="10996"/>
                </a:cubicBezTo>
                <a:cubicBezTo>
                  <a:pt x="6071" y="11113"/>
                  <a:pt x="5931" y="11253"/>
                  <a:pt x="5814" y="11393"/>
                </a:cubicBezTo>
                <a:lnTo>
                  <a:pt x="5814" y="11393"/>
                </a:lnTo>
                <a:cubicBezTo>
                  <a:pt x="5815" y="11307"/>
                  <a:pt x="5816" y="11223"/>
                  <a:pt x="5838" y="11159"/>
                </a:cubicBezTo>
                <a:cubicBezTo>
                  <a:pt x="6118" y="10622"/>
                  <a:pt x="6468" y="10132"/>
                  <a:pt x="6818" y="9665"/>
                </a:cubicBezTo>
                <a:cubicBezTo>
                  <a:pt x="7028" y="9455"/>
                  <a:pt x="7239" y="9268"/>
                  <a:pt x="7449" y="9105"/>
                </a:cubicBezTo>
                <a:close/>
                <a:moveTo>
                  <a:pt x="28112" y="11042"/>
                </a:moveTo>
                <a:lnTo>
                  <a:pt x="28252" y="11183"/>
                </a:lnTo>
                <a:lnTo>
                  <a:pt x="28462" y="11439"/>
                </a:lnTo>
                <a:lnTo>
                  <a:pt x="28462" y="11463"/>
                </a:lnTo>
                <a:lnTo>
                  <a:pt x="28112" y="11113"/>
                </a:lnTo>
                <a:lnTo>
                  <a:pt x="28112" y="11042"/>
                </a:lnTo>
                <a:close/>
                <a:moveTo>
                  <a:pt x="18796" y="10949"/>
                </a:moveTo>
                <a:lnTo>
                  <a:pt x="18819" y="10996"/>
                </a:lnTo>
                <a:cubicBezTo>
                  <a:pt x="18656" y="10996"/>
                  <a:pt x="18492" y="11019"/>
                  <a:pt x="18352" y="11042"/>
                </a:cubicBezTo>
                <a:cubicBezTo>
                  <a:pt x="18259" y="11066"/>
                  <a:pt x="18189" y="11159"/>
                  <a:pt x="18189" y="11229"/>
                </a:cubicBezTo>
                <a:cubicBezTo>
                  <a:pt x="18189" y="11299"/>
                  <a:pt x="18212" y="11369"/>
                  <a:pt x="18236" y="11439"/>
                </a:cubicBezTo>
                <a:lnTo>
                  <a:pt x="17955" y="11486"/>
                </a:lnTo>
                <a:lnTo>
                  <a:pt x="17675" y="11369"/>
                </a:lnTo>
                <a:cubicBezTo>
                  <a:pt x="17979" y="11159"/>
                  <a:pt x="18329" y="11019"/>
                  <a:pt x="18703" y="10949"/>
                </a:cubicBezTo>
                <a:close/>
                <a:moveTo>
                  <a:pt x="8429" y="11159"/>
                </a:moveTo>
                <a:lnTo>
                  <a:pt x="8429" y="11159"/>
                </a:lnTo>
                <a:cubicBezTo>
                  <a:pt x="8383" y="11299"/>
                  <a:pt x="8359" y="11439"/>
                  <a:pt x="8336" y="11579"/>
                </a:cubicBezTo>
                <a:lnTo>
                  <a:pt x="8196" y="11743"/>
                </a:lnTo>
                <a:cubicBezTo>
                  <a:pt x="8266" y="11556"/>
                  <a:pt x="8336" y="11346"/>
                  <a:pt x="8429" y="11159"/>
                </a:cubicBezTo>
                <a:close/>
                <a:moveTo>
                  <a:pt x="17021" y="11509"/>
                </a:moveTo>
                <a:cubicBezTo>
                  <a:pt x="16881" y="11626"/>
                  <a:pt x="16741" y="11766"/>
                  <a:pt x="16625" y="11906"/>
                </a:cubicBezTo>
                <a:lnTo>
                  <a:pt x="16414" y="11976"/>
                </a:lnTo>
                <a:cubicBezTo>
                  <a:pt x="16438" y="11953"/>
                  <a:pt x="16461" y="11906"/>
                  <a:pt x="16484" y="11883"/>
                </a:cubicBezTo>
                <a:cubicBezTo>
                  <a:pt x="16648" y="11743"/>
                  <a:pt x="16811" y="11626"/>
                  <a:pt x="16975" y="11509"/>
                </a:cubicBezTo>
                <a:close/>
                <a:moveTo>
                  <a:pt x="29606" y="9992"/>
                </a:moveTo>
                <a:cubicBezTo>
                  <a:pt x="29933" y="10295"/>
                  <a:pt x="30236" y="10576"/>
                  <a:pt x="30540" y="10879"/>
                </a:cubicBezTo>
                <a:cubicBezTo>
                  <a:pt x="30680" y="11136"/>
                  <a:pt x="30820" y="11393"/>
                  <a:pt x="30960" y="11650"/>
                </a:cubicBezTo>
                <a:lnTo>
                  <a:pt x="30960" y="11673"/>
                </a:lnTo>
                <a:cubicBezTo>
                  <a:pt x="30984" y="11790"/>
                  <a:pt x="30984" y="11883"/>
                  <a:pt x="31007" y="12000"/>
                </a:cubicBezTo>
                <a:cubicBezTo>
                  <a:pt x="30820" y="11813"/>
                  <a:pt x="30657" y="11650"/>
                  <a:pt x="30470" y="11486"/>
                </a:cubicBezTo>
                <a:lnTo>
                  <a:pt x="30423" y="11416"/>
                </a:lnTo>
                <a:cubicBezTo>
                  <a:pt x="30190" y="10949"/>
                  <a:pt x="29910" y="10459"/>
                  <a:pt x="29606" y="9992"/>
                </a:cubicBezTo>
                <a:close/>
                <a:moveTo>
                  <a:pt x="16111" y="11253"/>
                </a:moveTo>
                <a:lnTo>
                  <a:pt x="16321" y="11323"/>
                </a:lnTo>
                <a:cubicBezTo>
                  <a:pt x="16204" y="11463"/>
                  <a:pt x="16111" y="11626"/>
                  <a:pt x="15994" y="11813"/>
                </a:cubicBezTo>
                <a:lnTo>
                  <a:pt x="16018" y="11813"/>
                </a:lnTo>
                <a:cubicBezTo>
                  <a:pt x="15947" y="11883"/>
                  <a:pt x="15854" y="11953"/>
                  <a:pt x="15784" y="12046"/>
                </a:cubicBezTo>
                <a:lnTo>
                  <a:pt x="15714" y="12046"/>
                </a:lnTo>
                <a:cubicBezTo>
                  <a:pt x="15831" y="11766"/>
                  <a:pt x="15947" y="11509"/>
                  <a:pt x="16111" y="11253"/>
                </a:cubicBezTo>
                <a:close/>
                <a:moveTo>
                  <a:pt x="34719" y="11486"/>
                </a:moveTo>
                <a:cubicBezTo>
                  <a:pt x="34789" y="11626"/>
                  <a:pt x="34859" y="11743"/>
                  <a:pt x="34953" y="11883"/>
                </a:cubicBezTo>
                <a:cubicBezTo>
                  <a:pt x="34976" y="11953"/>
                  <a:pt x="35023" y="12023"/>
                  <a:pt x="35046" y="12093"/>
                </a:cubicBezTo>
                <a:cubicBezTo>
                  <a:pt x="34953" y="11976"/>
                  <a:pt x="34859" y="11860"/>
                  <a:pt x="34766" y="11743"/>
                </a:cubicBezTo>
                <a:cubicBezTo>
                  <a:pt x="34766" y="11696"/>
                  <a:pt x="34743" y="11673"/>
                  <a:pt x="34743" y="11650"/>
                </a:cubicBezTo>
                <a:cubicBezTo>
                  <a:pt x="34719" y="11626"/>
                  <a:pt x="34719" y="11556"/>
                  <a:pt x="34719" y="11486"/>
                </a:cubicBezTo>
                <a:close/>
                <a:moveTo>
                  <a:pt x="26431" y="11346"/>
                </a:moveTo>
                <a:cubicBezTo>
                  <a:pt x="26501" y="11346"/>
                  <a:pt x="26594" y="11369"/>
                  <a:pt x="26664" y="11393"/>
                </a:cubicBezTo>
                <a:cubicBezTo>
                  <a:pt x="26734" y="11626"/>
                  <a:pt x="26804" y="11860"/>
                  <a:pt x="26874" y="12116"/>
                </a:cubicBezTo>
                <a:lnTo>
                  <a:pt x="26711" y="11883"/>
                </a:lnTo>
                <a:cubicBezTo>
                  <a:pt x="26641" y="11790"/>
                  <a:pt x="26571" y="11720"/>
                  <a:pt x="26501" y="11626"/>
                </a:cubicBezTo>
                <a:cubicBezTo>
                  <a:pt x="26477" y="11533"/>
                  <a:pt x="26454" y="11439"/>
                  <a:pt x="26431" y="11346"/>
                </a:cubicBezTo>
                <a:close/>
                <a:moveTo>
                  <a:pt x="35366" y="11209"/>
                </a:moveTo>
                <a:lnTo>
                  <a:pt x="35490" y="11439"/>
                </a:lnTo>
                <a:cubicBezTo>
                  <a:pt x="35490" y="11439"/>
                  <a:pt x="35490" y="11463"/>
                  <a:pt x="35490" y="11486"/>
                </a:cubicBezTo>
                <a:cubicBezTo>
                  <a:pt x="35537" y="11696"/>
                  <a:pt x="35560" y="11906"/>
                  <a:pt x="35583" y="12140"/>
                </a:cubicBezTo>
                <a:cubicBezTo>
                  <a:pt x="35518" y="11837"/>
                  <a:pt x="35433" y="11514"/>
                  <a:pt x="35366" y="11209"/>
                </a:cubicBezTo>
                <a:close/>
                <a:moveTo>
                  <a:pt x="11138" y="12093"/>
                </a:moveTo>
                <a:cubicBezTo>
                  <a:pt x="11122" y="12116"/>
                  <a:pt x="11106" y="12139"/>
                  <a:pt x="11090" y="12162"/>
                </a:cubicBezTo>
                <a:lnTo>
                  <a:pt x="11090" y="12162"/>
                </a:lnTo>
                <a:lnTo>
                  <a:pt x="11068" y="12140"/>
                </a:lnTo>
                <a:lnTo>
                  <a:pt x="11138" y="12093"/>
                </a:lnTo>
                <a:close/>
                <a:moveTo>
                  <a:pt x="5404" y="11177"/>
                </a:moveTo>
                <a:cubicBezTo>
                  <a:pt x="5394" y="11195"/>
                  <a:pt x="5394" y="11212"/>
                  <a:pt x="5394" y="11229"/>
                </a:cubicBezTo>
                <a:lnTo>
                  <a:pt x="5394" y="11253"/>
                </a:lnTo>
                <a:cubicBezTo>
                  <a:pt x="5231" y="11556"/>
                  <a:pt x="5091" y="11836"/>
                  <a:pt x="4951" y="12163"/>
                </a:cubicBezTo>
                <a:cubicBezTo>
                  <a:pt x="5021" y="11906"/>
                  <a:pt x="5114" y="11650"/>
                  <a:pt x="5207" y="11416"/>
                </a:cubicBezTo>
                <a:cubicBezTo>
                  <a:pt x="5273" y="11329"/>
                  <a:pt x="5338" y="11262"/>
                  <a:pt x="5404" y="11177"/>
                </a:cubicBezTo>
                <a:close/>
                <a:moveTo>
                  <a:pt x="14103" y="11696"/>
                </a:moveTo>
                <a:lnTo>
                  <a:pt x="14103" y="11696"/>
                </a:lnTo>
                <a:cubicBezTo>
                  <a:pt x="14080" y="11790"/>
                  <a:pt x="14056" y="11883"/>
                  <a:pt x="14033" y="11976"/>
                </a:cubicBezTo>
                <a:cubicBezTo>
                  <a:pt x="14010" y="12070"/>
                  <a:pt x="13916" y="12116"/>
                  <a:pt x="13869" y="12187"/>
                </a:cubicBezTo>
                <a:cubicBezTo>
                  <a:pt x="13893" y="12070"/>
                  <a:pt x="13916" y="11953"/>
                  <a:pt x="13940" y="11836"/>
                </a:cubicBezTo>
                <a:lnTo>
                  <a:pt x="14103" y="11696"/>
                </a:lnTo>
                <a:close/>
                <a:moveTo>
                  <a:pt x="24446" y="11696"/>
                </a:moveTo>
                <a:cubicBezTo>
                  <a:pt x="24586" y="11720"/>
                  <a:pt x="24703" y="11743"/>
                  <a:pt x="24843" y="11790"/>
                </a:cubicBezTo>
                <a:cubicBezTo>
                  <a:pt x="24886" y="11942"/>
                  <a:pt x="24910" y="12073"/>
                  <a:pt x="24950" y="12222"/>
                </a:cubicBezTo>
                <a:lnTo>
                  <a:pt x="24950" y="12222"/>
                </a:lnTo>
                <a:cubicBezTo>
                  <a:pt x="24789" y="12040"/>
                  <a:pt x="24606" y="11879"/>
                  <a:pt x="24446" y="11696"/>
                </a:cubicBezTo>
                <a:close/>
                <a:moveTo>
                  <a:pt x="13496" y="11089"/>
                </a:moveTo>
                <a:cubicBezTo>
                  <a:pt x="13379" y="11346"/>
                  <a:pt x="13309" y="11626"/>
                  <a:pt x="13239" y="11906"/>
                </a:cubicBezTo>
                <a:lnTo>
                  <a:pt x="12842" y="12280"/>
                </a:lnTo>
                <a:cubicBezTo>
                  <a:pt x="12982" y="11883"/>
                  <a:pt x="13122" y="11486"/>
                  <a:pt x="13286" y="11113"/>
                </a:cubicBezTo>
                <a:lnTo>
                  <a:pt x="13496" y="11089"/>
                </a:lnTo>
                <a:close/>
                <a:moveTo>
                  <a:pt x="17418" y="12140"/>
                </a:moveTo>
                <a:lnTo>
                  <a:pt x="17418" y="12140"/>
                </a:lnTo>
                <a:cubicBezTo>
                  <a:pt x="17325" y="12210"/>
                  <a:pt x="17208" y="12280"/>
                  <a:pt x="17115" y="12373"/>
                </a:cubicBezTo>
                <a:lnTo>
                  <a:pt x="17162" y="12187"/>
                </a:lnTo>
                <a:lnTo>
                  <a:pt x="17418" y="12140"/>
                </a:lnTo>
                <a:close/>
                <a:moveTo>
                  <a:pt x="9363" y="11953"/>
                </a:moveTo>
                <a:cubicBezTo>
                  <a:pt x="9299" y="12145"/>
                  <a:pt x="9235" y="12298"/>
                  <a:pt x="9153" y="12448"/>
                </a:cubicBezTo>
                <a:lnTo>
                  <a:pt x="9153" y="12448"/>
                </a:lnTo>
                <a:lnTo>
                  <a:pt x="9153" y="12350"/>
                </a:lnTo>
                <a:cubicBezTo>
                  <a:pt x="9223" y="12210"/>
                  <a:pt x="9293" y="12093"/>
                  <a:pt x="9363" y="11953"/>
                </a:cubicBezTo>
                <a:close/>
                <a:moveTo>
                  <a:pt x="20197" y="12350"/>
                </a:moveTo>
                <a:lnTo>
                  <a:pt x="20384" y="12397"/>
                </a:lnTo>
                <a:lnTo>
                  <a:pt x="20244" y="12467"/>
                </a:lnTo>
                <a:lnTo>
                  <a:pt x="20173" y="12350"/>
                </a:lnTo>
                <a:close/>
                <a:moveTo>
                  <a:pt x="22182" y="12187"/>
                </a:moveTo>
                <a:lnTo>
                  <a:pt x="22321" y="12257"/>
                </a:lnTo>
                <a:cubicBezTo>
                  <a:pt x="22485" y="12350"/>
                  <a:pt x="22625" y="12443"/>
                  <a:pt x="22765" y="12537"/>
                </a:cubicBezTo>
                <a:lnTo>
                  <a:pt x="22672" y="12537"/>
                </a:lnTo>
                <a:cubicBezTo>
                  <a:pt x="22532" y="12420"/>
                  <a:pt x="22368" y="12280"/>
                  <a:pt x="22182" y="12187"/>
                </a:cubicBezTo>
                <a:close/>
                <a:moveTo>
                  <a:pt x="17909" y="12303"/>
                </a:moveTo>
                <a:lnTo>
                  <a:pt x="17909" y="12303"/>
                </a:lnTo>
                <a:cubicBezTo>
                  <a:pt x="17792" y="12373"/>
                  <a:pt x="17722" y="12467"/>
                  <a:pt x="17629" y="12560"/>
                </a:cubicBezTo>
                <a:lnTo>
                  <a:pt x="17605" y="12607"/>
                </a:lnTo>
                <a:lnTo>
                  <a:pt x="17488" y="12537"/>
                </a:lnTo>
                <a:cubicBezTo>
                  <a:pt x="17605" y="12443"/>
                  <a:pt x="17745" y="12350"/>
                  <a:pt x="17909" y="12303"/>
                </a:cubicBezTo>
                <a:close/>
                <a:moveTo>
                  <a:pt x="12655" y="11836"/>
                </a:moveTo>
                <a:lnTo>
                  <a:pt x="12655" y="11836"/>
                </a:lnTo>
                <a:cubicBezTo>
                  <a:pt x="12539" y="12116"/>
                  <a:pt x="12469" y="12420"/>
                  <a:pt x="12375" y="12724"/>
                </a:cubicBezTo>
                <a:cubicBezTo>
                  <a:pt x="12375" y="12560"/>
                  <a:pt x="12399" y="12373"/>
                  <a:pt x="12399" y="12187"/>
                </a:cubicBezTo>
                <a:cubicBezTo>
                  <a:pt x="12469" y="12070"/>
                  <a:pt x="12562" y="11953"/>
                  <a:pt x="12655" y="11836"/>
                </a:cubicBezTo>
                <a:close/>
                <a:moveTo>
                  <a:pt x="20781" y="12583"/>
                </a:moveTo>
                <a:lnTo>
                  <a:pt x="20874" y="12653"/>
                </a:lnTo>
                <a:lnTo>
                  <a:pt x="20477" y="12724"/>
                </a:lnTo>
                <a:lnTo>
                  <a:pt x="20781" y="12583"/>
                </a:lnTo>
                <a:close/>
                <a:moveTo>
                  <a:pt x="30703" y="8988"/>
                </a:moveTo>
                <a:cubicBezTo>
                  <a:pt x="31404" y="9572"/>
                  <a:pt x="32034" y="10202"/>
                  <a:pt x="32595" y="10926"/>
                </a:cubicBezTo>
                <a:cubicBezTo>
                  <a:pt x="32851" y="11253"/>
                  <a:pt x="33062" y="11603"/>
                  <a:pt x="33295" y="11953"/>
                </a:cubicBezTo>
                <a:cubicBezTo>
                  <a:pt x="33318" y="12210"/>
                  <a:pt x="33342" y="12467"/>
                  <a:pt x="33342" y="12724"/>
                </a:cubicBezTo>
                <a:cubicBezTo>
                  <a:pt x="32665" y="11533"/>
                  <a:pt x="31848" y="10412"/>
                  <a:pt x="30890" y="9408"/>
                </a:cubicBezTo>
                <a:cubicBezTo>
                  <a:pt x="30844" y="9268"/>
                  <a:pt x="30773" y="9128"/>
                  <a:pt x="30703" y="8988"/>
                </a:cubicBezTo>
                <a:close/>
                <a:moveTo>
                  <a:pt x="16531" y="12653"/>
                </a:moveTo>
                <a:lnTo>
                  <a:pt x="16671" y="12700"/>
                </a:lnTo>
                <a:cubicBezTo>
                  <a:pt x="16671" y="12700"/>
                  <a:pt x="16671" y="12724"/>
                  <a:pt x="16671" y="12724"/>
                </a:cubicBezTo>
                <a:lnTo>
                  <a:pt x="16461" y="12770"/>
                </a:lnTo>
                <a:cubicBezTo>
                  <a:pt x="16484" y="12724"/>
                  <a:pt x="16508" y="12677"/>
                  <a:pt x="16531" y="12653"/>
                </a:cubicBezTo>
                <a:close/>
                <a:moveTo>
                  <a:pt x="11082" y="12175"/>
                </a:moveTo>
                <a:lnTo>
                  <a:pt x="11082" y="12175"/>
                </a:lnTo>
                <a:cubicBezTo>
                  <a:pt x="10942" y="12386"/>
                  <a:pt x="10818" y="12613"/>
                  <a:pt x="10694" y="12840"/>
                </a:cubicBezTo>
                <a:cubicBezTo>
                  <a:pt x="10809" y="12611"/>
                  <a:pt x="10923" y="12382"/>
                  <a:pt x="11082" y="12175"/>
                </a:cubicBezTo>
                <a:close/>
                <a:moveTo>
                  <a:pt x="8266" y="5159"/>
                </a:moveTo>
                <a:lnTo>
                  <a:pt x="8126" y="5299"/>
                </a:lnTo>
                <a:cubicBezTo>
                  <a:pt x="7052" y="6186"/>
                  <a:pt x="6188" y="7307"/>
                  <a:pt x="5581" y="8568"/>
                </a:cubicBezTo>
                <a:cubicBezTo>
                  <a:pt x="5511" y="8684"/>
                  <a:pt x="5464" y="8801"/>
                  <a:pt x="5417" y="8918"/>
                </a:cubicBezTo>
                <a:cubicBezTo>
                  <a:pt x="4880" y="9712"/>
                  <a:pt x="4460" y="10576"/>
                  <a:pt x="4157" y="11463"/>
                </a:cubicBezTo>
                <a:cubicBezTo>
                  <a:pt x="4063" y="11650"/>
                  <a:pt x="3993" y="11860"/>
                  <a:pt x="3923" y="12046"/>
                </a:cubicBezTo>
                <a:cubicBezTo>
                  <a:pt x="3713" y="12327"/>
                  <a:pt x="3526" y="12630"/>
                  <a:pt x="3363" y="12910"/>
                </a:cubicBezTo>
                <a:cubicBezTo>
                  <a:pt x="3363" y="12070"/>
                  <a:pt x="3456" y="11206"/>
                  <a:pt x="3643" y="10365"/>
                </a:cubicBezTo>
                <a:cubicBezTo>
                  <a:pt x="3923" y="9852"/>
                  <a:pt x="4227" y="9361"/>
                  <a:pt x="4530" y="8894"/>
                </a:cubicBezTo>
                <a:cubicBezTo>
                  <a:pt x="5511" y="7400"/>
                  <a:pt x="6772" y="6116"/>
                  <a:pt x="8266" y="5159"/>
                </a:cubicBezTo>
                <a:close/>
                <a:moveTo>
                  <a:pt x="17325" y="12980"/>
                </a:moveTo>
                <a:cubicBezTo>
                  <a:pt x="17325" y="13027"/>
                  <a:pt x="17278" y="13074"/>
                  <a:pt x="17278" y="13097"/>
                </a:cubicBezTo>
                <a:cubicBezTo>
                  <a:pt x="17185" y="13144"/>
                  <a:pt x="17115" y="13214"/>
                  <a:pt x="17045" y="13261"/>
                </a:cubicBezTo>
                <a:cubicBezTo>
                  <a:pt x="17021" y="13191"/>
                  <a:pt x="17021" y="13120"/>
                  <a:pt x="17021" y="13027"/>
                </a:cubicBezTo>
                <a:cubicBezTo>
                  <a:pt x="17138" y="13004"/>
                  <a:pt x="17232" y="13004"/>
                  <a:pt x="17325" y="12980"/>
                </a:cubicBezTo>
                <a:close/>
                <a:moveTo>
                  <a:pt x="5371" y="12443"/>
                </a:moveTo>
                <a:lnTo>
                  <a:pt x="5371" y="12700"/>
                </a:lnTo>
                <a:cubicBezTo>
                  <a:pt x="5207" y="12864"/>
                  <a:pt x="5044" y="13074"/>
                  <a:pt x="4880" y="13284"/>
                </a:cubicBezTo>
                <a:cubicBezTo>
                  <a:pt x="4927" y="13191"/>
                  <a:pt x="4951" y="13120"/>
                  <a:pt x="4974" y="13027"/>
                </a:cubicBezTo>
                <a:cubicBezTo>
                  <a:pt x="5114" y="12817"/>
                  <a:pt x="5231" y="12630"/>
                  <a:pt x="5371" y="12443"/>
                </a:cubicBezTo>
                <a:close/>
                <a:moveTo>
                  <a:pt x="27365" y="12443"/>
                </a:moveTo>
                <a:cubicBezTo>
                  <a:pt x="27505" y="12724"/>
                  <a:pt x="27621" y="13004"/>
                  <a:pt x="27738" y="13284"/>
                </a:cubicBezTo>
                <a:cubicBezTo>
                  <a:pt x="27645" y="13214"/>
                  <a:pt x="27575" y="13120"/>
                  <a:pt x="27481" y="13050"/>
                </a:cubicBezTo>
                <a:cubicBezTo>
                  <a:pt x="27458" y="12910"/>
                  <a:pt x="27435" y="12747"/>
                  <a:pt x="27388" y="12560"/>
                </a:cubicBezTo>
                <a:lnTo>
                  <a:pt x="27365" y="12560"/>
                </a:lnTo>
                <a:lnTo>
                  <a:pt x="27365" y="12443"/>
                </a:lnTo>
                <a:close/>
                <a:moveTo>
                  <a:pt x="33972" y="11790"/>
                </a:moveTo>
                <a:cubicBezTo>
                  <a:pt x="34159" y="12070"/>
                  <a:pt x="34322" y="12373"/>
                  <a:pt x="34486" y="12653"/>
                </a:cubicBezTo>
                <a:cubicBezTo>
                  <a:pt x="34509" y="12864"/>
                  <a:pt x="34533" y="13074"/>
                  <a:pt x="34533" y="13284"/>
                </a:cubicBezTo>
                <a:cubicBezTo>
                  <a:pt x="34462" y="13144"/>
                  <a:pt x="34392" y="13027"/>
                  <a:pt x="34322" y="12910"/>
                </a:cubicBezTo>
                <a:cubicBezTo>
                  <a:pt x="34229" y="12537"/>
                  <a:pt x="34112" y="12163"/>
                  <a:pt x="33972" y="11790"/>
                </a:cubicBezTo>
                <a:close/>
                <a:moveTo>
                  <a:pt x="21154" y="12934"/>
                </a:moveTo>
                <a:cubicBezTo>
                  <a:pt x="21294" y="13097"/>
                  <a:pt x="21411" y="13261"/>
                  <a:pt x="21528" y="13424"/>
                </a:cubicBezTo>
                <a:cubicBezTo>
                  <a:pt x="21318" y="13261"/>
                  <a:pt x="21131" y="13097"/>
                  <a:pt x="20897" y="12957"/>
                </a:cubicBezTo>
                <a:lnTo>
                  <a:pt x="20921" y="12957"/>
                </a:lnTo>
                <a:lnTo>
                  <a:pt x="21154" y="12934"/>
                </a:lnTo>
                <a:close/>
                <a:moveTo>
                  <a:pt x="8780" y="13074"/>
                </a:moveTo>
                <a:lnTo>
                  <a:pt x="8780" y="13167"/>
                </a:lnTo>
                <a:lnTo>
                  <a:pt x="8616" y="13447"/>
                </a:lnTo>
                <a:cubicBezTo>
                  <a:pt x="8663" y="13307"/>
                  <a:pt x="8710" y="13191"/>
                  <a:pt x="8780" y="13074"/>
                </a:cubicBezTo>
                <a:close/>
                <a:moveTo>
                  <a:pt x="23466" y="13377"/>
                </a:moveTo>
                <a:cubicBezTo>
                  <a:pt x="23559" y="13424"/>
                  <a:pt x="23629" y="13494"/>
                  <a:pt x="23722" y="13564"/>
                </a:cubicBezTo>
                <a:lnTo>
                  <a:pt x="23862" y="13751"/>
                </a:lnTo>
                <a:lnTo>
                  <a:pt x="23582" y="13541"/>
                </a:lnTo>
                <a:lnTo>
                  <a:pt x="23466" y="13377"/>
                </a:lnTo>
                <a:close/>
                <a:moveTo>
                  <a:pt x="14453" y="12420"/>
                </a:moveTo>
                <a:cubicBezTo>
                  <a:pt x="14383" y="12770"/>
                  <a:pt x="14313" y="13144"/>
                  <a:pt x="14266" y="13494"/>
                </a:cubicBezTo>
                <a:cubicBezTo>
                  <a:pt x="14220" y="13587"/>
                  <a:pt x="14150" y="13681"/>
                  <a:pt x="14103" y="13774"/>
                </a:cubicBezTo>
                <a:cubicBezTo>
                  <a:pt x="14103" y="13587"/>
                  <a:pt x="14103" y="13401"/>
                  <a:pt x="14126" y="13214"/>
                </a:cubicBezTo>
                <a:cubicBezTo>
                  <a:pt x="14173" y="12957"/>
                  <a:pt x="14220" y="12700"/>
                  <a:pt x="14266" y="12467"/>
                </a:cubicBezTo>
                <a:lnTo>
                  <a:pt x="14453" y="12420"/>
                </a:lnTo>
                <a:close/>
                <a:moveTo>
                  <a:pt x="19753" y="13424"/>
                </a:moveTo>
                <a:lnTo>
                  <a:pt x="19753" y="13424"/>
                </a:lnTo>
                <a:cubicBezTo>
                  <a:pt x="19987" y="13471"/>
                  <a:pt x="20197" y="13517"/>
                  <a:pt x="20360" y="13564"/>
                </a:cubicBezTo>
                <a:lnTo>
                  <a:pt x="20384" y="13564"/>
                </a:lnTo>
                <a:lnTo>
                  <a:pt x="20477" y="13774"/>
                </a:lnTo>
                <a:cubicBezTo>
                  <a:pt x="20314" y="13728"/>
                  <a:pt x="20150" y="13704"/>
                  <a:pt x="19987" y="13657"/>
                </a:cubicBezTo>
                <a:cubicBezTo>
                  <a:pt x="19917" y="13587"/>
                  <a:pt x="19847" y="13494"/>
                  <a:pt x="19753" y="13424"/>
                </a:cubicBezTo>
                <a:close/>
                <a:moveTo>
                  <a:pt x="26828" y="13237"/>
                </a:moveTo>
                <a:lnTo>
                  <a:pt x="26828" y="13237"/>
                </a:lnTo>
                <a:cubicBezTo>
                  <a:pt x="26874" y="13284"/>
                  <a:pt x="26898" y="13354"/>
                  <a:pt x="26921" y="13424"/>
                </a:cubicBezTo>
                <a:cubicBezTo>
                  <a:pt x="26898" y="13564"/>
                  <a:pt x="26874" y="13704"/>
                  <a:pt x="26874" y="13821"/>
                </a:cubicBezTo>
                <a:cubicBezTo>
                  <a:pt x="26874" y="13611"/>
                  <a:pt x="26851" y="13424"/>
                  <a:pt x="26828" y="13237"/>
                </a:cubicBezTo>
                <a:close/>
                <a:moveTo>
                  <a:pt x="18142" y="13611"/>
                </a:moveTo>
                <a:lnTo>
                  <a:pt x="18142" y="13611"/>
                </a:lnTo>
                <a:cubicBezTo>
                  <a:pt x="18002" y="13704"/>
                  <a:pt x="17862" y="13798"/>
                  <a:pt x="17745" y="13891"/>
                </a:cubicBezTo>
                <a:cubicBezTo>
                  <a:pt x="17745" y="13844"/>
                  <a:pt x="17769" y="13798"/>
                  <a:pt x="17792" y="13751"/>
                </a:cubicBezTo>
                <a:lnTo>
                  <a:pt x="18142" y="13611"/>
                </a:lnTo>
                <a:close/>
                <a:moveTo>
                  <a:pt x="31240" y="10295"/>
                </a:moveTo>
                <a:lnTo>
                  <a:pt x="31240" y="10295"/>
                </a:lnTo>
                <a:cubicBezTo>
                  <a:pt x="32058" y="11253"/>
                  <a:pt x="32781" y="12327"/>
                  <a:pt x="33365" y="13447"/>
                </a:cubicBezTo>
                <a:cubicBezTo>
                  <a:pt x="33365" y="13611"/>
                  <a:pt x="33342" y="13751"/>
                  <a:pt x="33342" y="13914"/>
                </a:cubicBezTo>
                <a:cubicBezTo>
                  <a:pt x="32828" y="13074"/>
                  <a:pt x="32268" y="12280"/>
                  <a:pt x="31637" y="11556"/>
                </a:cubicBezTo>
                <a:cubicBezTo>
                  <a:pt x="31521" y="11136"/>
                  <a:pt x="31381" y="10716"/>
                  <a:pt x="31240" y="10295"/>
                </a:cubicBezTo>
                <a:close/>
                <a:moveTo>
                  <a:pt x="8243" y="12887"/>
                </a:moveTo>
                <a:lnTo>
                  <a:pt x="8243" y="13214"/>
                </a:lnTo>
                <a:cubicBezTo>
                  <a:pt x="8173" y="13447"/>
                  <a:pt x="8079" y="13704"/>
                  <a:pt x="7986" y="13938"/>
                </a:cubicBezTo>
                <a:cubicBezTo>
                  <a:pt x="7986" y="13844"/>
                  <a:pt x="7962" y="13728"/>
                  <a:pt x="7939" y="13611"/>
                </a:cubicBezTo>
                <a:cubicBezTo>
                  <a:pt x="8032" y="13377"/>
                  <a:pt x="8149" y="13144"/>
                  <a:pt x="8243" y="12887"/>
                </a:cubicBezTo>
                <a:close/>
                <a:moveTo>
                  <a:pt x="25333" y="11930"/>
                </a:moveTo>
                <a:lnTo>
                  <a:pt x="25333" y="11930"/>
                </a:lnTo>
                <a:cubicBezTo>
                  <a:pt x="25520" y="12000"/>
                  <a:pt x="25707" y="12093"/>
                  <a:pt x="25894" y="12233"/>
                </a:cubicBezTo>
                <a:cubicBezTo>
                  <a:pt x="26057" y="12373"/>
                  <a:pt x="26197" y="12513"/>
                  <a:pt x="26361" y="12677"/>
                </a:cubicBezTo>
                <a:lnTo>
                  <a:pt x="26384" y="12653"/>
                </a:lnTo>
                <a:cubicBezTo>
                  <a:pt x="26454" y="13074"/>
                  <a:pt x="26501" y="13517"/>
                  <a:pt x="26524" y="13961"/>
                </a:cubicBezTo>
                <a:cubicBezTo>
                  <a:pt x="26291" y="13704"/>
                  <a:pt x="26057" y="13447"/>
                  <a:pt x="25800" y="13191"/>
                </a:cubicBezTo>
                <a:cubicBezTo>
                  <a:pt x="25707" y="12747"/>
                  <a:pt x="25544" y="12327"/>
                  <a:pt x="25333" y="11930"/>
                </a:cubicBezTo>
                <a:close/>
                <a:moveTo>
                  <a:pt x="3526" y="13354"/>
                </a:moveTo>
                <a:cubicBezTo>
                  <a:pt x="3503" y="13517"/>
                  <a:pt x="3456" y="13681"/>
                  <a:pt x="3433" y="13868"/>
                </a:cubicBezTo>
                <a:lnTo>
                  <a:pt x="3363" y="14031"/>
                </a:lnTo>
                <a:lnTo>
                  <a:pt x="3363" y="13657"/>
                </a:lnTo>
                <a:lnTo>
                  <a:pt x="3526" y="13354"/>
                </a:lnTo>
                <a:close/>
                <a:moveTo>
                  <a:pt x="21714" y="12887"/>
                </a:moveTo>
                <a:lnTo>
                  <a:pt x="21831" y="12934"/>
                </a:lnTo>
                <a:cubicBezTo>
                  <a:pt x="22275" y="13284"/>
                  <a:pt x="22672" y="13704"/>
                  <a:pt x="22999" y="14194"/>
                </a:cubicBezTo>
                <a:cubicBezTo>
                  <a:pt x="22695" y="14008"/>
                  <a:pt x="22368" y="13844"/>
                  <a:pt x="22041" y="13704"/>
                </a:cubicBezTo>
                <a:cubicBezTo>
                  <a:pt x="21925" y="13424"/>
                  <a:pt x="21761" y="13144"/>
                  <a:pt x="21574" y="12887"/>
                </a:cubicBezTo>
                <a:close/>
                <a:moveTo>
                  <a:pt x="16718" y="13914"/>
                </a:moveTo>
                <a:lnTo>
                  <a:pt x="16741" y="14008"/>
                </a:lnTo>
                <a:cubicBezTo>
                  <a:pt x="16625" y="14054"/>
                  <a:pt x="16508" y="14124"/>
                  <a:pt x="16391" y="14218"/>
                </a:cubicBezTo>
                <a:cubicBezTo>
                  <a:pt x="16391" y="14194"/>
                  <a:pt x="16391" y="14194"/>
                  <a:pt x="16391" y="14194"/>
                </a:cubicBezTo>
                <a:cubicBezTo>
                  <a:pt x="16508" y="14101"/>
                  <a:pt x="16625" y="14008"/>
                  <a:pt x="16718" y="13914"/>
                </a:cubicBezTo>
                <a:close/>
                <a:moveTo>
                  <a:pt x="29793" y="11346"/>
                </a:moveTo>
                <a:cubicBezTo>
                  <a:pt x="29933" y="11463"/>
                  <a:pt x="30050" y="11579"/>
                  <a:pt x="30190" y="11696"/>
                </a:cubicBezTo>
                <a:cubicBezTo>
                  <a:pt x="30540" y="12397"/>
                  <a:pt x="30844" y="13120"/>
                  <a:pt x="31077" y="13891"/>
                </a:cubicBezTo>
                <a:cubicBezTo>
                  <a:pt x="31100" y="14031"/>
                  <a:pt x="31100" y="14171"/>
                  <a:pt x="31077" y="14311"/>
                </a:cubicBezTo>
                <a:cubicBezTo>
                  <a:pt x="30867" y="13821"/>
                  <a:pt x="30657" y="13377"/>
                  <a:pt x="30400" y="12934"/>
                </a:cubicBezTo>
                <a:cubicBezTo>
                  <a:pt x="30236" y="12373"/>
                  <a:pt x="30050" y="11860"/>
                  <a:pt x="29793" y="11346"/>
                </a:cubicBezTo>
                <a:close/>
                <a:moveTo>
                  <a:pt x="20010" y="14311"/>
                </a:moveTo>
                <a:lnTo>
                  <a:pt x="20033" y="14358"/>
                </a:lnTo>
                <a:cubicBezTo>
                  <a:pt x="20033" y="14381"/>
                  <a:pt x="20010" y="14428"/>
                  <a:pt x="20010" y="14475"/>
                </a:cubicBezTo>
                <a:lnTo>
                  <a:pt x="19893" y="14358"/>
                </a:lnTo>
                <a:lnTo>
                  <a:pt x="20010" y="14311"/>
                </a:lnTo>
                <a:close/>
                <a:moveTo>
                  <a:pt x="33715" y="12677"/>
                </a:moveTo>
                <a:cubicBezTo>
                  <a:pt x="33972" y="13331"/>
                  <a:pt x="34159" y="14031"/>
                  <a:pt x="34299" y="14731"/>
                </a:cubicBezTo>
                <a:cubicBezTo>
                  <a:pt x="34136" y="14265"/>
                  <a:pt x="33925" y="13821"/>
                  <a:pt x="33715" y="13401"/>
                </a:cubicBezTo>
                <a:cubicBezTo>
                  <a:pt x="33715" y="13144"/>
                  <a:pt x="33715" y="12910"/>
                  <a:pt x="33715" y="12677"/>
                </a:cubicBezTo>
                <a:close/>
                <a:moveTo>
                  <a:pt x="34789" y="7984"/>
                </a:moveTo>
                <a:cubicBezTo>
                  <a:pt x="35677" y="8474"/>
                  <a:pt x="36494" y="9128"/>
                  <a:pt x="37171" y="9875"/>
                </a:cubicBezTo>
                <a:cubicBezTo>
                  <a:pt x="37428" y="10155"/>
                  <a:pt x="37661" y="10482"/>
                  <a:pt x="37871" y="10809"/>
                </a:cubicBezTo>
                <a:cubicBezTo>
                  <a:pt x="38011" y="11206"/>
                  <a:pt x="38128" y="11603"/>
                  <a:pt x="38245" y="12000"/>
                </a:cubicBezTo>
                <a:cubicBezTo>
                  <a:pt x="38105" y="12934"/>
                  <a:pt x="37895" y="13868"/>
                  <a:pt x="37591" y="14755"/>
                </a:cubicBezTo>
                <a:cubicBezTo>
                  <a:pt x="37568" y="12747"/>
                  <a:pt x="36797" y="10832"/>
                  <a:pt x="35420" y="9361"/>
                </a:cubicBezTo>
                <a:lnTo>
                  <a:pt x="35350" y="9315"/>
                </a:lnTo>
                <a:cubicBezTo>
                  <a:pt x="35210" y="8894"/>
                  <a:pt x="35046" y="8498"/>
                  <a:pt x="34836" y="8101"/>
                </a:cubicBezTo>
                <a:lnTo>
                  <a:pt x="34789" y="7984"/>
                </a:lnTo>
                <a:close/>
                <a:moveTo>
                  <a:pt x="13846" y="12864"/>
                </a:moveTo>
                <a:cubicBezTo>
                  <a:pt x="13753" y="13424"/>
                  <a:pt x="13706" y="13984"/>
                  <a:pt x="13729" y="14545"/>
                </a:cubicBezTo>
                <a:cubicBezTo>
                  <a:pt x="13706" y="14615"/>
                  <a:pt x="13659" y="14708"/>
                  <a:pt x="13636" y="14778"/>
                </a:cubicBezTo>
                <a:cubicBezTo>
                  <a:pt x="13636" y="14218"/>
                  <a:pt x="13659" y="13657"/>
                  <a:pt x="13706" y="13097"/>
                </a:cubicBezTo>
                <a:cubicBezTo>
                  <a:pt x="13753" y="13027"/>
                  <a:pt x="13799" y="12957"/>
                  <a:pt x="13846" y="12864"/>
                </a:cubicBezTo>
                <a:close/>
                <a:moveTo>
                  <a:pt x="16671" y="14288"/>
                </a:moveTo>
                <a:lnTo>
                  <a:pt x="16671" y="14288"/>
                </a:lnTo>
                <a:cubicBezTo>
                  <a:pt x="16601" y="14451"/>
                  <a:pt x="16555" y="14615"/>
                  <a:pt x="16531" y="14778"/>
                </a:cubicBezTo>
                <a:cubicBezTo>
                  <a:pt x="16484" y="14685"/>
                  <a:pt x="16438" y="14591"/>
                  <a:pt x="16391" y="14498"/>
                </a:cubicBezTo>
                <a:cubicBezTo>
                  <a:pt x="16484" y="14428"/>
                  <a:pt x="16578" y="14358"/>
                  <a:pt x="16671" y="14288"/>
                </a:cubicBezTo>
                <a:close/>
                <a:moveTo>
                  <a:pt x="18726" y="13984"/>
                </a:moveTo>
                <a:cubicBezTo>
                  <a:pt x="18843" y="14101"/>
                  <a:pt x="18936" y="14218"/>
                  <a:pt x="19053" y="14335"/>
                </a:cubicBezTo>
                <a:cubicBezTo>
                  <a:pt x="19076" y="14358"/>
                  <a:pt x="19099" y="14381"/>
                  <a:pt x="19123" y="14405"/>
                </a:cubicBezTo>
                <a:cubicBezTo>
                  <a:pt x="19029" y="14521"/>
                  <a:pt x="18959" y="14638"/>
                  <a:pt x="18936" y="14778"/>
                </a:cubicBezTo>
                <a:cubicBezTo>
                  <a:pt x="18889" y="14731"/>
                  <a:pt x="18866" y="14708"/>
                  <a:pt x="18843" y="14661"/>
                </a:cubicBezTo>
                <a:cubicBezTo>
                  <a:pt x="18775" y="14436"/>
                  <a:pt x="18707" y="14210"/>
                  <a:pt x="18682" y="13984"/>
                </a:cubicBezTo>
                <a:close/>
                <a:moveTo>
                  <a:pt x="27201" y="14358"/>
                </a:moveTo>
                <a:cubicBezTo>
                  <a:pt x="27201" y="14521"/>
                  <a:pt x="27225" y="14661"/>
                  <a:pt x="27225" y="14825"/>
                </a:cubicBezTo>
                <a:cubicBezTo>
                  <a:pt x="27178" y="14778"/>
                  <a:pt x="27155" y="14755"/>
                  <a:pt x="27108" y="14708"/>
                </a:cubicBezTo>
                <a:lnTo>
                  <a:pt x="27131" y="14685"/>
                </a:lnTo>
                <a:cubicBezTo>
                  <a:pt x="27155" y="14568"/>
                  <a:pt x="27178" y="14475"/>
                  <a:pt x="27201" y="14358"/>
                </a:cubicBezTo>
                <a:close/>
                <a:moveTo>
                  <a:pt x="11465" y="13074"/>
                </a:moveTo>
                <a:cubicBezTo>
                  <a:pt x="11465" y="13074"/>
                  <a:pt x="11465" y="13097"/>
                  <a:pt x="11465" y="13120"/>
                </a:cubicBezTo>
                <a:cubicBezTo>
                  <a:pt x="11231" y="13634"/>
                  <a:pt x="11044" y="14148"/>
                  <a:pt x="10904" y="14708"/>
                </a:cubicBezTo>
                <a:lnTo>
                  <a:pt x="10834" y="14848"/>
                </a:lnTo>
                <a:cubicBezTo>
                  <a:pt x="10881" y="14545"/>
                  <a:pt x="10928" y="14241"/>
                  <a:pt x="10998" y="13961"/>
                </a:cubicBezTo>
                <a:cubicBezTo>
                  <a:pt x="11068" y="13844"/>
                  <a:pt x="11114" y="13751"/>
                  <a:pt x="11161" y="13634"/>
                </a:cubicBezTo>
                <a:cubicBezTo>
                  <a:pt x="11254" y="13447"/>
                  <a:pt x="11348" y="13261"/>
                  <a:pt x="11465" y="13074"/>
                </a:cubicBezTo>
                <a:close/>
                <a:moveTo>
                  <a:pt x="22952" y="13517"/>
                </a:moveTo>
                <a:cubicBezTo>
                  <a:pt x="23115" y="13611"/>
                  <a:pt x="23255" y="13704"/>
                  <a:pt x="23395" y="13821"/>
                </a:cubicBezTo>
                <a:cubicBezTo>
                  <a:pt x="23629" y="14124"/>
                  <a:pt x="23816" y="14451"/>
                  <a:pt x="23956" y="14825"/>
                </a:cubicBezTo>
                <a:lnTo>
                  <a:pt x="23956" y="14872"/>
                </a:lnTo>
                <a:cubicBezTo>
                  <a:pt x="23862" y="14802"/>
                  <a:pt x="23792" y="14731"/>
                  <a:pt x="23699" y="14661"/>
                </a:cubicBezTo>
                <a:cubicBezTo>
                  <a:pt x="23489" y="14241"/>
                  <a:pt x="23255" y="13868"/>
                  <a:pt x="22952" y="13517"/>
                </a:cubicBezTo>
                <a:close/>
                <a:moveTo>
                  <a:pt x="34999" y="13634"/>
                </a:moveTo>
                <a:cubicBezTo>
                  <a:pt x="35070" y="13844"/>
                  <a:pt x="35163" y="14078"/>
                  <a:pt x="35256" y="14311"/>
                </a:cubicBezTo>
                <a:cubicBezTo>
                  <a:pt x="35280" y="14381"/>
                  <a:pt x="35303" y="14451"/>
                  <a:pt x="35303" y="14521"/>
                </a:cubicBezTo>
                <a:lnTo>
                  <a:pt x="35303" y="14872"/>
                </a:lnTo>
                <a:cubicBezTo>
                  <a:pt x="35210" y="14638"/>
                  <a:pt x="35116" y="14428"/>
                  <a:pt x="35023" y="14218"/>
                </a:cubicBezTo>
                <a:cubicBezTo>
                  <a:pt x="35023" y="14008"/>
                  <a:pt x="34999" y="13821"/>
                  <a:pt x="34999" y="13634"/>
                </a:cubicBezTo>
                <a:close/>
                <a:moveTo>
                  <a:pt x="22251" y="14171"/>
                </a:moveTo>
                <a:lnTo>
                  <a:pt x="22251" y="14171"/>
                </a:lnTo>
                <a:cubicBezTo>
                  <a:pt x="22648" y="14358"/>
                  <a:pt x="23045" y="14591"/>
                  <a:pt x="23419" y="14872"/>
                </a:cubicBezTo>
                <a:cubicBezTo>
                  <a:pt x="23419" y="14872"/>
                  <a:pt x="23419" y="14895"/>
                  <a:pt x="23419" y="14895"/>
                </a:cubicBezTo>
                <a:cubicBezTo>
                  <a:pt x="23092" y="14685"/>
                  <a:pt x="22742" y="14498"/>
                  <a:pt x="22368" y="14358"/>
                </a:cubicBezTo>
                <a:lnTo>
                  <a:pt x="22275" y="14265"/>
                </a:lnTo>
                <a:lnTo>
                  <a:pt x="22251" y="14171"/>
                </a:lnTo>
                <a:close/>
                <a:moveTo>
                  <a:pt x="4902" y="13926"/>
                </a:moveTo>
                <a:cubicBezTo>
                  <a:pt x="4821" y="14121"/>
                  <a:pt x="4757" y="14331"/>
                  <a:pt x="4694" y="14521"/>
                </a:cubicBezTo>
                <a:cubicBezTo>
                  <a:pt x="4624" y="14661"/>
                  <a:pt x="4554" y="14802"/>
                  <a:pt x="4507" y="14942"/>
                </a:cubicBezTo>
                <a:cubicBezTo>
                  <a:pt x="4530" y="14755"/>
                  <a:pt x="4554" y="14591"/>
                  <a:pt x="4600" y="14381"/>
                </a:cubicBezTo>
                <a:cubicBezTo>
                  <a:pt x="4687" y="14230"/>
                  <a:pt x="4794" y="14078"/>
                  <a:pt x="4902" y="13926"/>
                </a:cubicBezTo>
                <a:close/>
                <a:moveTo>
                  <a:pt x="31404" y="13541"/>
                </a:moveTo>
                <a:cubicBezTo>
                  <a:pt x="31474" y="13634"/>
                  <a:pt x="31521" y="13751"/>
                  <a:pt x="31591" y="13868"/>
                </a:cubicBezTo>
                <a:cubicBezTo>
                  <a:pt x="31661" y="14241"/>
                  <a:pt x="31707" y="14615"/>
                  <a:pt x="31731" y="14988"/>
                </a:cubicBezTo>
                <a:lnTo>
                  <a:pt x="31707" y="14988"/>
                </a:lnTo>
                <a:cubicBezTo>
                  <a:pt x="31637" y="14615"/>
                  <a:pt x="31521" y="14218"/>
                  <a:pt x="31404" y="13821"/>
                </a:cubicBezTo>
                <a:lnTo>
                  <a:pt x="31404" y="13541"/>
                </a:lnTo>
                <a:close/>
                <a:moveTo>
                  <a:pt x="8943" y="14171"/>
                </a:moveTo>
                <a:lnTo>
                  <a:pt x="8943" y="14194"/>
                </a:lnTo>
                <a:cubicBezTo>
                  <a:pt x="8896" y="14475"/>
                  <a:pt x="8850" y="14755"/>
                  <a:pt x="8803" y="15035"/>
                </a:cubicBezTo>
                <a:lnTo>
                  <a:pt x="8803" y="15058"/>
                </a:lnTo>
                <a:cubicBezTo>
                  <a:pt x="8803" y="15012"/>
                  <a:pt x="8780" y="14965"/>
                  <a:pt x="8780" y="14918"/>
                </a:cubicBezTo>
                <a:cubicBezTo>
                  <a:pt x="8826" y="14661"/>
                  <a:pt x="8873" y="14428"/>
                  <a:pt x="8943" y="14171"/>
                </a:cubicBezTo>
                <a:close/>
                <a:moveTo>
                  <a:pt x="6538" y="13284"/>
                </a:moveTo>
                <a:cubicBezTo>
                  <a:pt x="6375" y="13891"/>
                  <a:pt x="6281" y="14498"/>
                  <a:pt x="6188" y="15105"/>
                </a:cubicBezTo>
                <a:cubicBezTo>
                  <a:pt x="6141" y="14918"/>
                  <a:pt x="6095" y="14731"/>
                  <a:pt x="6048" y="14521"/>
                </a:cubicBezTo>
                <a:cubicBezTo>
                  <a:pt x="6071" y="14358"/>
                  <a:pt x="6118" y="14194"/>
                  <a:pt x="6165" y="14031"/>
                </a:cubicBezTo>
                <a:lnTo>
                  <a:pt x="6165" y="14054"/>
                </a:lnTo>
                <a:cubicBezTo>
                  <a:pt x="6281" y="13798"/>
                  <a:pt x="6398" y="13541"/>
                  <a:pt x="6538" y="13284"/>
                </a:cubicBezTo>
                <a:close/>
                <a:moveTo>
                  <a:pt x="15037" y="13891"/>
                </a:moveTo>
                <a:cubicBezTo>
                  <a:pt x="15060" y="14311"/>
                  <a:pt x="15107" y="14708"/>
                  <a:pt x="15200" y="15082"/>
                </a:cubicBezTo>
                <a:lnTo>
                  <a:pt x="15200" y="15105"/>
                </a:lnTo>
                <a:cubicBezTo>
                  <a:pt x="15084" y="14731"/>
                  <a:pt x="15014" y="14335"/>
                  <a:pt x="15037" y="13938"/>
                </a:cubicBezTo>
                <a:lnTo>
                  <a:pt x="15014" y="13938"/>
                </a:lnTo>
                <a:lnTo>
                  <a:pt x="15037" y="13891"/>
                </a:lnTo>
                <a:close/>
                <a:moveTo>
                  <a:pt x="24516" y="14755"/>
                </a:moveTo>
                <a:lnTo>
                  <a:pt x="24586" y="14825"/>
                </a:lnTo>
                <a:cubicBezTo>
                  <a:pt x="24610" y="14895"/>
                  <a:pt x="24633" y="14942"/>
                  <a:pt x="24656" y="15012"/>
                </a:cubicBezTo>
                <a:lnTo>
                  <a:pt x="24540" y="15105"/>
                </a:lnTo>
                <a:cubicBezTo>
                  <a:pt x="24540" y="14988"/>
                  <a:pt x="24540" y="14872"/>
                  <a:pt x="24516" y="14755"/>
                </a:cubicBezTo>
                <a:close/>
                <a:moveTo>
                  <a:pt x="13076" y="13004"/>
                </a:moveTo>
                <a:lnTo>
                  <a:pt x="13076" y="13471"/>
                </a:lnTo>
                <a:cubicBezTo>
                  <a:pt x="12842" y="14008"/>
                  <a:pt x="12702" y="14568"/>
                  <a:pt x="12632" y="15128"/>
                </a:cubicBezTo>
                <a:cubicBezTo>
                  <a:pt x="12562" y="14802"/>
                  <a:pt x="12492" y="14451"/>
                  <a:pt x="12445" y="14101"/>
                </a:cubicBezTo>
                <a:cubicBezTo>
                  <a:pt x="12492" y="13914"/>
                  <a:pt x="12515" y="13681"/>
                  <a:pt x="12562" y="13471"/>
                </a:cubicBezTo>
                <a:lnTo>
                  <a:pt x="12562" y="13471"/>
                </a:lnTo>
                <a:lnTo>
                  <a:pt x="12539" y="13494"/>
                </a:lnTo>
                <a:cubicBezTo>
                  <a:pt x="12655" y="13354"/>
                  <a:pt x="12772" y="13237"/>
                  <a:pt x="12889" y="13144"/>
                </a:cubicBezTo>
                <a:cubicBezTo>
                  <a:pt x="12959" y="13097"/>
                  <a:pt x="13029" y="13050"/>
                  <a:pt x="13076" y="13004"/>
                </a:cubicBezTo>
                <a:close/>
                <a:moveTo>
                  <a:pt x="21948" y="14825"/>
                </a:moveTo>
                <a:cubicBezTo>
                  <a:pt x="21995" y="14848"/>
                  <a:pt x="22018" y="14872"/>
                  <a:pt x="22065" y="14895"/>
                </a:cubicBezTo>
                <a:lnTo>
                  <a:pt x="22088" y="14895"/>
                </a:lnTo>
                <a:cubicBezTo>
                  <a:pt x="22111" y="14988"/>
                  <a:pt x="22135" y="15058"/>
                  <a:pt x="22135" y="15128"/>
                </a:cubicBezTo>
                <a:cubicBezTo>
                  <a:pt x="22088" y="15012"/>
                  <a:pt x="22018" y="14918"/>
                  <a:pt x="21948" y="14825"/>
                </a:cubicBezTo>
                <a:close/>
                <a:moveTo>
                  <a:pt x="31871" y="12397"/>
                </a:moveTo>
                <a:cubicBezTo>
                  <a:pt x="32408" y="13074"/>
                  <a:pt x="32875" y="13798"/>
                  <a:pt x="33295" y="14568"/>
                </a:cubicBezTo>
                <a:cubicBezTo>
                  <a:pt x="33272" y="14825"/>
                  <a:pt x="33248" y="15082"/>
                  <a:pt x="33225" y="15339"/>
                </a:cubicBezTo>
                <a:cubicBezTo>
                  <a:pt x="33015" y="14778"/>
                  <a:pt x="32735" y="14241"/>
                  <a:pt x="32408" y="13751"/>
                </a:cubicBezTo>
                <a:lnTo>
                  <a:pt x="32361" y="13681"/>
                </a:lnTo>
                <a:cubicBezTo>
                  <a:pt x="32221" y="13237"/>
                  <a:pt x="32058" y="12817"/>
                  <a:pt x="31871" y="12397"/>
                </a:cubicBezTo>
                <a:close/>
                <a:moveTo>
                  <a:pt x="9854" y="12794"/>
                </a:moveTo>
                <a:cubicBezTo>
                  <a:pt x="9854" y="12910"/>
                  <a:pt x="9877" y="13027"/>
                  <a:pt x="9900" y="13167"/>
                </a:cubicBezTo>
                <a:cubicBezTo>
                  <a:pt x="9854" y="13401"/>
                  <a:pt x="9830" y="13657"/>
                  <a:pt x="9807" y="13914"/>
                </a:cubicBezTo>
                <a:cubicBezTo>
                  <a:pt x="9737" y="14335"/>
                  <a:pt x="9714" y="14755"/>
                  <a:pt x="9714" y="15198"/>
                </a:cubicBezTo>
                <a:cubicBezTo>
                  <a:pt x="9714" y="15268"/>
                  <a:pt x="9690" y="15362"/>
                  <a:pt x="9690" y="15432"/>
                </a:cubicBezTo>
                <a:cubicBezTo>
                  <a:pt x="9550" y="14988"/>
                  <a:pt x="9433" y="14521"/>
                  <a:pt x="9340" y="14054"/>
                </a:cubicBezTo>
                <a:cubicBezTo>
                  <a:pt x="9387" y="13751"/>
                  <a:pt x="9457" y="13471"/>
                  <a:pt x="9527" y="13191"/>
                </a:cubicBezTo>
                <a:cubicBezTo>
                  <a:pt x="9527" y="13167"/>
                  <a:pt x="9550" y="13144"/>
                  <a:pt x="9550" y="13097"/>
                </a:cubicBezTo>
                <a:lnTo>
                  <a:pt x="9854" y="12794"/>
                </a:lnTo>
                <a:close/>
                <a:moveTo>
                  <a:pt x="19590" y="15059"/>
                </a:moveTo>
                <a:lnTo>
                  <a:pt x="19590" y="15059"/>
                </a:lnTo>
                <a:cubicBezTo>
                  <a:pt x="19660" y="15152"/>
                  <a:pt x="19730" y="15269"/>
                  <a:pt x="19800" y="15385"/>
                </a:cubicBezTo>
                <a:lnTo>
                  <a:pt x="19800" y="15432"/>
                </a:lnTo>
                <a:lnTo>
                  <a:pt x="19613" y="15339"/>
                </a:lnTo>
                <a:cubicBezTo>
                  <a:pt x="19613" y="15232"/>
                  <a:pt x="19594" y="15145"/>
                  <a:pt x="19590" y="15059"/>
                </a:cubicBezTo>
                <a:close/>
                <a:moveTo>
                  <a:pt x="27038" y="15058"/>
                </a:moveTo>
                <a:lnTo>
                  <a:pt x="27225" y="15292"/>
                </a:lnTo>
                <a:lnTo>
                  <a:pt x="27225" y="15432"/>
                </a:lnTo>
                <a:cubicBezTo>
                  <a:pt x="27155" y="15339"/>
                  <a:pt x="27084" y="15222"/>
                  <a:pt x="27038" y="15128"/>
                </a:cubicBezTo>
                <a:lnTo>
                  <a:pt x="27038" y="15105"/>
                </a:lnTo>
                <a:lnTo>
                  <a:pt x="27038" y="15058"/>
                </a:lnTo>
                <a:close/>
                <a:moveTo>
                  <a:pt x="20804" y="14545"/>
                </a:moveTo>
                <a:lnTo>
                  <a:pt x="20827" y="14568"/>
                </a:lnTo>
                <a:cubicBezTo>
                  <a:pt x="20944" y="14872"/>
                  <a:pt x="21061" y="15175"/>
                  <a:pt x="21154" y="15479"/>
                </a:cubicBezTo>
                <a:lnTo>
                  <a:pt x="21014" y="15385"/>
                </a:lnTo>
                <a:cubicBezTo>
                  <a:pt x="20991" y="15362"/>
                  <a:pt x="20967" y="15339"/>
                  <a:pt x="20944" y="15315"/>
                </a:cubicBezTo>
                <a:cubicBezTo>
                  <a:pt x="20851" y="15082"/>
                  <a:pt x="20757" y="14872"/>
                  <a:pt x="20640" y="14638"/>
                </a:cubicBezTo>
                <a:cubicBezTo>
                  <a:pt x="20687" y="14615"/>
                  <a:pt x="20734" y="14568"/>
                  <a:pt x="20804" y="14545"/>
                </a:cubicBezTo>
                <a:close/>
                <a:moveTo>
                  <a:pt x="27808" y="15082"/>
                </a:moveTo>
                <a:cubicBezTo>
                  <a:pt x="27855" y="15175"/>
                  <a:pt x="27902" y="15245"/>
                  <a:pt x="27925" y="15339"/>
                </a:cubicBezTo>
                <a:cubicBezTo>
                  <a:pt x="27925" y="15409"/>
                  <a:pt x="27925" y="15479"/>
                  <a:pt x="27902" y="15549"/>
                </a:cubicBezTo>
                <a:lnTo>
                  <a:pt x="27878" y="15549"/>
                </a:lnTo>
                <a:cubicBezTo>
                  <a:pt x="27855" y="15385"/>
                  <a:pt x="27832" y="15245"/>
                  <a:pt x="27808" y="15082"/>
                </a:cubicBezTo>
                <a:close/>
                <a:moveTo>
                  <a:pt x="30750" y="14778"/>
                </a:moveTo>
                <a:cubicBezTo>
                  <a:pt x="30844" y="14988"/>
                  <a:pt x="30914" y="15198"/>
                  <a:pt x="31007" y="15409"/>
                </a:cubicBezTo>
                <a:lnTo>
                  <a:pt x="30984" y="15549"/>
                </a:lnTo>
                <a:cubicBezTo>
                  <a:pt x="30914" y="15339"/>
                  <a:pt x="30844" y="15152"/>
                  <a:pt x="30750" y="14965"/>
                </a:cubicBezTo>
                <a:cubicBezTo>
                  <a:pt x="30750" y="14895"/>
                  <a:pt x="30750" y="14825"/>
                  <a:pt x="30750" y="14778"/>
                </a:cubicBezTo>
                <a:close/>
                <a:moveTo>
                  <a:pt x="33669" y="14124"/>
                </a:moveTo>
                <a:lnTo>
                  <a:pt x="33692" y="14148"/>
                </a:lnTo>
                <a:cubicBezTo>
                  <a:pt x="33902" y="14615"/>
                  <a:pt x="34089" y="15105"/>
                  <a:pt x="34229" y="15595"/>
                </a:cubicBezTo>
                <a:cubicBezTo>
                  <a:pt x="34066" y="15198"/>
                  <a:pt x="33879" y="14825"/>
                  <a:pt x="33669" y="14451"/>
                </a:cubicBezTo>
                <a:cubicBezTo>
                  <a:pt x="33669" y="14358"/>
                  <a:pt x="33669" y="14241"/>
                  <a:pt x="33669" y="14124"/>
                </a:cubicBezTo>
                <a:close/>
                <a:moveTo>
                  <a:pt x="7449" y="15012"/>
                </a:moveTo>
                <a:cubicBezTo>
                  <a:pt x="7449" y="15152"/>
                  <a:pt x="7472" y="15315"/>
                  <a:pt x="7495" y="15432"/>
                </a:cubicBezTo>
                <a:cubicBezTo>
                  <a:pt x="7449" y="15525"/>
                  <a:pt x="7402" y="15595"/>
                  <a:pt x="7355" y="15689"/>
                </a:cubicBezTo>
                <a:cubicBezTo>
                  <a:pt x="7379" y="15479"/>
                  <a:pt x="7402" y="15268"/>
                  <a:pt x="7425" y="15058"/>
                </a:cubicBezTo>
                <a:cubicBezTo>
                  <a:pt x="7425" y="15058"/>
                  <a:pt x="7425" y="15035"/>
                  <a:pt x="7449" y="15012"/>
                </a:cubicBezTo>
                <a:close/>
                <a:moveTo>
                  <a:pt x="18189" y="14078"/>
                </a:moveTo>
                <a:lnTo>
                  <a:pt x="18189" y="14101"/>
                </a:lnTo>
                <a:cubicBezTo>
                  <a:pt x="18236" y="14428"/>
                  <a:pt x="18376" y="14755"/>
                  <a:pt x="18609" y="15012"/>
                </a:cubicBezTo>
                <a:cubicBezTo>
                  <a:pt x="18609" y="15035"/>
                  <a:pt x="18632" y="15082"/>
                  <a:pt x="18656" y="15128"/>
                </a:cubicBezTo>
                <a:cubicBezTo>
                  <a:pt x="18492" y="15292"/>
                  <a:pt x="18376" y="15479"/>
                  <a:pt x="18329" y="15712"/>
                </a:cubicBezTo>
                <a:cubicBezTo>
                  <a:pt x="18259" y="15700"/>
                  <a:pt x="18189" y="15695"/>
                  <a:pt x="18119" y="15695"/>
                </a:cubicBezTo>
                <a:cubicBezTo>
                  <a:pt x="18049" y="15695"/>
                  <a:pt x="17979" y="15700"/>
                  <a:pt x="17909" y="15712"/>
                </a:cubicBezTo>
                <a:cubicBezTo>
                  <a:pt x="17815" y="15549"/>
                  <a:pt x="17769" y="15385"/>
                  <a:pt x="17722" y="15198"/>
                </a:cubicBezTo>
                <a:cubicBezTo>
                  <a:pt x="17629" y="14591"/>
                  <a:pt x="17839" y="14241"/>
                  <a:pt x="18189" y="14078"/>
                </a:cubicBezTo>
                <a:close/>
                <a:moveTo>
                  <a:pt x="24750" y="15502"/>
                </a:moveTo>
                <a:cubicBezTo>
                  <a:pt x="24750" y="15572"/>
                  <a:pt x="24773" y="15665"/>
                  <a:pt x="24796" y="15735"/>
                </a:cubicBezTo>
                <a:cubicBezTo>
                  <a:pt x="24750" y="15689"/>
                  <a:pt x="24703" y="15619"/>
                  <a:pt x="24656" y="15572"/>
                </a:cubicBezTo>
                <a:lnTo>
                  <a:pt x="24750" y="15502"/>
                </a:lnTo>
                <a:close/>
                <a:moveTo>
                  <a:pt x="20244" y="15315"/>
                </a:moveTo>
                <a:cubicBezTo>
                  <a:pt x="20407" y="15455"/>
                  <a:pt x="20547" y="15595"/>
                  <a:pt x="20734" y="15712"/>
                </a:cubicBezTo>
                <a:lnTo>
                  <a:pt x="20781" y="15829"/>
                </a:lnTo>
                <a:cubicBezTo>
                  <a:pt x="20617" y="15782"/>
                  <a:pt x="20454" y="15735"/>
                  <a:pt x="20314" y="15689"/>
                </a:cubicBezTo>
                <a:cubicBezTo>
                  <a:pt x="20290" y="15619"/>
                  <a:pt x="20290" y="15595"/>
                  <a:pt x="20267" y="15549"/>
                </a:cubicBezTo>
                <a:lnTo>
                  <a:pt x="20244" y="15572"/>
                </a:lnTo>
                <a:lnTo>
                  <a:pt x="20244" y="15315"/>
                </a:lnTo>
                <a:close/>
                <a:moveTo>
                  <a:pt x="21434" y="15152"/>
                </a:moveTo>
                <a:cubicBezTo>
                  <a:pt x="21598" y="15362"/>
                  <a:pt x="21738" y="15595"/>
                  <a:pt x="21831" y="15852"/>
                </a:cubicBezTo>
                <a:cubicBezTo>
                  <a:pt x="21784" y="15805"/>
                  <a:pt x="21691" y="15782"/>
                  <a:pt x="21621" y="15735"/>
                </a:cubicBezTo>
                <a:lnTo>
                  <a:pt x="21621" y="15759"/>
                </a:lnTo>
                <a:cubicBezTo>
                  <a:pt x="21551" y="15549"/>
                  <a:pt x="21504" y="15339"/>
                  <a:pt x="21434" y="15152"/>
                </a:cubicBezTo>
                <a:close/>
                <a:moveTo>
                  <a:pt x="22919" y="15540"/>
                </a:moveTo>
                <a:lnTo>
                  <a:pt x="23092" y="15712"/>
                </a:lnTo>
                <a:lnTo>
                  <a:pt x="23139" y="15829"/>
                </a:lnTo>
                <a:lnTo>
                  <a:pt x="22999" y="15852"/>
                </a:lnTo>
                <a:cubicBezTo>
                  <a:pt x="22978" y="15748"/>
                  <a:pt x="22957" y="15644"/>
                  <a:pt x="22919" y="15540"/>
                </a:cubicBezTo>
                <a:close/>
                <a:moveTo>
                  <a:pt x="18773" y="15502"/>
                </a:moveTo>
                <a:cubicBezTo>
                  <a:pt x="18819" y="15619"/>
                  <a:pt x="18866" y="15735"/>
                  <a:pt x="18913" y="15876"/>
                </a:cubicBezTo>
                <a:lnTo>
                  <a:pt x="18889" y="15876"/>
                </a:lnTo>
                <a:cubicBezTo>
                  <a:pt x="18819" y="15852"/>
                  <a:pt x="18726" y="15805"/>
                  <a:pt x="18632" y="15782"/>
                </a:cubicBezTo>
                <a:cubicBezTo>
                  <a:pt x="18679" y="15689"/>
                  <a:pt x="18703" y="15595"/>
                  <a:pt x="18773" y="15502"/>
                </a:cubicBezTo>
                <a:close/>
                <a:moveTo>
                  <a:pt x="27505" y="15665"/>
                </a:moveTo>
                <a:cubicBezTo>
                  <a:pt x="27505" y="15805"/>
                  <a:pt x="27505" y="15922"/>
                  <a:pt x="27528" y="16039"/>
                </a:cubicBezTo>
                <a:lnTo>
                  <a:pt x="27458" y="15922"/>
                </a:lnTo>
                <a:cubicBezTo>
                  <a:pt x="27458" y="15829"/>
                  <a:pt x="27505" y="15759"/>
                  <a:pt x="27505" y="15665"/>
                </a:cubicBezTo>
                <a:close/>
                <a:moveTo>
                  <a:pt x="35630" y="10202"/>
                </a:moveTo>
                <a:cubicBezTo>
                  <a:pt x="35700" y="10295"/>
                  <a:pt x="35770" y="10389"/>
                  <a:pt x="35840" y="10482"/>
                </a:cubicBezTo>
                <a:cubicBezTo>
                  <a:pt x="36891" y="12046"/>
                  <a:pt x="37381" y="13938"/>
                  <a:pt x="37218" y="15805"/>
                </a:cubicBezTo>
                <a:cubicBezTo>
                  <a:pt x="37171" y="15899"/>
                  <a:pt x="37148" y="15969"/>
                  <a:pt x="37101" y="16062"/>
                </a:cubicBezTo>
                <a:cubicBezTo>
                  <a:pt x="37007" y="14381"/>
                  <a:pt x="36564" y="12747"/>
                  <a:pt x="35863" y="11253"/>
                </a:cubicBezTo>
                <a:cubicBezTo>
                  <a:pt x="35793" y="10902"/>
                  <a:pt x="35723" y="10552"/>
                  <a:pt x="35630" y="10202"/>
                </a:cubicBezTo>
                <a:close/>
                <a:moveTo>
                  <a:pt x="26921" y="15549"/>
                </a:moveTo>
                <a:lnTo>
                  <a:pt x="27061" y="15805"/>
                </a:lnTo>
                <a:cubicBezTo>
                  <a:pt x="27014" y="15899"/>
                  <a:pt x="26968" y="15992"/>
                  <a:pt x="26921" y="16086"/>
                </a:cubicBezTo>
                <a:cubicBezTo>
                  <a:pt x="26898" y="16016"/>
                  <a:pt x="26874" y="15922"/>
                  <a:pt x="26851" y="15852"/>
                </a:cubicBezTo>
                <a:cubicBezTo>
                  <a:pt x="26874" y="15759"/>
                  <a:pt x="26898" y="15665"/>
                  <a:pt x="26921" y="15549"/>
                </a:cubicBezTo>
                <a:close/>
                <a:moveTo>
                  <a:pt x="12399" y="15619"/>
                </a:moveTo>
                <a:cubicBezTo>
                  <a:pt x="12445" y="15805"/>
                  <a:pt x="12492" y="15969"/>
                  <a:pt x="12539" y="16156"/>
                </a:cubicBezTo>
                <a:cubicBezTo>
                  <a:pt x="12492" y="16039"/>
                  <a:pt x="12445" y="15922"/>
                  <a:pt x="12399" y="15829"/>
                </a:cubicBezTo>
                <a:cubicBezTo>
                  <a:pt x="12399" y="15759"/>
                  <a:pt x="12399" y="15689"/>
                  <a:pt x="12399" y="15619"/>
                </a:cubicBezTo>
                <a:close/>
                <a:moveTo>
                  <a:pt x="14663" y="15268"/>
                </a:moveTo>
                <a:lnTo>
                  <a:pt x="14663" y="15268"/>
                </a:lnTo>
                <a:cubicBezTo>
                  <a:pt x="14710" y="15409"/>
                  <a:pt x="14780" y="15572"/>
                  <a:pt x="14873" y="15712"/>
                </a:cubicBezTo>
                <a:cubicBezTo>
                  <a:pt x="14803" y="15876"/>
                  <a:pt x="14757" y="16016"/>
                  <a:pt x="14710" y="16179"/>
                </a:cubicBezTo>
                <a:cubicBezTo>
                  <a:pt x="14663" y="15876"/>
                  <a:pt x="14663" y="15572"/>
                  <a:pt x="14663" y="15268"/>
                </a:cubicBezTo>
                <a:close/>
                <a:moveTo>
                  <a:pt x="19216" y="15525"/>
                </a:moveTo>
                <a:lnTo>
                  <a:pt x="19310" y="15619"/>
                </a:lnTo>
                <a:cubicBezTo>
                  <a:pt x="19356" y="15805"/>
                  <a:pt x="19403" y="16016"/>
                  <a:pt x="19450" y="16202"/>
                </a:cubicBezTo>
                <a:lnTo>
                  <a:pt x="19380" y="16156"/>
                </a:lnTo>
                <a:cubicBezTo>
                  <a:pt x="19356" y="16062"/>
                  <a:pt x="19310" y="15969"/>
                  <a:pt x="19286" y="15876"/>
                </a:cubicBezTo>
                <a:cubicBezTo>
                  <a:pt x="19263" y="15759"/>
                  <a:pt x="19216" y="15642"/>
                  <a:pt x="19216" y="15525"/>
                </a:cubicBezTo>
                <a:close/>
                <a:moveTo>
                  <a:pt x="5884" y="15479"/>
                </a:moveTo>
                <a:cubicBezTo>
                  <a:pt x="5931" y="15595"/>
                  <a:pt x="5954" y="15689"/>
                  <a:pt x="6001" y="15805"/>
                </a:cubicBezTo>
                <a:cubicBezTo>
                  <a:pt x="5931" y="16016"/>
                  <a:pt x="5884" y="16249"/>
                  <a:pt x="5838" y="16459"/>
                </a:cubicBezTo>
                <a:lnTo>
                  <a:pt x="5814" y="16459"/>
                </a:lnTo>
                <a:cubicBezTo>
                  <a:pt x="5814" y="16132"/>
                  <a:pt x="5861" y="15805"/>
                  <a:pt x="5884" y="15479"/>
                </a:cubicBezTo>
                <a:close/>
                <a:moveTo>
                  <a:pt x="32758" y="15128"/>
                </a:moveTo>
                <a:cubicBezTo>
                  <a:pt x="32875" y="15409"/>
                  <a:pt x="32992" y="15712"/>
                  <a:pt x="33085" y="16016"/>
                </a:cubicBezTo>
                <a:cubicBezTo>
                  <a:pt x="33085" y="16156"/>
                  <a:pt x="33062" y="16296"/>
                  <a:pt x="33015" y="16436"/>
                </a:cubicBezTo>
                <a:lnTo>
                  <a:pt x="33015" y="16459"/>
                </a:lnTo>
                <a:cubicBezTo>
                  <a:pt x="32945" y="16016"/>
                  <a:pt x="32851" y="15572"/>
                  <a:pt x="32758" y="15128"/>
                </a:cubicBezTo>
                <a:close/>
                <a:moveTo>
                  <a:pt x="15947" y="15759"/>
                </a:moveTo>
                <a:cubicBezTo>
                  <a:pt x="15971" y="16016"/>
                  <a:pt x="16018" y="16249"/>
                  <a:pt x="16088" y="16483"/>
                </a:cubicBezTo>
                <a:lnTo>
                  <a:pt x="16041" y="16436"/>
                </a:lnTo>
                <a:cubicBezTo>
                  <a:pt x="15994" y="16343"/>
                  <a:pt x="15947" y="16272"/>
                  <a:pt x="15901" y="16202"/>
                </a:cubicBezTo>
                <a:cubicBezTo>
                  <a:pt x="15901" y="16062"/>
                  <a:pt x="15877" y="15946"/>
                  <a:pt x="15877" y="15829"/>
                </a:cubicBezTo>
                <a:lnTo>
                  <a:pt x="15947" y="15759"/>
                </a:lnTo>
                <a:close/>
                <a:moveTo>
                  <a:pt x="13169" y="14405"/>
                </a:moveTo>
                <a:cubicBezTo>
                  <a:pt x="13216" y="14568"/>
                  <a:pt x="13239" y="14708"/>
                  <a:pt x="13286" y="14872"/>
                </a:cubicBezTo>
                <a:cubicBezTo>
                  <a:pt x="13286" y="15082"/>
                  <a:pt x="13309" y="15292"/>
                  <a:pt x="13309" y="15502"/>
                </a:cubicBezTo>
                <a:cubicBezTo>
                  <a:pt x="13192" y="15829"/>
                  <a:pt x="13076" y="16156"/>
                  <a:pt x="13006" y="16506"/>
                </a:cubicBezTo>
                <a:lnTo>
                  <a:pt x="13006" y="16483"/>
                </a:lnTo>
                <a:cubicBezTo>
                  <a:pt x="13006" y="16389"/>
                  <a:pt x="13006" y="16319"/>
                  <a:pt x="12982" y="16249"/>
                </a:cubicBezTo>
                <a:cubicBezTo>
                  <a:pt x="12959" y="15619"/>
                  <a:pt x="13029" y="15012"/>
                  <a:pt x="13169" y="14405"/>
                </a:cubicBezTo>
                <a:close/>
                <a:moveTo>
                  <a:pt x="36003" y="12607"/>
                </a:moveTo>
                <a:cubicBezTo>
                  <a:pt x="36190" y="13097"/>
                  <a:pt x="36354" y="13611"/>
                  <a:pt x="36470" y="14148"/>
                </a:cubicBezTo>
                <a:cubicBezTo>
                  <a:pt x="36634" y="14988"/>
                  <a:pt x="36751" y="15852"/>
                  <a:pt x="36774" y="16739"/>
                </a:cubicBezTo>
                <a:cubicBezTo>
                  <a:pt x="36681" y="16016"/>
                  <a:pt x="36517" y="15292"/>
                  <a:pt x="36284" y="14591"/>
                </a:cubicBezTo>
                <a:lnTo>
                  <a:pt x="36284" y="14615"/>
                </a:lnTo>
                <a:cubicBezTo>
                  <a:pt x="36214" y="14358"/>
                  <a:pt x="36120" y="14101"/>
                  <a:pt x="36003" y="13868"/>
                </a:cubicBezTo>
                <a:cubicBezTo>
                  <a:pt x="36027" y="13447"/>
                  <a:pt x="36003" y="13027"/>
                  <a:pt x="36003" y="12607"/>
                </a:cubicBezTo>
                <a:close/>
                <a:moveTo>
                  <a:pt x="30773" y="16132"/>
                </a:moveTo>
                <a:cubicBezTo>
                  <a:pt x="30797" y="16226"/>
                  <a:pt x="30820" y="16319"/>
                  <a:pt x="30844" y="16436"/>
                </a:cubicBezTo>
                <a:cubicBezTo>
                  <a:pt x="30820" y="16576"/>
                  <a:pt x="30797" y="16716"/>
                  <a:pt x="30750" y="16856"/>
                </a:cubicBezTo>
                <a:cubicBezTo>
                  <a:pt x="30750" y="16669"/>
                  <a:pt x="30750" y="16483"/>
                  <a:pt x="30750" y="16296"/>
                </a:cubicBezTo>
                <a:lnTo>
                  <a:pt x="30773" y="16296"/>
                </a:lnTo>
                <a:lnTo>
                  <a:pt x="30773" y="16132"/>
                </a:lnTo>
                <a:close/>
                <a:moveTo>
                  <a:pt x="11558" y="15268"/>
                </a:moveTo>
                <a:lnTo>
                  <a:pt x="11558" y="15268"/>
                </a:lnTo>
                <a:cubicBezTo>
                  <a:pt x="11511" y="15805"/>
                  <a:pt x="11511" y="16343"/>
                  <a:pt x="11581" y="16880"/>
                </a:cubicBezTo>
                <a:cubicBezTo>
                  <a:pt x="11488" y="16693"/>
                  <a:pt x="11395" y="16529"/>
                  <a:pt x="11301" y="16343"/>
                </a:cubicBezTo>
                <a:cubicBezTo>
                  <a:pt x="11371" y="15969"/>
                  <a:pt x="11441" y="15619"/>
                  <a:pt x="11558" y="15268"/>
                </a:cubicBezTo>
                <a:close/>
                <a:moveTo>
                  <a:pt x="27948" y="16343"/>
                </a:moveTo>
                <a:lnTo>
                  <a:pt x="27948" y="16343"/>
                </a:lnTo>
                <a:cubicBezTo>
                  <a:pt x="27995" y="16413"/>
                  <a:pt x="28042" y="16483"/>
                  <a:pt x="28088" y="16553"/>
                </a:cubicBezTo>
                <a:lnTo>
                  <a:pt x="28065" y="16739"/>
                </a:lnTo>
                <a:cubicBezTo>
                  <a:pt x="28065" y="16786"/>
                  <a:pt x="28042" y="16833"/>
                  <a:pt x="28018" y="16903"/>
                </a:cubicBezTo>
                <a:lnTo>
                  <a:pt x="27972" y="16926"/>
                </a:lnTo>
                <a:cubicBezTo>
                  <a:pt x="27972" y="16739"/>
                  <a:pt x="27972" y="16529"/>
                  <a:pt x="27948" y="16343"/>
                </a:cubicBezTo>
                <a:close/>
                <a:moveTo>
                  <a:pt x="25800" y="15409"/>
                </a:moveTo>
                <a:cubicBezTo>
                  <a:pt x="25987" y="15782"/>
                  <a:pt x="26151" y="16156"/>
                  <a:pt x="26291" y="16529"/>
                </a:cubicBezTo>
                <a:cubicBezTo>
                  <a:pt x="26244" y="16669"/>
                  <a:pt x="26197" y="16833"/>
                  <a:pt x="26151" y="16950"/>
                </a:cubicBezTo>
                <a:cubicBezTo>
                  <a:pt x="26151" y="16880"/>
                  <a:pt x="26127" y="16833"/>
                  <a:pt x="26104" y="16763"/>
                </a:cubicBezTo>
                <a:cubicBezTo>
                  <a:pt x="26034" y="16459"/>
                  <a:pt x="25940" y="16132"/>
                  <a:pt x="25824" y="15852"/>
                </a:cubicBezTo>
                <a:cubicBezTo>
                  <a:pt x="25824" y="15712"/>
                  <a:pt x="25800" y="15595"/>
                  <a:pt x="25777" y="15479"/>
                </a:cubicBezTo>
                <a:cubicBezTo>
                  <a:pt x="25777" y="15455"/>
                  <a:pt x="25777" y="15432"/>
                  <a:pt x="25800" y="15409"/>
                </a:cubicBezTo>
                <a:close/>
                <a:moveTo>
                  <a:pt x="29956" y="14311"/>
                </a:moveTo>
                <a:cubicBezTo>
                  <a:pt x="30096" y="14545"/>
                  <a:pt x="30213" y="14778"/>
                  <a:pt x="30330" y="15012"/>
                </a:cubicBezTo>
                <a:cubicBezTo>
                  <a:pt x="30377" y="15362"/>
                  <a:pt x="30400" y="15712"/>
                  <a:pt x="30423" y="16039"/>
                </a:cubicBezTo>
                <a:cubicBezTo>
                  <a:pt x="30447" y="16389"/>
                  <a:pt x="30353" y="16669"/>
                  <a:pt x="30330" y="16973"/>
                </a:cubicBezTo>
                <a:cubicBezTo>
                  <a:pt x="30330" y="16950"/>
                  <a:pt x="30330" y="16950"/>
                  <a:pt x="30307" y="16926"/>
                </a:cubicBezTo>
                <a:cubicBezTo>
                  <a:pt x="30260" y="16809"/>
                  <a:pt x="30190" y="16716"/>
                  <a:pt x="30120" y="16599"/>
                </a:cubicBezTo>
                <a:cubicBezTo>
                  <a:pt x="30073" y="16109"/>
                  <a:pt x="30003" y="15642"/>
                  <a:pt x="29886" y="15152"/>
                </a:cubicBezTo>
                <a:cubicBezTo>
                  <a:pt x="29863" y="15012"/>
                  <a:pt x="29863" y="14872"/>
                  <a:pt x="29840" y="14755"/>
                </a:cubicBezTo>
                <a:cubicBezTo>
                  <a:pt x="29886" y="14591"/>
                  <a:pt x="29910" y="14451"/>
                  <a:pt x="29956" y="14311"/>
                </a:cubicBezTo>
                <a:close/>
                <a:moveTo>
                  <a:pt x="8173" y="15876"/>
                </a:moveTo>
                <a:cubicBezTo>
                  <a:pt x="8196" y="15946"/>
                  <a:pt x="8219" y="16016"/>
                  <a:pt x="8243" y="16086"/>
                </a:cubicBezTo>
                <a:cubicBezTo>
                  <a:pt x="8219" y="16296"/>
                  <a:pt x="8196" y="16529"/>
                  <a:pt x="8173" y="16716"/>
                </a:cubicBezTo>
                <a:lnTo>
                  <a:pt x="8173" y="17020"/>
                </a:lnTo>
                <a:cubicBezTo>
                  <a:pt x="8126" y="16716"/>
                  <a:pt x="8102" y="16389"/>
                  <a:pt x="8126" y="16086"/>
                </a:cubicBezTo>
                <a:lnTo>
                  <a:pt x="8126" y="16039"/>
                </a:lnTo>
                <a:cubicBezTo>
                  <a:pt x="8126" y="16016"/>
                  <a:pt x="8149" y="15946"/>
                  <a:pt x="8173" y="15876"/>
                </a:cubicBezTo>
                <a:close/>
                <a:moveTo>
                  <a:pt x="20127" y="16599"/>
                </a:moveTo>
                <a:cubicBezTo>
                  <a:pt x="20173" y="16763"/>
                  <a:pt x="20244" y="16926"/>
                  <a:pt x="20337" y="17066"/>
                </a:cubicBezTo>
                <a:lnTo>
                  <a:pt x="20267" y="16973"/>
                </a:lnTo>
                <a:lnTo>
                  <a:pt x="20150" y="16833"/>
                </a:lnTo>
                <a:cubicBezTo>
                  <a:pt x="20150" y="16763"/>
                  <a:pt x="20127" y="16669"/>
                  <a:pt x="20127" y="16599"/>
                </a:cubicBezTo>
                <a:close/>
                <a:moveTo>
                  <a:pt x="35023" y="15829"/>
                </a:moveTo>
                <a:cubicBezTo>
                  <a:pt x="35070" y="16039"/>
                  <a:pt x="35116" y="16249"/>
                  <a:pt x="35140" y="16459"/>
                </a:cubicBezTo>
                <a:cubicBezTo>
                  <a:pt x="35093" y="16693"/>
                  <a:pt x="35046" y="16926"/>
                  <a:pt x="34999" y="17160"/>
                </a:cubicBezTo>
                <a:cubicBezTo>
                  <a:pt x="34976" y="17043"/>
                  <a:pt x="34953" y="16950"/>
                  <a:pt x="34929" y="16833"/>
                </a:cubicBezTo>
                <a:cubicBezTo>
                  <a:pt x="34976" y="16506"/>
                  <a:pt x="34999" y="16179"/>
                  <a:pt x="35023" y="15829"/>
                </a:cubicBezTo>
                <a:close/>
                <a:moveTo>
                  <a:pt x="24680" y="16413"/>
                </a:moveTo>
                <a:cubicBezTo>
                  <a:pt x="24726" y="16483"/>
                  <a:pt x="24796" y="16553"/>
                  <a:pt x="24866" y="16623"/>
                </a:cubicBezTo>
                <a:lnTo>
                  <a:pt x="24866" y="16716"/>
                </a:lnTo>
                <a:cubicBezTo>
                  <a:pt x="24825" y="16882"/>
                  <a:pt x="24784" y="17029"/>
                  <a:pt x="24726" y="17174"/>
                </a:cubicBezTo>
                <a:lnTo>
                  <a:pt x="24726" y="17174"/>
                </a:lnTo>
                <a:cubicBezTo>
                  <a:pt x="24723" y="16915"/>
                  <a:pt x="24701" y="16674"/>
                  <a:pt x="24680" y="16413"/>
                </a:cubicBezTo>
                <a:close/>
                <a:moveTo>
                  <a:pt x="23349" y="16366"/>
                </a:moveTo>
                <a:lnTo>
                  <a:pt x="23349" y="16366"/>
                </a:lnTo>
                <a:cubicBezTo>
                  <a:pt x="23395" y="16669"/>
                  <a:pt x="23325" y="16973"/>
                  <a:pt x="23185" y="17253"/>
                </a:cubicBezTo>
                <a:cubicBezTo>
                  <a:pt x="23185" y="16973"/>
                  <a:pt x="23162" y="16669"/>
                  <a:pt x="23139" y="16389"/>
                </a:cubicBezTo>
                <a:cubicBezTo>
                  <a:pt x="23209" y="16389"/>
                  <a:pt x="23279" y="16389"/>
                  <a:pt x="23349" y="16366"/>
                </a:cubicBezTo>
                <a:close/>
                <a:moveTo>
                  <a:pt x="21995" y="16343"/>
                </a:moveTo>
                <a:cubicBezTo>
                  <a:pt x="22041" y="16413"/>
                  <a:pt x="22041" y="16459"/>
                  <a:pt x="22041" y="16529"/>
                </a:cubicBezTo>
                <a:cubicBezTo>
                  <a:pt x="22088" y="16763"/>
                  <a:pt x="22088" y="17020"/>
                  <a:pt x="22041" y="17276"/>
                </a:cubicBezTo>
                <a:cubicBezTo>
                  <a:pt x="22018" y="17300"/>
                  <a:pt x="22018" y="17323"/>
                  <a:pt x="21995" y="17346"/>
                </a:cubicBezTo>
                <a:cubicBezTo>
                  <a:pt x="21925" y="17020"/>
                  <a:pt x="21855" y="16693"/>
                  <a:pt x="21784" y="16343"/>
                </a:cubicBezTo>
                <a:close/>
                <a:moveTo>
                  <a:pt x="18585" y="16253"/>
                </a:moveTo>
                <a:cubicBezTo>
                  <a:pt x="18739" y="16277"/>
                  <a:pt x="18872" y="16322"/>
                  <a:pt x="19006" y="16389"/>
                </a:cubicBezTo>
                <a:cubicBezTo>
                  <a:pt x="19029" y="16389"/>
                  <a:pt x="19076" y="16413"/>
                  <a:pt x="19123" y="16436"/>
                </a:cubicBezTo>
                <a:cubicBezTo>
                  <a:pt x="19263" y="16763"/>
                  <a:pt x="19426" y="17066"/>
                  <a:pt x="19613" y="17370"/>
                </a:cubicBezTo>
                <a:lnTo>
                  <a:pt x="19473" y="17323"/>
                </a:lnTo>
                <a:cubicBezTo>
                  <a:pt x="19169" y="17113"/>
                  <a:pt x="18866" y="16856"/>
                  <a:pt x="18586" y="16599"/>
                </a:cubicBezTo>
                <a:cubicBezTo>
                  <a:pt x="18563" y="16484"/>
                  <a:pt x="18562" y="16368"/>
                  <a:pt x="18585" y="16253"/>
                </a:cubicBezTo>
                <a:close/>
                <a:moveTo>
                  <a:pt x="27388" y="16389"/>
                </a:moveTo>
                <a:lnTo>
                  <a:pt x="27505" y="16669"/>
                </a:lnTo>
                <a:cubicBezTo>
                  <a:pt x="27411" y="16833"/>
                  <a:pt x="27341" y="16996"/>
                  <a:pt x="27295" y="17160"/>
                </a:cubicBezTo>
                <a:cubicBezTo>
                  <a:pt x="27248" y="17253"/>
                  <a:pt x="27201" y="17346"/>
                  <a:pt x="27155" y="17417"/>
                </a:cubicBezTo>
                <a:lnTo>
                  <a:pt x="27108" y="17230"/>
                </a:lnTo>
                <a:cubicBezTo>
                  <a:pt x="27225" y="16950"/>
                  <a:pt x="27318" y="16669"/>
                  <a:pt x="27388" y="16389"/>
                </a:cubicBezTo>
                <a:close/>
                <a:moveTo>
                  <a:pt x="10367" y="16833"/>
                </a:moveTo>
                <a:cubicBezTo>
                  <a:pt x="10391" y="16926"/>
                  <a:pt x="10461" y="17043"/>
                  <a:pt x="10507" y="17160"/>
                </a:cubicBezTo>
                <a:cubicBezTo>
                  <a:pt x="10554" y="17253"/>
                  <a:pt x="10554" y="17417"/>
                  <a:pt x="10577" y="17557"/>
                </a:cubicBezTo>
                <a:cubicBezTo>
                  <a:pt x="10461" y="17370"/>
                  <a:pt x="10367" y="17183"/>
                  <a:pt x="10274" y="16973"/>
                </a:cubicBezTo>
                <a:cubicBezTo>
                  <a:pt x="10297" y="16926"/>
                  <a:pt x="10344" y="16856"/>
                  <a:pt x="10367" y="16833"/>
                </a:cubicBezTo>
                <a:close/>
                <a:moveTo>
                  <a:pt x="20500" y="16132"/>
                </a:moveTo>
                <a:lnTo>
                  <a:pt x="20594" y="16179"/>
                </a:lnTo>
                <a:lnTo>
                  <a:pt x="20874" y="16249"/>
                </a:lnTo>
                <a:cubicBezTo>
                  <a:pt x="20991" y="16669"/>
                  <a:pt x="21061" y="17090"/>
                  <a:pt x="21107" y="17533"/>
                </a:cubicBezTo>
                <a:lnTo>
                  <a:pt x="21107" y="17557"/>
                </a:lnTo>
                <a:cubicBezTo>
                  <a:pt x="20991" y="17440"/>
                  <a:pt x="20897" y="17323"/>
                  <a:pt x="20827" y="17206"/>
                </a:cubicBezTo>
                <a:cubicBezTo>
                  <a:pt x="20734" y="16833"/>
                  <a:pt x="20617" y="16483"/>
                  <a:pt x="20500" y="16132"/>
                </a:cubicBezTo>
                <a:close/>
                <a:moveTo>
                  <a:pt x="14103" y="16833"/>
                </a:moveTo>
                <a:lnTo>
                  <a:pt x="14173" y="16973"/>
                </a:lnTo>
                <a:lnTo>
                  <a:pt x="14196" y="17066"/>
                </a:lnTo>
                <a:cubicBezTo>
                  <a:pt x="14196" y="17206"/>
                  <a:pt x="14220" y="17346"/>
                  <a:pt x="14243" y="17487"/>
                </a:cubicBezTo>
                <a:cubicBezTo>
                  <a:pt x="14220" y="17533"/>
                  <a:pt x="14173" y="17603"/>
                  <a:pt x="14150" y="17673"/>
                </a:cubicBezTo>
                <a:cubicBezTo>
                  <a:pt x="14150" y="17627"/>
                  <a:pt x="14126" y="17603"/>
                  <a:pt x="14126" y="17580"/>
                </a:cubicBezTo>
                <a:cubicBezTo>
                  <a:pt x="14080" y="17323"/>
                  <a:pt x="14080" y="17090"/>
                  <a:pt x="14103" y="16833"/>
                </a:cubicBezTo>
                <a:close/>
                <a:moveTo>
                  <a:pt x="9153" y="15012"/>
                </a:moveTo>
                <a:cubicBezTo>
                  <a:pt x="9270" y="15479"/>
                  <a:pt x="9433" y="15922"/>
                  <a:pt x="9620" y="16366"/>
                </a:cubicBezTo>
                <a:cubicBezTo>
                  <a:pt x="9620" y="16739"/>
                  <a:pt x="9620" y="17113"/>
                  <a:pt x="9643" y="17463"/>
                </a:cubicBezTo>
                <a:cubicBezTo>
                  <a:pt x="9620" y="17557"/>
                  <a:pt x="9597" y="17650"/>
                  <a:pt x="9573" y="17743"/>
                </a:cubicBezTo>
                <a:cubicBezTo>
                  <a:pt x="9340" y="17160"/>
                  <a:pt x="9153" y="16599"/>
                  <a:pt x="9013" y="15992"/>
                </a:cubicBezTo>
                <a:cubicBezTo>
                  <a:pt x="9036" y="15665"/>
                  <a:pt x="9083" y="15339"/>
                  <a:pt x="9153" y="15012"/>
                </a:cubicBezTo>
                <a:close/>
                <a:moveTo>
                  <a:pt x="15644" y="16973"/>
                </a:moveTo>
                <a:lnTo>
                  <a:pt x="15644" y="16973"/>
                </a:lnTo>
                <a:cubicBezTo>
                  <a:pt x="15691" y="17230"/>
                  <a:pt x="15761" y="17510"/>
                  <a:pt x="15807" y="17767"/>
                </a:cubicBezTo>
                <a:cubicBezTo>
                  <a:pt x="15737" y="17510"/>
                  <a:pt x="15691" y="17253"/>
                  <a:pt x="15644" y="16973"/>
                </a:cubicBezTo>
                <a:close/>
                <a:moveTo>
                  <a:pt x="36027" y="15222"/>
                </a:moveTo>
                <a:cubicBezTo>
                  <a:pt x="36237" y="15969"/>
                  <a:pt x="36377" y="16739"/>
                  <a:pt x="36447" y="17510"/>
                </a:cubicBezTo>
                <a:cubicBezTo>
                  <a:pt x="36400" y="17603"/>
                  <a:pt x="36354" y="17697"/>
                  <a:pt x="36307" y="17813"/>
                </a:cubicBezTo>
                <a:cubicBezTo>
                  <a:pt x="36284" y="17113"/>
                  <a:pt x="36190" y="16413"/>
                  <a:pt x="36027" y="15712"/>
                </a:cubicBezTo>
                <a:lnTo>
                  <a:pt x="36027" y="15222"/>
                </a:lnTo>
                <a:close/>
                <a:moveTo>
                  <a:pt x="26547" y="17417"/>
                </a:moveTo>
                <a:cubicBezTo>
                  <a:pt x="26571" y="17487"/>
                  <a:pt x="26594" y="17557"/>
                  <a:pt x="26594" y="17627"/>
                </a:cubicBezTo>
                <a:cubicBezTo>
                  <a:pt x="26571" y="17697"/>
                  <a:pt x="26524" y="17767"/>
                  <a:pt x="26501" y="17813"/>
                </a:cubicBezTo>
                <a:lnTo>
                  <a:pt x="26501" y="17837"/>
                </a:lnTo>
                <a:lnTo>
                  <a:pt x="26454" y="17743"/>
                </a:lnTo>
                <a:cubicBezTo>
                  <a:pt x="26501" y="17627"/>
                  <a:pt x="26524" y="17510"/>
                  <a:pt x="26547" y="17417"/>
                </a:cubicBezTo>
                <a:close/>
                <a:moveTo>
                  <a:pt x="30166" y="17417"/>
                </a:moveTo>
                <a:lnTo>
                  <a:pt x="30213" y="17533"/>
                </a:lnTo>
                <a:cubicBezTo>
                  <a:pt x="30213" y="17650"/>
                  <a:pt x="30190" y="17743"/>
                  <a:pt x="30166" y="17837"/>
                </a:cubicBezTo>
                <a:lnTo>
                  <a:pt x="30166" y="17417"/>
                </a:lnTo>
                <a:close/>
                <a:moveTo>
                  <a:pt x="22625" y="17206"/>
                </a:moveTo>
                <a:cubicBezTo>
                  <a:pt x="22648" y="17417"/>
                  <a:pt x="22648" y="17603"/>
                  <a:pt x="22625" y="17813"/>
                </a:cubicBezTo>
                <a:lnTo>
                  <a:pt x="22532" y="17860"/>
                </a:lnTo>
                <a:cubicBezTo>
                  <a:pt x="22555" y="17650"/>
                  <a:pt x="22602" y="17417"/>
                  <a:pt x="22625" y="17206"/>
                </a:cubicBezTo>
                <a:close/>
                <a:moveTo>
                  <a:pt x="31217" y="16016"/>
                </a:moveTo>
                <a:cubicBezTo>
                  <a:pt x="31381" y="16576"/>
                  <a:pt x="31497" y="17136"/>
                  <a:pt x="31567" y="17720"/>
                </a:cubicBezTo>
                <a:cubicBezTo>
                  <a:pt x="31567" y="17790"/>
                  <a:pt x="31544" y="17883"/>
                  <a:pt x="31521" y="17977"/>
                </a:cubicBezTo>
                <a:cubicBezTo>
                  <a:pt x="31474" y="17510"/>
                  <a:pt x="31381" y="17066"/>
                  <a:pt x="31264" y="16623"/>
                </a:cubicBezTo>
                <a:cubicBezTo>
                  <a:pt x="31240" y="16459"/>
                  <a:pt x="31194" y="16343"/>
                  <a:pt x="31170" y="16202"/>
                </a:cubicBezTo>
                <a:lnTo>
                  <a:pt x="31217" y="16016"/>
                </a:lnTo>
                <a:close/>
                <a:moveTo>
                  <a:pt x="8546" y="16833"/>
                </a:moveTo>
                <a:cubicBezTo>
                  <a:pt x="8546" y="16880"/>
                  <a:pt x="8593" y="16903"/>
                  <a:pt x="8593" y="16950"/>
                </a:cubicBezTo>
                <a:cubicBezTo>
                  <a:pt x="8569" y="17300"/>
                  <a:pt x="8569" y="17650"/>
                  <a:pt x="8569" y="18000"/>
                </a:cubicBezTo>
                <a:cubicBezTo>
                  <a:pt x="8523" y="17627"/>
                  <a:pt x="8523" y="17230"/>
                  <a:pt x="8546" y="16833"/>
                </a:cubicBezTo>
                <a:close/>
                <a:moveTo>
                  <a:pt x="16298" y="15409"/>
                </a:moveTo>
                <a:lnTo>
                  <a:pt x="16298" y="15409"/>
                </a:lnTo>
                <a:cubicBezTo>
                  <a:pt x="16555" y="15735"/>
                  <a:pt x="16811" y="16039"/>
                  <a:pt x="17115" y="16343"/>
                </a:cubicBezTo>
                <a:cubicBezTo>
                  <a:pt x="17138" y="16436"/>
                  <a:pt x="17185" y="16553"/>
                  <a:pt x="17232" y="16646"/>
                </a:cubicBezTo>
                <a:cubicBezTo>
                  <a:pt x="17208" y="16973"/>
                  <a:pt x="17232" y="17276"/>
                  <a:pt x="17302" y="17580"/>
                </a:cubicBezTo>
                <a:cubicBezTo>
                  <a:pt x="17325" y="17720"/>
                  <a:pt x="17372" y="17860"/>
                  <a:pt x="17418" y="18000"/>
                </a:cubicBezTo>
                <a:cubicBezTo>
                  <a:pt x="17325" y="17930"/>
                  <a:pt x="17208" y="17860"/>
                  <a:pt x="17092" y="17767"/>
                </a:cubicBezTo>
                <a:cubicBezTo>
                  <a:pt x="16998" y="17627"/>
                  <a:pt x="16905" y="17487"/>
                  <a:pt x="16835" y="17346"/>
                </a:cubicBezTo>
                <a:cubicBezTo>
                  <a:pt x="16765" y="17183"/>
                  <a:pt x="16695" y="17043"/>
                  <a:pt x="16625" y="16880"/>
                </a:cubicBezTo>
                <a:cubicBezTo>
                  <a:pt x="16648" y="16833"/>
                  <a:pt x="16625" y="16763"/>
                  <a:pt x="16578" y="16739"/>
                </a:cubicBezTo>
                <a:cubicBezTo>
                  <a:pt x="16414" y="16319"/>
                  <a:pt x="16321" y="15876"/>
                  <a:pt x="16298" y="15409"/>
                </a:cubicBezTo>
                <a:close/>
                <a:moveTo>
                  <a:pt x="29419" y="16156"/>
                </a:moveTo>
                <a:cubicBezTo>
                  <a:pt x="29513" y="16296"/>
                  <a:pt x="29606" y="16436"/>
                  <a:pt x="29676" y="16576"/>
                </a:cubicBezTo>
                <a:cubicBezTo>
                  <a:pt x="29676" y="17066"/>
                  <a:pt x="29629" y="17580"/>
                  <a:pt x="29559" y="18070"/>
                </a:cubicBezTo>
                <a:cubicBezTo>
                  <a:pt x="29536" y="17537"/>
                  <a:pt x="29444" y="17028"/>
                  <a:pt x="29351" y="16495"/>
                </a:cubicBezTo>
                <a:lnTo>
                  <a:pt x="29351" y="16495"/>
                </a:lnTo>
                <a:cubicBezTo>
                  <a:pt x="29374" y="16382"/>
                  <a:pt x="29397" y="16269"/>
                  <a:pt x="29419" y="16156"/>
                </a:cubicBezTo>
                <a:close/>
                <a:moveTo>
                  <a:pt x="24353" y="17417"/>
                </a:moveTo>
                <a:cubicBezTo>
                  <a:pt x="24353" y="17440"/>
                  <a:pt x="24376" y="17487"/>
                  <a:pt x="24376" y="17533"/>
                </a:cubicBezTo>
                <a:cubicBezTo>
                  <a:pt x="24353" y="17720"/>
                  <a:pt x="24329" y="17883"/>
                  <a:pt x="24306" y="18070"/>
                </a:cubicBezTo>
                <a:lnTo>
                  <a:pt x="24236" y="18094"/>
                </a:lnTo>
                <a:cubicBezTo>
                  <a:pt x="24259" y="17954"/>
                  <a:pt x="24283" y="17813"/>
                  <a:pt x="24306" y="17650"/>
                </a:cubicBezTo>
                <a:cubicBezTo>
                  <a:pt x="24306" y="17627"/>
                  <a:pt x="24306" y="17603"/>
                  <a:pt x="24306" y="17580"/>
                </a:cubicBezTo>
                <a:cubicBezTo>
                  <a:pt x="24329" y="17533"/>
                  <a:pt x="24329" y="17463"/>
                  <a:pt x="24353" y="17417"/>
                </a:cubicBezTo>
                <a:close/>
                <a:moveTo>
                  <a:pt x="12609" y="17136"/>
                </a:moveTo>
                <a:lnTo>
                  <a:pt x="12749" y="17417"/>
                </a:lnTo>
                <a:cubicBezTo>
                  <a:pt x="12795" y="17603"/>
                  <a:pt x="12842" y="17813"/>
                  <a:pt x="12912" y="18024"/>
                </a:cubicBezTo>
                <a:lnTo>
                  <a:pt x="12912" y="18117"/>
                </a:lnTo>
                <a:cubicBezTo>
                  <a:pt x="12795" y="17790"/>
                  <a:pt x="12702" y="17463"/>
                  <a:pt x="12609" y="17136"/>
                </a:cubicBezTo>
                <a:close/>
                <a:moveTo>
                  <a:pt x="15294" y="16506"/>
                </a:moveTo>
                <a:cubicBezTo>
                  <a:pt x="15317" y="17090"/>
                  <a:pt x="15434" y="17697"/>
                  <a:pt x="15667" y="18257"/>
                </a:cubicBezTo>
                <a:cubicBezTo>
                  <a:pt x="15527" y="18140"/>
                  <a:pt x="15387" y="18000"/>
                  <a:pt x="15270" y="17860"/>
                </a:cubicBezTo>
                <a:cubicBezTo>
                  <a:pt x="15130" y="17510"/>
                  <a:pt x="15060" y="17160"/>
                  <a:pt x="15060" y="16786"/>
                </a:cubicBezTo>
                <a:cubicBezTo>
                  <a:pt x="15154" y="16693"/>
                  <a:pt x="15224" y="16599"/>
                  <a:pt x="15294" y="16506"/>
                </a:cubicBezTo>
                <a:close/>
                <a:moveTo>
                  <a:pt x="11838" y="15292"/>
                </a:moveTo>
                <a:lnTo>
                  <a:pt x="11838" y="15315"/>
                </a:lnTo>
                <a:cubicBezTo>
                  <a:pt x="11838" y="15432"/>
                  <a:pt x="11862" y="15549"/>
                  <a:pt x="11862" y="15689"/>
                </a:cubicBezTo>
                <a:cubicBezTo>
                  <a:pt x="11978" y="16576"/>
                  <a:pt x="12188" y="17440"/>
                  <a:pt x="12445" y="18304"/>
                </a:cubicBezTo>
                <a:cubicBezTo>
                  <a:pt x="12375" y="18187"/>
                  <a:pt x="12282" y="18070"/>
                  <a:pt x="12188" y="17954"/>
                </a:cubicBezTo>
                <a:cubicBezTo>
                  <a:pt x="12118" y="17813"/>
                  <a:pt x="12025" y="17650"/>
                  <a:pt x="11932" y="17510"/>
                </a:cubicBezTo>
                <a:cubicBezTo>
                  <a:pt x="11791" y="16786"/>
                  <a:pt x="11745" y="16016"/>
                  <a:pt x="11838" y="15292"/>
                </a:cubicBezTo>
                <a:close/>
                <a:moveTo>
                  <a:pt x="13426" y="16413"/>
                </a:moveTo>
                <a:cubicBezTo>
                  <a:pt x="13449" y="17066"/>
                  <a:pt x="13566" y="17697"/>
                  <a:pt x="13776" y="18304"/>
                </a:cubicBezTo>
                <a:cubicBezTo>
                  <a:pt x="13613" y="17954"/>
                  <a:pt x="13449" y="17603"/>
                  <a:pt x="13286" y="17253"/>
                </a:cubicBezTo>
                <a:cubicBezTo>
                  <a:pt x="13309" y="16973"/>
                  <a:pt x="13356" y="16693"/>
                  <a:pt x="13426" y="16413"/>
                </a:cubicBezTo>
                <a:close/>
                <a:moveTo>
                  <a:pt x="23956" y="17253"/>
                </a:moveTo>
                <a:lnTo>
                  <a:pt x="23956" y="17323"/>
                </a:lnTo>
                <a:lnTo>
                  <a:pt x="23933" y="17440"/>
                </a:lnTo>
                <a:cubicBezTo>
                  <a:pt x="23909" y="17533"/>
                  <a:pt x="23886" y="17650"/>
                  <a:pt x="23862" y="17743"/>
                </a:cubicBezTo>
                <a:cubicBezTo>
                  <a:pt x="23792" y="17977"/>
                  <a:pt x="23629" y="18164"/>
                  <a:pt x="23419" y="18304"/>
                </a:cubicBezTo>
                <a:lnTo>
                  <a:pt x="23302" y="18304"/>
                </a:lnTo>
                <a:cubicBezTo>
                  <a:pt x="23395" y="18117"/>
                  <a:pt x="23489" y="17954"/>
                  <a:pt x="23559" y="17767"/>
                </a:cubicBezTo>
                <a:cubicBezTo>
                  <a:pt x="23699" y="17603"/>
                  <a:pt x="23839" y="17440"/>
                  <a:pt x="23956" y="17253"/>
                </a:cubicBezTo>
                <a:close/>
                <a:moveTo>
                  <a:pt x="17605" y="17323"/>
                </a:moveTo>
                <a:cubicBezTo>
                  <a:pt x="17652" y="17370"/>
                  <a:pt x="17675" y="17417"/>
                  <a:pt x="17722" y="17487"/>
                </a:cubicBezTo>
                <a:cubicBezTo>
                  <a:pt x="17792" y="17650"/>
                  <a:pt x="17885" y="17813"/>
                  <a:pt x="17979" y="17954"/>
                </a:cubicBezTo>
                <a:cubicBezTo>
                  <a:pt x="18095" y="18117"/>
                  <a:pt x="18189" y="18280"/>
                  <a:pt x="18329" y="18444"/>
                </a:cubicBezTo>
                <a:cubicBezTo>
                  <a:pt x="18189" y="18374"/>
                  <a:pt x="18049" y="18327"/>
                  <a:pt x="17932" y="18257"/>
                </a:cubicBezTo>
                <a:cubicBezTo>
                  <a:pt x="17815" y="18024"/>
                  <a:pt x="17722" y="17743"/>
                  <a:pt x="17652" y="17487"/>
                </a:cubicBezTo>
                <a:cubicBezTo>
                  <a:pt x="17652" y="17440"/>
                  <a:pt x="17605" y="17370"/>
                  <a:pt x="17605" y="17323"/>
                </a:cubicBezTo>
                <a:close/>
                <a:moveTo>
                  <a:pt x="30984" y="17206"/>
                </a:moveTo>
                <a:lnTo>
                  <a:pt x="30984" y="17206"/>
                </a:lnTo>
                <a:cubicBezTo>
                  <a:pt x="31007" y="17627"/>
                  <a:pt x="31007" y="18047"/>
                  <a:pt x="30960" y="18491"/>
                </a:cubicBezTo>
                <a:cubicBezTo>
                  <a:pt x="30914" y="18304"/>
                  <a:pt x="30844" y="18117"/>
                  <a:pt x="30773" y="17954"/>
                </a:cubicBezTo>
                <a:cubicBezTo>
                  <a:pt x="30844" y="17697"/>
                  <a:pt x="30914" y="17463"/>
                  <a:pt x="30984" y="17206"/>
                </a:cubicBezTo>
                <a:close/>
                <a:moveTo>
                  <a:pt x="35933" y="18000"/>
                </a:moveTo>
                <a:cubicBezTo>
                  <a:pt x="35933" y="18047"/>
                  <a:pt x="35957" y="18094"/>
                  <a:pt x="35980" y="18140"/>
                </a:cubicBezTo>
                <a:lnTo>
                  <a:pt x="35980" y="18444"/>
                </a:lnTo>
                <a:lnTo>
                  <a:pt x="35910" y="18537"/>
                </a:lnTo>
                <a:lnTo>
                  <a:pt x="35910" y="18444"/>
                </a:lnTo>
                <a:cubicBezTo>
                  <a:pt x="35910" y="18280"/>
                  <a:pt x="35933" y="18140"/>
                  <a:pt x="35933" y="18000"/>
                </a:cubicBezTo>
                <a:close/>
                <a:moveTo>
                  <a:pt x="11231" y="17136"/>
                </a:moveTo>
                <a:cubicBezTo>
                  <a:pt x="11348" y="17300"/>
                  <a:pt x="11465" y="17487"/>
                  <a:pt x="11558" y="17650"/>
                </a:cubicBezTo>
                <a:cubicBezTo>
                  <a:pt x="11628" y="17743"/>
                  <a:pt x="11675" y="17813"/>
                  <a:pt x="11745" y="17907"/>
                </a:cubicBezTo>
                <a:cubicBezTo>
                  <a:pt x="11791" y="18117"/>
                  <a:pt x="11838" y="18304"/>
                  <a:pt x="11862" y="18491"/>
                </a:cubicBezTo>
                <a:cubicBezTo>
                  <a:pt x="11885" y="18537"/>
                  <a:pt x="11885" y="18584"/>
                  <a:pt x="11908" y="18654"/>
                </a:cubicBezTo>
                <a:cubicBezTo>
                  <a:pt x="11675" y="18350"/>
                  <a:pt x="11441" y="18070"/>
                  <a:pt x="11254" y="17743"/>
                </a:cubicBezTo>
                <a:cubicBezTo>
                  <a:pt x="11254" y="17697"/>
                  <a:pt x="11231" y="17627"/>
                  <a:pt x="11231" y="17557"/>
                </a:cubicBezTo>
                <a:lnTo>
                  <a:pt x="11231" y="17136"/>
                </a:lnTo>
                <a:close/>
                <a:moveTo>
                  <a:pt x="27551" y="17627"/>
                </a:moveTo>
                <a:lnTo>
                  <a:pt x="27551" y="18187"/>
                </a:lnTo>
                <a:cubicBezTo>
                  <a:pt x="27458" y="18350"/>
                  <a:pt x="27365" y="18514"/>
                  <a:pt x="27295" y="18677"/>
                </a:cubicBezTo>
                <a:cubicBezTo>
                  <a:pt x="27295" y="18444"/>
                  <a:pt x="27248" y="18210"/>
                  <a:pt x="27225" y="17954"/>
                </a:cubicBezTo>
                <a:lnTo>
                  <a:pt x="27341" y="17767"/>
                </a:lnTo>
                <a:lnTo>
                  <a:pt x="27551" y="17627"/>
                </a:lnTo>
                <a:close/>
                <a:moveTo>
                  <a:pt x="33318" y="16856"/>
                </a:moveTo>
                <a:cubicBezTo>
                  <a:pt x="33435" y="17533"/>
                  <a:pt x="33459" y="18210"/>
                  <a:pt x="33412" y="18911"/>
                </a:cubicBezTo>
                <a:lnTo>
                  <a:pt x="33412" y="18934"/>
                </a:lnTo>
                <a:cubicBezTo>
                  <a:pt x="33365" y="18747"/>
                  <a:pt x="33318" y="18584"/>
                  <a:pt x="33248" y="18397"/>
                </a:cubicBezTo>
                <a:cubicBezTo>
                  <a:pt x="33225" y="18070"/>
                  <a:pt x="33202" y="17767"/>
                  <a:pt x="33155" y="17440"/>
                </a:cubicBezTo>
                <a:cubicBezTo>
                  <a:pt x="33225" y="17253"/>
                  <a:pt x="33272" y="17043"/>
                  <a:pt x="33318" y="16856"/>
                </a:cubicBezTo>
                <a:close/>
                <a:moveTo>
                  <a:pt x="6095" y="16599"/>
                </a:moveTo>
                <a:lnTo>
                  <a:pt x="6095" y="16809"/>
                </a:lnTo>
                <a:cubicBezTo>
                  <a:pt x="6095" y="17440"/>
                  <a:pt x="6141" y="18047"/>
                  <a:pt x="6211" y="18654"/>
                </a:cubicBezTo>
                <a:lnTo>
                  <a:pt x="6211" y="19028"/>
                </a:lnTo>
                <a:cubicBezTo>
                  <a:pt x="6071" y="18584"/>
                  <a:pt x="5978" y="18117"/>
                  <a:pt x="5908" y="17650"/>
                </a:cubicBezTo>
                <a:cubicBezTo>
                  <a:pt x="5954" y="17300"/>
                  <a:pt x="6001" y="16950"/>
                  <a:pt x="6095" y="16599"/>
                </a:cubicBezTo>
                <a:close/>
                <a:moveTo>
                  <a:pt x="6865" y="17860"/>
                </a:moveTo>
                <a:cubicBezTo>
                  <a:pt x="6865" y="17860"/>
                  <a:pt x="6865" y="17860"/>
                  <a:pt x="6865" y="17883"/>
                </a:cubicBezTo>
                <a:cubicBezTo>
                  <a:pt x="6818" y="18070"/>
                  <a:pt x="6795" y="18257"/>
                  <a:pt x="6772" y="18467"/>
                </a:cubicBezTo>
                <a:cubicBezTo>
                  <a:pt x="6772" y="18514"/>
                  <a:pt x="6748" y="18561"/>
                  <a:pt x="6748" y="18631"/>
                </a:cubicBezTo>
                <a:cubicBezTo>
                  <a:pt x="6702" y="18747"/>
                  <a:pt x="6678" y="18887"/>
                  <a:pt x="6655" y="19028"/>
                </a:cubicBezTo>
                <a:lnTo>
                  <a:pt x="6655" y="18958"/>
                </a:lnTo>
                <a:cubicBezTo>
                  <a:pt x="6678" y="18817"/>
                  <a:pt x="6678" y="18701"/>
                  <a:pt x="6702" y="18584"/>
                </a:cubicBezTo>
                <a:cubicBezTo>
                  <a:pt x="6748" y="18327"/>
                  <a:pt x="6795" y="18094"/>
                  <a:pt x="6865" y="17860"/>
                </a:cubicBezTo>
                <a:close/>
                <a:moveTo>
                  <a:pt x="36494" y="18327"/>
                </a:moveTo>
                <a:lnTo>
                  <a:pt x="36494" y="18911"/>
                </a:lnTo>
                <a:lnTo>
                  <a:pt x="36424" y="19051"/>
                </a:lnTo>
                <a:cubicBezTo>
                  <a:pt x="36400" y="18887"/>
                  <a:pt x="36377" y="18724"/>
                  <a:pt x="36354" y="18584"/>
                </a:cubicBezTo>
                <a:cubicBezTo>
                  <a:pt x="36400" y="18491"/>
                  <a:pt x="36447" y="18397"/>
                  <a:pt x="36494" y="18327"/>
                </a:cubicBezTo>
                <a:close/>
                <a:moveTo>
                  <a:pt x="18516" y="18864"/>
                </a:moveTo>
                <a:lnTo>
                  <a:pt x="18516" y="18864"/>
                </a:lnTo>
                <a:cubicBezTo>
                  <a:pt x="18609" y="18887"/>
                  <a:pt x="18703" y="18911"/>
                  <a:pt x="18796" y="18934"/>
                </a:cubicBezTo>
                <a:lnTo>
                  <a:pt x="18959" y="19074"/>
                </a:lnTo>
                <a:cubicBezTo>
                  <a:pt x="18796" y="19004"/>
                  <a:pt x="18656" y="18934"/>
                  <a:pt x="18516" y="18864"/>
                </a:cubicBezTo>
                <a:close/>
                <a:moveTo>
                  <a:pt x="13496" y="18537"/>
                </a:moveTo>
                <a:lnTo>
                  <a:pt x="13543" y="18607"/>
                </a:lnTo>
                <a:cubicBezTo>
                  <a:pt x="13589" y="18724"/>
                  <a:pt x="13683" y="18864"/>
                  <a:pt x="13753" y="18981"/>
                </a:cubicBezTo>
                <a:lnTo>
                  <a:pt x="13753" y="19121"/>
                </a:lnTo>
                <a:cubicBezTo>
                  <a:pt x="13659" y="18934"/>
                  <a:pt x="13566" y="18724"/>
                  <a:pt x="13496" y="18537"/>
                </a:cubicBezTo>
                <a:close/>
                <a:moveTo>
                  <a:pt x="21481" y="18981"/>
                </a:moveTo>
                <a:cubicBezTo>
                  <a:pt x="21551" y="18981"/>
                  <a:pt x="21621" y="19004"/>
                  <a:pt x="21714" y="19028"/>
                </a:cubicBezTo>
                <a:cubicBezTo>
                  <a:pt x="21644" y="19098"/>
                  <a:pt x="21598" y="19168"/>
                  <a:pt x="21551" y="19238"/>
                </a:cubicBezTo>
                <a:cubicBezTo>
                  <a:pt x="21481" y="19168"/>
                  <a:pt x="21388" y="19098"/>
                  <a:pt x="21318" y="19028"/>
                </a:cubicBezTo>
                <a:cubicBezTo>
                  <a:pt x="21318" y="19028"/>
                  <a:pt x="21318" y="19004"/>
                  <a:pt x="21318" y="19004"/>
                </a:cubicBezTo>
                <a:lnTo>
                  <a:pt x="21481" y="18981"/>
                </a:lnTo>
                <a:close/>
                <a:moveTo>
                  <a:pt x="8896" y="17533"/>
                </a:moveTo>
                <a:lnTo>
                  <a:pt x="8896" y="17533"/>
                </a:lnTo>
                <a:cubicBezTo>
                  <a:pt x="9036" y="17837"/>
                  <a:pt x="9200" y="18094"/>
                  <a:pt x="9363" y="18374"/>
                </a:cubicBezTo>
                <a:cubicBezTo>
                  <a:pt x="9270" y="18654"/>
                  <a:pt x="9177" y="18958"/>
                  <a:pt x="9083" y="19261"/>
                </a:cubicBezTo>
                <a:cubicBezTo>
                  <a:pt x="9013" y="19168"/>
                  <a:pt x="8966" y="19051"/>
                  <a:pt x="8920" y="18934"/>
                </a:cubicBezTo>
                <a:cubicBezTo>
                  <a:pt x="8873" y="18467"/>
                  <a:pt x="8873" y="18000"/>
                  <a:pt x="8896" y="17533"/>
                </a:cubicBezTo>
                <a:close/>
                <a:moveTo>
                  <a:pt x="20524" y="19121"/>
                </a:moveTo>
                <a:lnTo>
                  <a:pt x="20594" y="19144"/>
                </a:lnTo>
                <a:lnTo>
                  <a:pt x="20734" y="19214"/>
                </a:lnTo>
                <a:cubicBezTo>
                  <a:pt x="20734" y="19238"/>
                  <a:pt x="20734" y="19261"/>
                  <a:pt x="20734" y="19284"/>
                </a:cubicBezTo>
                <a:cubicBezTo>
                  <a:pt x="20547" y="19238"/>
                  <a:pt x="20384" y="19191"/>
                  <a:pt x="20244" y="19121"/>
                </a:cubicBezTo>
                <a:close/>
                <a:moveTo>
                  <a:pt x="32058" y="17487"/>
                </a:moveTo>
                <a:lnTo>
                  <a:pt x="32058" y="17487"/>
                </a:lnTo>
                <a:cubicBezTo>
                  <a:pt x="32174" y="17767"/>
                  <a:pt x="32268" y="18094"/>
                  <a:pt x="32338" y="18397"/>
                </a:cubicBezTo>
                <a:cubicBezTo>
                  <a:pt x="32338" y="18421"/>
                  <a:pt x="32361" y="18467"/>
                  <a:pt x="32361" y="18491"/>
                </a:cubicBezTo>
                <a:lnTo>
                  <a:pt x="32385" y="18677"/>
                </a:lnTo>
                <a:cubicBezTo>
                  <a:pt x="32291" y="18864"/>
                  <a:pt x="32221" y="19074"/>
                  <a:pt x="32128" y="19284"/>
                </a:cubicBezTo>
                <a:cubicBezTo>
                  <a:pt x="32128" y="18911"/>
                  <a:pt x="32128" y="18561"/>
                  <a:pt x="32081" y="18210"/>
                </a:cubicBezTo>
                <a:cubicBezTo>
                  <a:pt x="32081" y="17954"/>
                  <a:pt x="32081" y="17720"/>
                  <a:pt x="32058" y="17487"/>
                </a:cubicBezTo>
                <a:close/>
                <a:moveTo>
                  <a:pt x="16204" y="17930"/>
                </a:moveTo>
                <a:cubicBezTo>
                  <a:pt x="16484" y="18444"/>
                  <a:pt x="16835" y="18911"/>
                  <a:pt x="17232" y="19331"/>
                </a:cubicBezTo>
                <a:cubicBezTo>
                  <a:pt x="16975" y="19214"/>
                  <a:pt x="16741" y="19051"/>
                  <a:pt x="16508" y="18911"/>
                </a:cubicBezTo>
                <a:cubicBezTo>
                  <a:pt x="16391" y="18584"/>
                  <a:pt x="16274" y="18257"/>
                  <a:pt x="16204" y="17930"/>
                </a:cubicBezTo>
                <a:close/>
                <a:moveTo>
                  <a:pt x="23395" y="19074"/>
                </a:moveTo>
                <a:cubicBezTo>
                  <a:pt x="23349" y="19144"/>
                  <a:pt x="23325" y="19214"/>
                  <a:pt x="23279" y="19284"/>
                </a:cubicBezTo>
                <a:lnTo>
                  <a:pt x="23022" y="19378"/>
                </a:lnTo>
                <a:cubicBezTo>
                  <a:pt x="23045" y="19284"/>
                  <a:pt x="23069" y="19191"/>
                  <a:pt x="23069" y="19121"/>
                </a:cubicBezTo>
                <a:cubicBezTo>
                  <a:pt x="23185" y="19121"/>
                  <a:pt x="23279" y="19098"/>
                  <a:pt x="23395" y="19074"/>
                </a:cubicBezTo>
                <a:close/>
                <a:moveTo>
                  <a:pt x="10274" y="18654"/>
                </a:moveTo>
                <a:cubicBezTo>
                  <a:pt x="10367" y="18887"/>
                  <a:pt x="10437" y="19168"/>
                  <a:pt x="10554" y="19401"/>
                </a:cubicBezTo>
                <a:lnTo>
                  <a:pt x="10531" y="19401"/>
                </a:lnTo>
                <a:lnTo>
                  <a:pt x="10391" y="19214"/>
                </a:lnTo>
                <a:cubicBezTo>
                  <a:pt x="10344" y="19028"/>
                  <a:pt x="10297" y="18841"/>
                  <a:pt x="10274" y="18654"/>
                </a:cubicBezTo>
                <a:close/>
                <a:moveTo>
                  <a:pt x="25263" y="18537"/>
                </a:moveTo>
                <a:cubicBezTo>
                  <a:pt x="25147" y="18887"/>
                  <a:pt x="25007" y="19191"/>
                  <a:pt x="24820" y="19518"/>
                </a:cubicBezTo>
                <a:cubicBezTo>
                  <a:pt x="24913" y="19238"/>
                  <a:pt x="24960" y="18981"/>
                  <a:pt x="25030" y="18724"/>
                </a:cubicBezTo>
                <a:lnTo>
                  <a:pt x="25053" y="18677"/>
                </a:lnTo>
                <a:cubicBezTo>
                  <a:pt x="25123" y="18654"/>
                  <a:pt x="25170" y="18584"/>
                  <a:pt x="25240" y="18537"/>
                </a:cubicBezTo>
                <a:close/>
                <a:moveTo>
                  <a:pt x="22765" y="19121"/>
                </a:moveTo>
                <a:cubicBezTo>
                  <a:pt x="22742" y="19238"/>
                  <a:pt x="22718" y="19354"/>
                  <a:pt x="22695" y="19471"/>
                </a:cubicBezTo>
                <a:cubicBezTo>
                  <a:pt x="22532" y="19495"/>
                  <a:pt x="22392" y="19518"/>
                  <a:pt x="22251" y="19541"/>
                </a:cubicBezTo>
                <a:lnTo>
                  <a:pt x="22251" y="19424"/>
                </a:lnTo>
                <a:cubicBezTo>
                  <a:pt x="22298" y="19378"/>
                  <a:pt x="22368" y="19331"/>
                  <a:pt x="22415" y="19284"/>
                </a:cubicBezTo>
                <a:lnTo>
                  <a:pt x="22532" y="19214"/>
                </a:lnTo>
                <a:lnTo>
                  <a:pt x="22625" y="19121"/>
                </a:lnTo>
                <a:close/>
                <a:moveTo>
                  <a:pt x="7822" y="17253"/>
                </a:moveTo>
                <a:cubicBezTo>
                  <a:pt x="7892" y="17767"/>
                  <a:pt x="8032" y="18280"/>
                  <a:pt x="8219" y="18771"/>
                </a:cubicBezTo>
                <a:cubicBezTo>
                  <a:pt x="8266" y="19051"/>
                  <a:pt x="8289" y="19331"/>
                  <a:pt x="8336" y="19588"/>
                </a:cubicBezTo>
                <a:cubicBezTo>
                  <a:pt x="8102" y="19261"/>
                  <a:pt x="7892" y="18911"/>
                  <a:pt x="7682" y="18561"/>
                </a:cubicBezTo>
                <a:cubicBezTo>
                  <a:pt x="7706" y="18117"/>
                  <a:pt x="7752" y="17673"/>
                  <a:pt x="7822" y="17253"/>
                </a:cubicBezTo>
                <a:close/>
                <a:moveTo>
                  <a:pt x="12188" y="18537"/>
                </a:moveTo>
                <a:cubicBezTo>
                  <a:pt x="12212" y="18584"/>
                  <a:pt x="12235" y="18607"/>
                  <a:pt x="12258" y="18631"/>
                </a:cubicBezTo>
                <a:cubicBezTo>
                  <a:pt x="12469" y="18934"/>
                  <a:pt x="12702" y="19214"/>
                  <a:pt x="12936" y="19518"/>
                </a:cubicBezTo>
                <a:cubicBezTo>
                  <a:pt x="12959" y="19588"/>
                  <a:pt x="12982" y="19681"/>
                  <a:pt x="13029" y="19751"/>
                </a:cubicBezTo>
                <a:cubicBezTo>
                  <a:pt x="12795" y="19565"/>
                  <a:pt x="12585" y="19354"/>
                  <a:pt x="12375" y="19144"/>
                </a:cubicBezTo>
                <a:cubicBezTo>
                  <a:pt x="12305" y="18958"/>
                  <a:pt x="12235" y="18747"/>
                  <a:pt x="12188" y="18537"/>
                </a:cubicBezTo>
                <a:close/>
                <a:moveTo>
                  <a:pt x="14733" y="18724"/>
                </a:moveTo>
                <a:cubicBezTo>
                  <a:pt x="14850" y="19098"/>
                  <a:pt x="15014" y="19471"/>
                  <a:pt x="15200" y="19821"/>
                </a:cubicBezTo>
                <a:lnTo>
                  <a:pt x="15130" y="19751"/>
                </a:lnTo>
                <a:cubicBezTo>
                  <a:pt x="15037" y="19588"/>
                  <a:pt x="14943" y="19424"/>
                  <a:pt x="14850" y="19284"/>
                </a:cubicBezTo>
                <a:cubicBezTo>
                  <a:pt x="14803" y="19098"/>
                  <a:pt x="14780" y="18911"/>
                  <a:pt x="14733" y="18724"/>
                </a:cubicBezTo>
                <a:close/>
                <a:moveTo>
                  <a:pt x="28672" y="19121"/>
                </a:moveTo>
                <a:cubicBezTo>
                  <a:pt x="28672" y="19261"/>
                  <a:pt x="28672" y="19378"/>
                  <a:pt x="28649" y="19518"/>
                </a:cubicBezTo>
                <a:cubicBezTo>
                  <a:pt x="28602" y="19658"/>
                  <a:pt x="28579" y="19751"/>
                  <a:pt x="28532" y="19845"/>
                </a:cubicBezTo>
                <a:lnTo>
                  <a:pt x="28532" y="19635"/>
                </a:lnTo>
                <a:cubicBezTo>
                  <a:pt x="28579" y="19471"/>
                  <a:pt x="28625" y="19284"/>
                  <a:pt x="28672" y="19121"/>
                </a:cubicBezTo>
                <a:close/>
                <a:moveTo>
                  <a:pt x="16438" y="17673"/>
                </a:moveTo>
                <a:lnTo>
                  <a:pt x="16438" y="17673"/>
                </a:lnTo>
                <a:cubicBezTo>
                  <a:pt x="16555" y="17767"/>
                  <a:pt x="16648" y="17860"/>
                  <a:pt x="16788" y="17954"/>
                </a:cubicBezTo>
                <a:cubicBezTo>
                  <a:pt x="17255" y="18724"/>
                  <a:pt x="17909" y="19401"/>
                  <a:pt x="18679" y="19915"/>
                </a:cubicBezTo>
                <a:lnTo>
                  <a:pt x="18539" y="19868"/>
                </a:lnTo>
                <a:cubicBezTo>
                  <a:pt x="17652" y="19331"/>
                  <a:pt x="16928" y="18584"/>
                  <a:pt x="16438" y="17673"/>
                </a:cubicBezTo>
                <a:close/>
                <a:moveTo>
                  <a:pt x="18586" y="19261"/>
                </a:moveTo>
                <a:lnTo>
                  <a:pt x="18586" y="19261"/>
                </a:lnTo>
                <a:cubicBezTo>
                  <a:pt x="19123" y="19518"/>
                  <a:pt x="19683" y="19705"/>
                  <a:pt x="20290" y="19821"/>
                </a:cubicBezTo>
                <a:lnTo>
                  <a:pt x="20337" y="19821"/>
                </a:lnTo>
                <a:cubicBezTo>
                  <a:pt x="20197" y="19891"/>
                  <a:pt x="20033" y="19938"/>
                  <a:pt x="19870" y="19938"/>
                </a:cubicBezTo>
                <a:lnTo>
                  <a:pt x="19683" y="19938"/>
                </a:lnTo>
                <a:cubicBezTo>
                  <a:pt x="19450" y="19868"/>
                  <a:pt x="19263" y="19798"/>
                  <a:pt x="19053" y="19681"/>
                </a:cubicBezTo>
                <a:cubicBezTo>
                  <a:pt x="18889" y="19565"/>
                  <a:pt x="18726" y="19424"/>
                  <a:pt x="18586" y="19261"/>
                </a:cubicBezTo>
                <a:close/>
                <a:moveTo>
                  <a:pt x="15574" y="18607"/>
                </a:moveTo>
                <a:lnTo>
                  <a:pt x="15574" y="18607"/>
                </a:lnTo>
                <a:cubicBezTo>
                  <a:pt x="15691" y="18701"/>
                  <a:pt x="15807" y="18794"/>
                  <a:pt x="15947" y="18887"/>
                </a:cubicBezTo>
                <a:cubicBezTo>
                  <a:pt x="16111" y="19214"/>
                  <a:pt x="16298" y="19495"/>
                  <a:pt x="16531" y="19775"/>
                </a:cubicBezTo>
                <a:cubicBezTo>
                  <a:pt x="16555" y="19821"/>
                  <a:pt x="16601" y="19891"/>
                  <a:pt x="16625" y="19961"/>
                </a:cubicBezTo>
                <a:cubicBezTo>
                  <a:pt x="16204" y="19565"/>
                  <a:pt x="15831" y="19121"/>
                  <a:pt x="15574" y="18607"/>
                </a:cubicBezTo>
                <a:close/>
                <a:moveTo>
                  <a:pt x="26337" y="19354"/>
                </a:moveTo>
                <a:cubicBezTo>
                  <a:pt x="26337" y="19378"/>
                  <a:pt x="26337" y="19401"/>
                  <a:pt x="26361" y="19448"/>
                </a:cubicBezTo>
                <a:cubicBezTo>
                  <a:pt x="26361" y="19471"/>
                  <a:pt x="26291" y="19588"/>
                  <a:pt x="26267" y="19658"/>
                </a:cubicBezTo>
                <a:cubicBezTo>
                  <a:pt x="26244" y="19728"/>
                  <a:pt x="26197" y="19821"/>
                  <a:pt x="26174" y="19891"/>
                </a:cubicBezTo>
                <a:lnTo>
                  <a:pt x="25964" y="19961"/>
                </a:lnTo>
                <a:cubicBezTo>
                  <a:pt x="25987" y="19868"/>
                  <a:pt x="26010" y="19775"/>
                  <a:pt x="26057" y="19681"/>
                </a:cubicBezTo>
                <a:lnTo>
                  <a:pt x="26057" y="19681"/>
                </a:lnTo>
                <a:lnTo>
                  <a:pt x="26034" y="19705"/>
                </a:lnTo>
                <a:cubicBezTo>
                  <a:pt x="26127" y="19588"/>
                  <a:pt x="26221" y="19471"/>
                  <a:pt x="26337" y="19354"/>
                </a:cubicBezTo>
                <a:close/>
                <a:moveTo>
                  <a:pt x="24329" y="19495"/>
                </a:moveTo>
                <a:lnTo>
                  <a:pt x="24329" y="19495"/>
                </a:lnTo>
                <a:cubicBezTo>
                  <a:pt x="24306" y="19611"/>
                  <a:pt x="24259" y="19705"/>
                  <a:pt x="24189" y="19821"/>
                </a:cubicBezTo>
                <a:cubicBezTo>
                  <a:pt x="24143" y="19891"/>
                  <a:pt x="24073" y="19961"/>
                  <a:pt x="24026" y="20032"/>
                </a:cubicBezTo>
                <a:lnTo>
                  <a:pt x="24003" y="20055"/>
                </a:lnTo>
                <a:lnTo>
                  <a:pt x="23933" y="20055"/>
                </a:lnTo>
                <a:cubicBezTo>
                  <a:pt x="24003" y="19915"/>
                  <a:pt x="24073" y="19775"/>
                  <a:pt x="24143" y="19658"/>
                </a:cubicBezTo>
                <a:cubicBezTo>
                  <a:pt x="24213" y="19588"/>
                  <a:pt x="24283" y="19541"/>
                  <a:pt x="24329" y="19495"/>
                </a:cubicBezTo>
                <a:close/>
                <a:moveTo>
                  <a:pt x="11395" y="18561"/>
                </a:moveTo>
                <a:cubicBezTo>
                  <a:pt x="11605" y="18841"/>
                  <a:pt x="11862" y="19098"/>
                  <a:pt x="12118" y="19354"/>
                </a:cubicBezTo>
                <a:cubicBezTo>
                  <a:pt x="12212" y="19611"/>
                  <a:pt x="12282" y="19868"/>
                  <a:pt x="12399" y="20125"/>
                </a:cubicBezTo>
                <a:cubicBezTo>
                  <a:pt x="12142" y="19845"/>
                  <a:pt x="11908" y="19541"/>
                  <a:pt x="11675" y="19261"/>
                </a:cubicBezTo>
                <a:cubicBezTo>
                  <a:pt x="11558" y="19028"/>
                  <a:pt x="11488" y="18794"/>
                  <a:pt x="11395" y="18584"/>
                </a:cubicBezTo>
                <a:lnTo>
                  <a:pt x="11395" y="18561"/>
                </a:lnTo>
                <a:close/>
                <a:moveTo>
                  <a:pt x="29186" y="18794"/>
                </a:moveTo>
                <a:cubicBezTo>
                  <a:pt x="29209" y="18841"/>
                  <a:pt x="29233" y="18911"/>
                  <a:pt x="29256" y="18958"/>
                </a:cubicBezTo>
                <a:cubicBezTo>
                  <a:pt x="29256" y="19144"/>
                  <a:pt x="29256" y="19308"/>
                  <a:pt x="29256" y="19495"/>
                </a:cubicBezTo>
                <a:cubicBezTo>
                  <a:pt x="29162" y="19705"/>
                  <a:pt x="29069" y="19891"/>
                  <a:pt x="28952" y="20078"/>
                </a:cubicBezTo>
                <a:lnTo>
                  <a:pt x="28906" y="20148"/>
                </a:lnTo>
                <a:cubicBezTo>
                  <a:pt x="28929" y="19961"/>
                  <a:pt x="28952" y="19775"/>
                  <a:pt x="28976" y="19588"/>
                </a:cubicBezTo>
                <a:cubicBezTo>
                  <a:pt x="29069" y="19331"/>
                  <a:pt x="29139" y="19051"/>
                  <a:pt x="29186" y="18794"/>
                </a:cubicBezTo>
                <a:close/>
                <a:moveTo>
                  <a:pt x="21341" y="19915"/>
                </a:moveTo>
                <a:cubicBezTo>
                  <a:pt x="21458" y="20008"/>
                  <a:pt x="21551" y="20125"/>
                  <a:pt x="21668" y="20218"/>
                </a:cubicBezTo>
                <a:cubicBezTo>
                  <a:pt x="21551" y="20218"/>
                  <a:pt x="21434" y="20242"/>
                  <a:pt x="21318" y="20242"/>
                </a:cubicBezTo>
                <a:lnTo>
                  <a:pt x="20944" y="20242"/>
                </a:lnTo>
                <a:lnTo>
                  <a:pt x="20967" y="20125"/>
                </a:lnTo>
                <a:cubicBezTo>
                  <a:pt x="21084" y="20055"/>
                  <a:pt x="21201" y="19985"/>
                  <a:pt x="21318" y="19915"/>
                </a:cubicBezTo>
                <a:close/>
                <a:moveTo>
                  <a:pt x="27411" y="19868"/>
                </a:moveTo>
                <a:lnTo>
                  <a:pt x="27365" y="20032"/>
                </a:lnTo>
                <a:cubicBezTo>
                  <a:pt x="27295" y="20102"/>
                  <a:pt x="27248" y="20172"/>
                  <a:pt x="27178" y="20265"/>
                </a:cubicBezTo>
                <a:lnTo>
                  <a:pt x="27178" y="20242"/>
                </a:lnTo>
                <a:cubicBezTo>
                  <a:pt x="27248" y="20125"/>
                  <a:pt x="27341" y="19985"/>
                  <a:pt x="27411" y="19868"/>
                </a:cubicBezTo>
                <a:close/>
                <a:moveTo>
                  <a:pt x="26804" y="19961"/>
                </a:moveTo>
                <a:lnTo>
                  <a:pt x="26781" y="20265"/>
                </a:lnTo>
                <a:lnTo>
                  <a:pt x="26664" y="20428"/>
                </a:lnTo>
                <a:cubicBezTo>
                  <a:pt x="26711" y="20288"/>
                  <a:pt x="26734" y="20125"/>
                  <a:pt x="26734" y="19985"/>
                </a:cubicBezTo>
                <a:lnTo>
                  <a:pt x="26804" y="19961"/>
                </a:lnTo>
                <a:close/>
                <a:moveTo>
                  <a:pt x="33599" y="15128"/>
                </a:moveTo>
                <a:cubicBezTo>
                  <a:pt x="33949" y="15805"/>
                  <a:pt x="34229" y="16529"/>
                  <a:pt x="34462" y="17253"/>
                </a:cubicBezTo>
                <a:lnTo>
                  <a:pt x="34462" y="17276"/>
                </a:lnTo>
                <a:lnTo>
                  <a:pt x="34462" y="17487"/>
                </a:lnTo>
                <a:cubicBezTo>
                  <a:pt x="34346" y="18514"/>
                  <a:pt x="34089" y="19518"/>
                  <a:pt x="33715" y="20498"/>
                </a:cubicBezTo>
                <a:cubicBezTo>
                  <a:pt x="33692" y="20288"/>
                  <a:pt x="33669" y="20078"/>
                  <a:pt x="33622" y="19868"/>
                </a:cubicBezTo>
                <a:cubicBezTo>
                  <a:pt x="33879" y="18607"/>
                  <a:pt x="33809" y="17300"/>
                  <a:pt x="33459" y="16062"/>
                </a:cubicBezTo>
                <a:cubicBezTo>
                  <a:pt x="33529" y="15759"/>
                  <a:pt x="33575" y="15455"/>
                  <a:pt x="33599" y="15128"/>
                </a:cubicBezTo>
                <a:close/>
                <a:moveTo>
                  <a:pt x="10554" y="18257"/>
                </a:moveTo>
                <a:lnTo>
                  <a:pt x="10554" y="18257"/>
                </a:lnTo>
                <a:cubicBezTo>
                  <a:pt x="10647" y="18397"/>
                  <a:pt x="10764" y="18584"/>
                  <a:pt x="10858" y="18724"/>
                </a:cubicBezTo>
                <a:lnTo>
                  <a:pt x="10858" y="18747"/>
                </a:lnTo>
                <a:cubicBezTo>
                  <a:pt x="10998" y="19214"/>
                  <a:pt x="11161" y="19658"/>
                  <a:pt x="11371" y="20125"/>
                </a:cubicBezTo>
                <a:cubicBezTo>
                  <a:pt x="11418" y="20242"/>
                  <a:pt x="11465" y="20382"/>
                  <a:pt x="11535" y="20522"/>
                </a:cubicBezTo>
                <a:lnTo>
                  <a:pt x="11395" y="20382"/>
                </a:lnTo>
                <a:cubicBezTo>
                  <a:pt x="11208" y="20032"/>
                  <a:pt x="11044" y="19658"/>
                  <a:pt x="10904" y="19284"/>
                </a:cubicBezTo>
                <a:cubicBezTo>
                  <a:pt x="10788" y="18958"/>
                  <a:pt x="10671" y="18607"/>
                  <a:pt x="10554" y="18257"/>
                </a:cubicBezTo>
                <a:close/>
                <a:moveTo>
                  <a:pt x="26034" y="20242"/>
                </a:moveTo>
                <a:lnTo>
                  <a:pt x="25707" y="20522"/>
                </a:lnTo>
                <a:cubicBezTo>
                  <a:pt x="25754" y="20452"/>
                  <a:pt x="25777" y="20358"/>
                  <a:pt x="25824" y="20288"/>
                </a:cubicBezTo>
                <a:cubicBezTo>
                  <a:pt x="25894" y="20288"/>
                  <a:pt x="25964" y="20265"/>
                  <a:pt x="26034" y="20242"/>
                </a:cubicBezTo>
                <a:close/>
                <a:moveTo>
                  <a:pt x="9667" y="18934"/>
                </a:moveTo>
                <a:cubicBezTo>
                  <a:pt x="9690" y="19028"/>
                  <a:pt x="9737" y="19121"/>
                  <a:pt x="9784" y="19214"/>
                </a:cubicBezTo>
                <a:cubicBezTo>
                  <a:pt x="9830" y="19728"/>
                  <a:pt x="9924" y="20242"/>
                  <a:pt x="10040" y="20732"/>
                </a:cubicBezTo>
                <a:cubicBezTo>
                  <a:pt x="9877" y="20522"/>
                  <a:pt x="9714" y="20288"/>
                  <a:pt x="9573" y="20055"/>
                </a:cubicBezTo>
                <a:cubicBezTo>
                  <a:pt x="9550" y="19938"/>
                  <a:pt x="9573" y="19821"/>
                  <a:pt x="9573" y="19705"/>
                </a:cubicBezTo>
                <a:cubicBezTo>
                  <a:pt x="9597" y="19448"/>
                  <a:pt x="9620" y="19191"/>
                  <a:pt x="9667" y="18934"/>
                </a:cubicBezTo>
                <a:close/>
                <a:moveTo>
                  <a:pt x="9177" y="20428"/>
                </a:moveTo>
                <a:cubicBezTo>
                  <a:pt x="9200" y="20475"/>
                  <a:pt x="9247" y="20522"/>
                  <a:pt x="9270" y="20569"/>
                </a:cubicBezTo>
                <a:cubicBezTo>
                  <a:pt x="9270" y="20662"/>
                  <a:pt x="9293" y="20755"/>
                  <a:pt x="9293" y="20849"/>
                </a:cubicBezTo>
                <a:lnTo>
                  <a:pt x="9200" y="20732"/>
                </a:lnTo>
                <a:lnTo>
                  <a:pt x="9153" y="20545"/>
                </a:lnTo>
                <a:cubicBezTo>
                  <a:pt x="9153" y="20522"/>
                  <a:pt x="9153" y="20475"/>
                  <a:pt x="9177" y="20428"/>
                </a:cubicBezTo>
                <a:close/>
                <a:moveTo>
                  <a:pt x="31614" y="19191"/>
                </a:moveTo>
                <a:lnTo>
                  <a:pt x="31614" y="19191"/>
                </a:lnTo>
                <a:cubicBezTo>
                  <a:pt x="31591" y="19728"/>
                  <a:pt x="31521" y="20242"/>
                  <a:pt x="31404" y="20779"/>
                </a:cubicBezTo>
                <a:lnTo>
                  <a:pt x="31357" y="20849"/>
                </a:lnTo>
                <a:cubicBezTo>
                  <a:pt x="31357" y="20825"/>
                  <a:pt x="31357" y="20825"/>
                  <a:pt x="31357" y="20802"/>
                </a:cubicBezTo>
                <a:cubicBezTo>
                  <a:pt x="31474" y="20335"/>
                  <a:pt x="31544" y="19868"/>
                  <a:pt x="31567" y="19401"/>
                </a:cubicBezTo>
                <a:cubicBezTo>
                  <a:pt x="31591" y="19331"/>
                  <a:pt x="31591" y="19261"/>
                  <a:pt x="31614" y="19191"/>
                </a:cubicBezTo>
                <a:close/>
                <a:moveTo>
                  <a:pt x="5441" y="16249"/>
                </a:moveTo>
                <a:lnTo>
                  <a:pt x="5441" y="16249"/>
                </a:lnTo>
                <a:cubicBezTo>
                  <a:pt x="5394" y="17020"/>
                  <a:pt x="5441" y="17813"/>
                  <a:pt x="5558" y="18584"/>
                </a:cubicBezTo>
                <a:cubicBezTo>
                  <a:pt x="5534" y="19354"/>
                  <a:pt x="5581" y="20125"/>
                  <a:pt x="5721" y="20872"/>
                </a:cubicBezTo>
                <a:cubicBezTo>
                  <a:pt x="5604" y="20662"/>
                  <a:pt x="5511" y="20428"/>
                  <a:pt x="5417" y="20195"/>
                </a:cubicBezTo>
                <a:cubicBezTo>
                  <a:pt x="5347" y="19845"/>
                  <a:pt x="5301" y="19471"/>
                  <a:pt x="5254" y="19121"/>
                </a:cubicBezTo>
                <a:cubicBezTo>
                  <a:pt x="5207" y="18467"/>
                  <a:pt x="5207" y="17837"/>
                  <a:pt x="5231" y="17206"/>
                </a:cubicBezTo>
                <a:lnTo>
                  <a:pt x="5231" y="17206"/>
                </a:lnTo>
                <a:lnTo>
                  <a:pt x="5254" y="17230"/>
                </a:lnTo>
                <a:cubicBezTo>
                  <a:pt x="5301" y="16903"/>
                  <a:pt x="5347" y="16576"/>
                  <a:pt x="5441" y="16249"/>
                </a:cubicBezTo>
                <a:close/>
                <a:moveTo>
                  <a:pt x="14056" y="19505"/>
                </a:moveTo>
                <a:cubicBezTo>
                  <a:pt x="14305" y="19867"/>
                  <a:pt x="14555" y="20229"/>
                  <a:pt x="14827" y="20569"/>
                </a:cubicBezTo>
                <a:cubicBezTo>
                  <a:pt x="14850" y="20685"/>
                  <a:pt x="14897" y="20802"/>
                  <a:pt x="14920" y="20895"/>
                </a:cubicBezTo>
                <a:lnTo>
                  <a:pt x="14803" y="20802"/>
                </a:lnTo>
                <a:cubicBezTo>
                  <a:pt x="14523" y="20452"/>
                  <a:pt x="14266" y="20078"/>
                  <a:pt x="14033" y="19705"/>
                </a:cubicBezTo>
                <a:cubicBezTo>
                  <a:pt x="14053" y="19626"/>
                  <a:pt x="14056" y="19564"/>
                  <a:pt x="14056" y="19505"/>
                </a:cubicBezTo>
                <a:close/>
                <a:moveTo>
                  <a:pt x="27995" y="20032"/>
                </a:moveTo>
                <a:lnTo>
                  <a:pt x="27995" y="20032"/>
                </a:lnTo>
                <a:cubicBezTo>
                  <a:pt x="27972" y="20102"/>
                  <a:pt x="27972" y="20148"/>
                  <a:pt x="27948" y="20218"/>
                </a:cubicBezTo>
                <a:cubicBezTo>
                  <a:pt x="27855" y="20452"/>
                  <a:pt x="27762" y="20709"/>
                  <a:pt x="27645" y="20919"/>
                </a:cubicBezTo>
                <a:cubicBezTo>
                  <a:pt x="27645" y="20802"/>
                  <a:pt x="27692" y="20639"/>
                  <a:pt x="27715" y="20498"/>
                </a:cubicBezTo>
                <a:lnTo>
                  <a:pt x="27715" y="20475"/>
                </a:lnTo>
                <a:cubicBezTo>
                  <a:pt x="27808" y="20335"/>
                  <a:pt x="27902" y="20195"/>
                  <a:pt x="27995" y="20032"/>
                </a:cubicBezTo>
                <a:close/>
                <a:moveTo>
                  <a:pt x="24680" y="20428"/>
                </a:moveTo>
                <a:cubicBezTo>
                  <a:pt x="24586" y="20592"/>
                  <a:pt x="24493" y="20732"/>
                  <a:pt x="24399" y="20872"/>
                </a:cubicBezTo>
                <a:lnTo>
                  <a:pt x="24236" y="20989"/>
                </a:lnTo>
                <a:lnTo>
                  <a:pt x="24213" y="20989"/>
                </a:lnTo>
                <a:cubicBezTo>
                  <a:pt x="24259" y="20895"/>
                  <a:pt x="24306" y="20802"/>
                  <a:pt x="24353" y="20685"/>
                </a:cubicBezTo>
                <a:lnTo>
                  <a:pt x="24470" y="20592"/>
                </a:lnTo>
                <a:cubicBezTo>
                  <a:pt x="24540" y="20545"/>
                  <a:pt x="24610" y="20498"/>
                  <a:pt x="24680" y="20428"/>
                </a:cubicBezTo>
                <a:close/>
                <a:moveTo>
                  <a:pt x="3013" y="14311"/>
                </a:moveTo>
                <a:cubicBezTo>
                  <a:pt x="3013" y="14545"/>
                  <a:pt x="3036" y="14778"/>
                  <a:pt x="3059" y="14988"/>
                </a:cubicBezTo>
                <a:cubicBezTo>
                  <a:pt x="2849" y="15782"/>
                  <a:pt x="2756" y="16599"/>
                  <a:pt x="2779" y="17440"/>
                </a:cubicBezTo>
                <a:cubicBezTo>
                  <a:pt x="2616" y="18654"/>
                  <a:pt x="2592" y="19915"/>
                  <a:pt x="2709" y="21152"/>
                </a:cubicBezTo>
                <a:cubicBezTo>
                  <a:pt x="1985" y="19938"/>
                  <a:pt x="1705" y="18491"/>
                  <a:pt x="1939" y="17090"/>
                </a:cubicBezTo>
                <a:cubicBezTo>
                  <a:pt x="2172" y="16109"/>
                  <a:pt x="2522" y="15175"/>
                  <a:pt x="3013" y="14311"/>
                </a:cubicBezTo>
                <a:close/>
                <a:moveTo>
                  <a:pt x="25147" y="20592"/>
                </a:moveTo>
                <a:lnTo>
                  <a:pt x="25147" y="20592"/>
                </a:lnTo>
                <a:cubicBezTo>
                  <a:pt x="25007" y="20779"/>
                  <a:pt x="24866" y="20965"/>
                  <a:pt x="24703" y="21152"/>
                </a:cubicBezTo>
                <a:lnTo>
                  <a:pt x="24680" y="21152"/>
                </a:lnTo>
                <a:cubicBezTo>
                  <a:pt x="24796" y="21012"/>
                  <a:pt x="24890" y="20872"/>
                  <a:pt x="24983" y="20755"/>
                </a:cubicBezTo>
                <a:cubicBezTo>
                  <a:pt x="25030" y="20685"/>
                  <a:pt x="25100" y="20639"/>
                  <a:pt x="25147" y="20592"/>
                </a:cubicBezTo>
                <a:close/>
                <a:moveTo>
                  <a:pt x="30633" y="18491"/>
                </a:moveTo>
                <a:cubicBezTo>
                  <a:pt x="30703" y="18747"/>
                  <a:pt x="30797" y="19028"/>
                  <a:pt x="30844" y="19284"/>
                </a:cubicBezTo>
                <a:cubicBezTo>
                  <a:pt x="30706" y="19948"/>
                  <a:pt x="30479" y="20590"/>
                  <a:pt x="30162" y="21186"/>
                </a:cubicBezTo>
                <a:lnTo>
                  <a:pt x="30162" y="21186"/>
                </a:lnTo>
                <a:cubicBezTo>
                  <a:pt x="30138" y="20988"/>
                  <a:pt x="30094" y="20790"/>
                  <a:pt x="30050" y="20592"/>
                </a:cubicBezTo>
                <a:cubicBezTo>
                  <a:pt x="30283" y="19961"/>
                  <a:pt x="30447" y="19308"/>
                  <a:pt x="30587" y="18654"/>
                </a:cubicBezTo>
                <a:cubicBezTo>
                  <a:pt x="30587" y="18607"/>
                  <a:pt x="30610" y="18537"/>
                  <a:pt x="30633" y="18491"/>
                </a:cubicBezTo>
                <a:close/>
                <a:moveTo>
                  <a:pt x="28882" y="20779"/>
                </a:moveTo>
                <a:cubicBezTo>
                  <a:pt x="28882" y="20802"/>
                  <a:pt x="28859" y="20825"/>
                  <a:pt x="28859" y="20849"/>
                </a:cubicBezTo>
                <a:cubicBezTo>
                  <a:pt x="28789" y="20965"/>
                  <a:pt x="28719" y="21082"/>
                  <a:pt x="28625" y="21199"/>
                </a:cubicBezTo>
                <a:lnTo>
                  <a:pt x="28672" y="21059"/>
                </a:lnTo>
                <a:lnTo>
                  <a:pt x="28882" y="20779"/>
                </a:lnTo>
                <a:close/>
                <a:moveTo>
                  <a:pt x="4203" y="20405"/>
                </a:moveTo>
                <a:lnTo>
                  <a:pt x="4203" y="20405"/>
                </a:lnTo>
                <a:cubicBezTo>
                  <a:pt x="4250" y="20522"/>
                  <a:pt x="4297" y="20639"/>
                  <a:pt x="4367" y="20755"/>
                </a:cubicBezTo>
                <a:cubicBezTo>
                  <a:pt x="4414" y="20872"/>
                  <a:pt x="4437" y="20989"/>
                  <a:pt x="4460" y="21106"/>
                </a:cubicBezTo>
                <a:lnTo>
                  <a:pt x="4484" y="21246"/>
                </a:lnTo>
                <a:cubicBezTo>
                  <a:pt x="4390" y="20965"/>
                  <a:pt x="4297" y="20685"/>
                  <a:pt x="4203" y="20405"/>
                </a:cubicBezTo>
                <a:close/>
                <a:moveTo>
                  <a:pt x="16695" y="19401"/>
                </a:moveTo>
                <a:lnTo>
                  <a:pt x="16695" y="19401"/>
                </a:lnTo>
                <a:cubicBezTo>
                  <a:pt x="17138" y="19658"/>
                  <a:pt x="17605" y="19891"/>
                  <a:pt x="18095" y="20078"/>
                </a:cubicBezTo>
                <a:cubicBezTo>
                  <a:pt x="18773" y="20545"/>
                  <a:pt x="19566" y="20849"/>
                  <a:pt x="20407" y="20942"/>
                </a:cubicBezTo>
                <a:cubicBezTo>
                  <a:pt x="20360" y="21082"/>
                  <a:pt x="20314" y="21199"/>
                  <a:pt x="20267" y="21339"/>
                </a:cubicBezTo>
                <a:cubicBezTo>
                  <a:pt x="18983" y="21269"/>
                  <a:pt x="17792" y="20709"/>
                  <a:pt x="16928" y="19775"/>
                </a:cubicBezTo>
                <a:cubicBezTo>
                  <a:pt x="16881" y="19728"/>
                  <a:pt x="16858" y="19681"/>
                  <a:pt x="16811" y="19635"/>
                </a:cubicBezTo>
                <a:cubicBezTo>
                  <a:pt x="16765" y="19565"/>
                  <a:pt x="16741" y="19471"/>
                  <a:pt x="16695" y="19401"/>
                </a:cubicBezTo>
                <a:close/>
                <a:moveTo>
                  <a:pt x="21901" y="20825"/>
                </a:moveTo>
                <a:lnTo>
                  <a:pt x="21901" y="20919"/>
                </a:lnTo>
                <a:cubicBezTo>
                  <a:pt x="21691" y="21082"/>
                  <a:pt x="21434" y="21222"/>
                  <a:pt x="21201" y="21316"/>
                </a:cubicBezTo>
                <a:cubicBezTo>
                  <a:pt x="21014" y="21339"/>
                  <a:pt x="20851" y="21339"/>
                  <a:pt x="20664" y="21339"/>
                </a:cubicBezTo>
                <a:cubicBezTo>
                  <a:pt x="20687" y="21222"/>
                  <a:pt x="20734" y="21082"/>
                  <a:pt x="20781" y="20942"/>
                </a:cubicBezTo>
                <a:cubicBezTo>
                  <a:pt x="20835" y="20949"/>
                  <a:pt x="20892" y="20952"/>
                  <a:pt x="20949" y="20952"/>
                </a:cubicBezTo>
                <a:cubicBezTo>
                  <a:pt x="21088" y="20952"/>
                  <a:pt x="21232" y="20935"/>
                  <a:pt x="21364" y="20919"/>
                </a:cubicBezTo>
                <a:cubicBezTo>
                  <a:pt x="21551" y="20895"/>
                  <a:pt x="21714" y="20872"/>
                  <a:pt x="21901" y="20825"/>
                </a:cubicBezTo>
                <a:close/>
                <a:moveTo>
                  <a:pt x="12632" y="19845"/>
                </a:moveTo>
                <a:lnTo>
                  <a:pt x="12632" y="19845"/>
                </a:lnTo>
                <a:cubicBezTo>
                  <a:pt x="12859" y="20027"/>
                  <a:pt x="13064" y="20208"/>
                  <a:pt x="13312" y="20390"/>
                </a:cubicBezTo>
                <a:lnTo>
                  <a:pt x="13312" y="20390"/>
                </a:lnTo>
                <a:cubicBezTo>
                  <a:pt x="13428" y="20737"/>
                  <a:pt x="13567" y="21061"/>
                  <a:pt x="13706" y="21386"/>
                </a:cubicBezTo>
                <a:cubicBezTo>
                  <a:pt x="13496" y="21199"/>
                  <a:pt x="13286" y="21012"/>
                  <a:pt x="13076" y="20825"/>
                </a:cubicBezTo>
                <a:cubicBezTo>
                  <a:pt x="13029" y="20709"/>
                  <a:pt x="12959" y="20592"/>
                  <a:pt x="12912" y="20475"/>
                </a:cubicBezTo>
                <a:cubicBezTo>
                  <a:pt x="12819" y="20288"/>
                  <a:pt x="12725" y="20078"/>
                  <a:pt x="12632" y="19845"/>
                </a:cubicBezTo>
                <a:close/>
                <a:moveTo>
                  <a:pt x="10725" y="20180"/>
                </a:moveTo>
                <a:lnTo>
                  <a:pt x="10725" y="20180"/>
                </a:lnTo>
                <a:cubicBezTo>
                  <a:pt x="10824" y="20284"/>
                  <a:pt x="10922" y="20400"/>
                  <a:pt x="11021" y="20498"/>
                </a:cubicBezTo>
                <a:cubicBezTo>
                  <a:pt x="11091" y="20615"/>
                  <a:pt x="11138" y="20732"/>
                  <a:pt x="11208" y="20872"/>
                </a:cubicBezTo>
                <a:cubicBezTo>
                  <a:pt x="11325" y="21082"/>
                  <a:pt x="11441" y="21316"/>
                  <a:pt x="11581" y="21526"/>
                </a:cubicBezTo>
                <a:cubicBezTo>
                  <a:pt x="11267" y="21100"/>
                  <a:pt x="10975" y="20631"/>
                  <a:pt x="10725" y="20180"/>
                </a:cubicBezTo>
                <a:close/>
                <a:moveTo>
                  <a:pt x="7145" y="20498"/>
                </a:moveTo>
                <a:cubicBezTo>
                  <a:pt x="7215" y="20849"/>
                  <a:pt x="7285" y="21199"/>
                  <a:pt x="7379" y="21549"/>
                </a:cubicBezTo>
                <a:lnTo>
                  <a:pt x="7309" y="21432"/>
                </a:lnTo>
                <a:cubicBezTo>
                  <a:pt x="7262" y="21152"/>
                  <a:pt x="7192" y="20872"/>
                  <a:pt x="7145" y="20592"/>
                </a:cubicBezTo>
                <a:lnTo>
                  <a:pt x="7145" y="20498"/>
                </a:lnTo>
                <a:close/>
                <a:moveTo>
                  <a:pt x="11955" y="20522"/>
                </a:moveTo>
                <a:lnTo>
                  <a:pt x="11955" y="20522"/>
                </a:lnTo>
                <a:cubicBezTo>
                  <a:pt x="12188" y="20872"/>
                  <a:pt x="12422" y="21222"/>
                  <a:pt x="12702" y="21549"/>
                </a:cubicBezTo>
                <a:cubicBezTo>
                  <a:pt x="12585" y="21456"/>
                  <a:pt x="12469" y="21362"/>
                  <a:pt x="12352" y="21269"/>
                </a:cubicBezTo>
                <a:cubicBezTo>
                  <a:pt x="12212" y="21012"/>
                  <a:pt x="12072" y="20779"/>
                  <a:pt x="11955" y="20522"/>
                </a:cubicBezTo>
                <a:close/>
                <a:moveTo>
                  <a:pt x="25987" y="21292"/>
                </a:moveTo>
                <a:lnTo>
                  <a:pt x="25987" y="21292"/>
                </a:lnTo>
                <a:cubicBezTo>
                  <a:pt x="25917" y="21362"/>
                  <a:pt x="25824" y="21456"/>
                  <a:pt x="25754" y="21526"/>
                </a:cubicBezTo>
                <a:lnTo>
                  <a:pt x="25707" y="21549"/>
                </a:lnTo>
                <a:lnTo>
                  <a:pt x="25847" y="21362"/>
                </a:lnTo>
                <a:cubicBezTo>
                  <a:pt x="25894" y="21339"/>
                  <a:pt x="25940" y="21316"/>
                  <a:pt x="25987" y="21292"/>
                </a:cubicBezTo>
                <a:close/>
                <a:moveTo>
                  <a:pt x="17535" y="20919"/>
                </a:moveTo>
                <a:lnTo>
                  <a:pt x="17535" y="20919"/>
                </a:lnTo>
                <a:cubicBezTo>
                  <a:pt x="18119" y="21222"/>
                  <a:pt x="18726" y="21432"/>
                  <a:pt x="19356" y="21573"/>
                </a:cubicBezTo>
                <a:cubicBezTo>
                  <a:pt x="18749" y="21502"/>
                  <a:pt x="18166" y="21339"/>
                  <a:pt x="17629" y="21035"/>
                </a:cubicBezTo>
                <a:cubicBezTo>
                  <a:pt x="17605" y="21012"/>
                  <a:pt x="17582" y="20965"/>
                  <a:pt x="17535" y="20919"/>
                </a:cubicBezTo>
                <a:close/>
                <a:moveTo>
                  <a:pt x="32711" y="21129"/>
                </a:moveTo>
                <a:cubicBezTo>
                  <a:pt x="32711" y="21246"/>
                  <a:pt x="32711" y="21409"/>
                  <a:pt x="32711" y="21573"/>
                </a:cubicBezTo>
                <a:lnTo>
                  <a:pt x="32711" y="21596"/>
                </a:lnTo>
                <a:lnTo>
                  <a:pt x="32665" y="21666"/>
                </a:lnTo>
                <a:cubicBezTo>
                  <a:pt x="32688" y="21479"/>
                  <a:pt x="32688" y="21316"/>
                  <a:pt x="32711" y="21129"/>
                </a:cubicBezTo>
                <a:close/>
                <a:moveTo>
                  <a:pt x="6025" y="20592"/>
                </a:moveTo>
                <a:cubicBezTo>
                  <a:pt x="6095" y="20825"/>
                  <a:pt x="6188" y="21059"/>
                  <a:pt x="6281" y="21292"/>
                </a:cubicBezTo>
                <a:cubicBezTo>
                  <a:pt x="6281" y="21456"/>
                  <a:pt x="6305" y="21619"/>
                  <a:pt x="6305" y="21806"/>
                </a:cubicBezTo>
                <a:cubicBezTo>
                  <a:pt x="6188" y="21409"/>
                  <a:pt x="6095" y="20989"/>
                  <a:pt x="6025" y="20592"/>
                </a:cubicBezTo>
                <a:close/>
                <a:moveTo>
                  <a:pt x="10987" y="21589"/>
                </a:moveTo>
                <a:lnTo>
                  <a:pt x="10987" y="21589"/>
                </a:lnTo>
                <a:cubicBezTo>
                  <a:pt x="11069" y="21726"/>
                  <a:pt x="11153" y="21851"/>
                  <a:pt x="11254" y="21993"/>
                </a:cubicBezTo>
                <a:lnTo>
                  <a:pt x="11161" y="21899"/>
                </a:lnTo>
                <a:cubicBezTo>
                  <a:pt x="11103" y="21803"/>
                  <a:pt x="11045" y="21691"/>
                  <a:pt x="10987" y="21589"/>
                </a:cubicBezTo>
                <a:close/>
                <a:moveTo>
                  <a:pt x="30703" y="21012"/>
                </a:moveTo>
                <a:lnTo>
                  <a:pt x="30703" y="21012"/>
                </a:lnTo>
                <a:cubicBezTo>
                  <a:pt x="30540" y="21386"/>
                  <a:pt x="30377" y="21736"/>
                  <a:pt x="30213" y="22110"/>
                </a:cubicBezTo>
                <a:lnTo>
                  <a:pt x="30213" y="21923"/>
                </a:lnTo>
                <a:cubicBezTo>
                  <a:pt x="30400" y="21643"/>
                  <a:pt x="30563" y="21316"/>
                  <a:pt x="30703" y="21012"/>
                </a:cubicBezTo>
                <a:close/>
                <a:moveTo>
                  <a:pt x="3013" y="19284"/>
                </a:moveTo>
                <a:cubicBezTo>
                  <a:pt x="3013" y="19495"/>
                  <a:pt x="3013" y="19681"/>
                  <a:pt x="3036" y="19868"/>
                </a:cubicBezTo>
                <a:cubicBezTo>
                  <a:pt x="3059" y="20639"/>
                  <a:pt x="3153" y="21386"/>
                  <a:pt x="3316" y="22133"/>
                </a:cubicBezTo>
                <a:lnTo>
                  <a:pt x="3176" y="21923"/>
                </a:lnTo>
                <a:cubicBezTo>
                  <a:pt x="3059" y="21176"/>
                  <a:pt x="2989" y="20452"/>
                  <a:pt x="3013" y="19705"/>
                </a:cubicBezTo>
                <a:lnTo>
                  <a:pt x="3013" y="19284"/>
                </a:lnTo>
                <a:close/>
                <a:moveTo>
                  <a:pt x="25380" y="21502"/>
                </a:moveTo>
                <a:cubicBezTo>
                  <a:pt x="25287" y="21643"/>
                  <a:pt x="25193" y="21806"/>
                  <a:pt x="25077" y="21969"/>
                </a:cubicBezTo>
                <a:cubicBezTo>
                  <a:pt x="24960" y="22016"/>
                  <a:pt x="24843" y="22086"/>
                  <a:pt x="24726" y="22133"/>
                </a:cubicBezTo>
                <a:cubicBezTo>
                  <a:pt x="24890" y="21946"/>
                  <a:pt x="25030" y="21713"/>
                  <a:pt x="25170" y="21502"/>
                </a:cubicBezTo>
                <a:close/>
                <a:moveTo>
                  <a:pt x="9620" y="20965"/>
                </a:moveTo>
                <a:lnTo>
                  <a:pt x="9620" y="20965"/>
                </a:lnTo>
                <a:cubicBezTo>
                  <a:pt x="9854" y="21246"/>
                  <a:pt x="10110" y="21479"/>
                  <a:pt x="10367" y="21736"/>
                </a:cubicBezTo>
                <a:cubicBezTo>
                  <a:pt x="10437" y="21923"/>
                  <a:pt x="10507" y="22110"/>
                  <a:pt x="10601" y="22273"/>
                </a:cubicBezTo>
                <a:cubicBezTo>
                  <a:pt x="10274" y="21969"/>
                  <a:pt x="9970" y="21619"/>
                  <a:pt x="9667" y="21292"/>
                </a:cubicBezTo>
                <a:cubicBezTo>
                  <a:pt x="9643" y="21176"/>
                  <a:pt x="9620" y="21082"/>
                  <a:pt x="9620" y="20965"/>
                </a:cubicBezTo>
                <a:close/>
                <a:moveTo>
                  <a:pt x="32408" y="19635"/>
                </a:moveTo>
                <a:cubicBezTo>
                  <a:pt x="32385" y="20008"/>
                  <a:pt x="32385" y="20428"/>
                  <a:pt x="32361" y="20825"/>
                </a:cubicBezTo>
                <a:lnTo>
                  <a:pt x="32361" y="20849"/>
                </a:lnTo>
                <a:cubicBezTo>
                  <a:pt x="32198" y="21409"/>
                  <a:pt x="31941" y="21969"/>
                  <a:pt x="31637" y="22483"/>
                </a:cubicBezTo>
                <a:cubicBezTo>
                  <a:pt x="31684" y="22343"/>
                  <a:pt x="31731" y="22180"/>
                  <a:pt x="31754" y="22039"/>
                </a:cubicBezTo>
                <a:cubicBezTo>
                  <a:pt x="31918" y="21479"/>
                  <a:pt x="32034" y="20895"/>
                  <a:pt x="32081" y="20312"/>
                </a:cubicBezTo>
                <a:cubicBezTo>
                  <a:pt x="32198" y="20102"/>
                  <a:pt x="32291" y="19868"/>
                  <a:pt x="32408" y="19635"/>
                </a:cubicBezTo>
                <a:close/>
                <a:moveTo>
                  <a:pt x="14523" y="21176"/>
                </a:moveTo>
                <a:cubicBezTo>
                  <a:pt x="14687" y="21339"/>
                  <a:pt x="14873" y="21479"/>
                  <a:pt x="15037" y="21619"/>
                </a:cubicBezTo>
                <a:lnTo>
                  <a:pt x="15340" y="21923"/>
                </a:lnTo>
                <a:cubicBezTo>
                  <a:pt x="15434" y="22133"/>
                  <a:pt x="15527" y="22343"/>
                  <a:pt x="15644" y="22553"/>
                </a:cubicBezTo>
                <a:cubicBezTo>
                  <a:pt x="15177" y="22180"/>
                  <a:pt x="14780" y="21713"/>
                  <a:pt x="14477" y="21176"/>
                </a:cubicBezTo>
                <a:close/>
                <a:moveTo>
                  <a:pt x="22718" y="22436"/>
                </a:moveTo>
                <a:cubicBezTo>
                  <a:pt x="22672" y="22483"/>
                  <a:pt x="22602" y="22553"/>
                  <a:pt x="22555" y="22600"/>
                </a:cubicBezTo>
                <a:cubicBezTo>
                  <a:pt x="22205" y="22740"/>
                  <a:pt x="21831" y="22810"/>
                  <a:pt x="21458" y="22857"/>
                </a:cubicBezTo>
                <a:lnTo>
                  <a:pt x="21481" y="22833"/>
                </a:lnTo>
                <a:cubicBezTo>
                  <a:pt x="21551" y="22787"/>
                  <a:pt x="21598" y="22717"/>
                  <a:pt x="21644" y="22647"/>
                </a:cubicBezTo>
                <a:cubicBezTo>
                  <a:pt x="21995" y="22600"/>
                  <a:pt x="22368" y="22530"/>
                  <a:pt x="22718" y="22436"/>
                </a:cubicBezTo>
                <a:close/>
                <a:moveTo>
                  <a:pt x="34626" y="21246"/>
                </a:moveTo>
                <a:cubicBezTo>
                  <a:pt x="34533" y="21619"/>
                  <a:pt x="34439" y="22016"/>
                  <a:pt x="34322" y="22390"/>
                </a:cubicBezTo>
                <a:cubicBezTo>
                  <a:pt x="34182" y="22553"/>
                  <a:pt x="34042" y="22693"/>
                  <a:pt x="33902" y="22857"/>
                </a:cubicBezTo>
                <a:cubicBezTo>
                  <a:pt x="34019" y="22553"/>
                  <a:pt x="34112" y="22273"/>
                  <a:pt x="34206" y="21969"/>
                </a:cubicBezTo>
                <a:cubicBezTo>
                  <a:pt x="34299" y="21783"/>
                  <a:pt x="34392" y="21596"/>
                  <a:pt x="34486" y="21409"/>
                </a:cubicBezTo>
                <a:lnTo>
                  <a:pt x="34626" y="21246"/>
                </a:lnTo>
                <a:close/>
                <a:moveTo>
                  <a:pt x="29816" y="21176"/>
                </a:moveTo>
                <a:cubicBezTo>
                  <a:pt x="29840" y="21362"/>
                  <a:pt x="29863" y="21526"/>
                  <a:pt x="29886" y="21713"/>
                </a:cubicBezTo>
                <a:cubicBezTo>
                  <a:pt x="29631" y="22130"/>
                  <a:pt x="29353" y="22548"/>
                  <a:pt x="29051" y="22920"/>
                </a:cubicBezTo>
                <a:lnTo>
                  <a:pt x="29051" y="22920"/>
                </a:lnTo>
                <a:cubicBezTo>
                  <a:pt x="29076" y="22790"/>
                  <a:pt x="29119" y="22660"/>
                  <a:pt x="29162" y="22530"/>
                </a:cubicBezTo>
                <a:cubicBezTo>
                  <a:pt x="29396" y="22086"/>
                  <a:pt x="29629" y="21643"/>
                  <a:pt x="29816" y="21176"/>
                </a:cubicBezTo>
                <a:close/>
                <a:moveTo>
                  <a:pt x="21084" y="22717"/>
                </a:moveTo>
                <a:cubicBezTo>
                  <a:pt x="21014" y="22763"/>
                  <a:pt x="20944" y="22833"/>
                  <a:pt x="20874" y="22880"/>
                </a:cubicBezTo>
                <a:lnTo>
                  <a:pt x="20781" y="22927"/>
                </a:lnTo>
                <a:cubicBezTo>
                  <a:pt x="20454" y="22927"/>
                  <a:pt x="20127" y="22903"/>
                  <a:pt x="19800" y="22857"/>
                </a:cubicBezTo>
                <a:lnTo>
                  <a:pt x="19870" y="22763"/>
                </a:lnTo>
                <a:cubicBezTo>
                  <a:pt x="20267" y="22763"/>
                  <a:pt x="20664" y="22763"/>
                  <a:pt x="21084" y="22717"/>
                </a:cubicBezTo>
                <a:close/>
                <a:moveTo>
                  <a:pt x="10998" y="22320"/>
                </a:moveTo>
                <a:lnTo>
                  <a:pt x="11044" y="22343"/>
                </a:lnTo>
                <a:cubicBezTo>
                  <a:pt x="11161" y="22600"/>
                  <a:pt x="11325" y="22857"/>
                  <a:pt x="11465" y="23090"/>
                </a:cubicBezTo>
                <a:cubicBezTo>
                  <a:pt x="11441" y="23067"/>
                  <a:pt x="11418" y="23043"/>
                  <a:pt x="11371" y="23020"/>
                </a:cubicBezTo>
                <a:cubicBezTo>
                  <a:pt x="11231" y="22787"/>
                  <a:pt x="11114" y="22553"/>
                  <a:pt x="10998" y="22320"/>
                </a:cubicBezTo>
                <a:close/>
                <a:moveTo>
                  <a:pt x="15971" y="22436"/>
                </a:moveTo>
                <a:lnTo>
                  <a:pt x="15971" y="22436"/>
                </a:lnTo>
                <a:cubicBezTo>
                  <a:pt x="16298" y="22693"/>
                  <a:pt x="16625" y="22903"/>
                  <a:pt x="16975" y="23090"/>
                </a:cubicBezTo>
                <a:cubicBezTo>
                  <a:pt x="16881" y="23113"/>
                  <a:pt x="16765" y="23137"/>
                  <a:pt x="16648" y="23137"/>
                </a:cubicBezTo>
                <a:lnTo>
                  <a:pt x="16368" y="23020"/>
                </a:lnTo>
                <a:lnTo>
                  <a:pt x="16298" y="22973"/>
                </a:lnTo>
                <a:lnTo>
                  <a:pt x="16274" y="22950"/>
                </a:lnTo>
                <a:cubicBezTo>
                  <a:pt x="16181" y="22787"/>
                  <a:pt x="16088" y="22600"/>
                  <a:pt x="15971" y="22436"/>
                </a:cubicBezTo>
                <a:close/>
                <a:moveTo>
                  <a:pt x="24329" y="22693"/>
                </a:moveTo>
                <a:cubicBezTo>
                  <a:pt x="24037" y="22881"/>
                  <a:pt x="23726" y="23050"/>
                  <a:pt x="23413" y="23201"/>
                </a:cubicBezTo>
                <a:lnTo>
                  <a:pt x="23413" y="23201"/>
                </a:lnTo>
                <a:cubicBezTo>
                  <a:pt x="23627" y="23095"/>
                  <a:pt x="23827" y="22973"/>
                  <a:pt x="24026" y="22833"/>
                </a:cubicBezTo>
                <a:lnTo>
                  <a:pt x="24026" y="22810"/>
                </a:lnTo>
                <a:lnTo>
                  <a:pt x="24049" y="22787"/>
                </a:lnTo>
                <a:lnTo>
                  <a:pt x="24329" y="22693"/>
                </a:lnTo>
                <a:close/>
                <a:moveTo>
                  <a:pt x="38432" y="12957"/>
                </a:moveTo>
                <a:lnTo>
                  <a:pt x="38432" y="12957"/>
                </a:lnTo>
                <a:cubicBezTo>
                  <a:pt x="38805" y="14872"/>
                  <a:pt x="38782" y="16856"/>
                  <a:pt x="38315" y="18747"/>
                </a:cubicBezTo>
                <a:cubicBezTo>
                  <a:pt x="37918" y="20382"/>
                  <a:pt x="37241" y="21946"/>
                  <a:pt x="36284" y="23347"/>
                </a:cubicBezTo>
                <a:cubicBezTo>
                  <a:pt x="36377" y="22997"/>
                  <a:pt x="36424" y="22670"/>
                  <a:pt x="36447" y="22320"/>
                </a:cubicBezTo>
                <a:cubicBezTo>
                  <a:pt x="36517" y="22063"/>
                  <a:pt x="36564" y="21829"/>
                  <a:pt x="36634" y="21573"/>
                </a:cubicBezTo>
                <a:cubicBezTo>
                  <a:pt x="36891" y="20452"/>
                  <a:pt x="37054" y="19284"/>
                  <a:pt x="37124" y="18117"/>
                </a:cubicBezTo>
                <a:cubicBezTo>
                  <a:pt x="37334" y="17417"/>
                  <a:pt x="37474" y="16693"/>
                  <a:pt x="37544" y="15969"/>
                </a:cubicBezTo>
                <a:cubicBezTo>
                  <a:pt x="37825" y="15245"/>
                  <a:pt x="38058" y="14498"/>
                  <a:pt x="38268" y="13728"/>
                </a:cubicBezTo>
                <a:cubicBezTo>
                  <a:pt x="38338" y="13471"/>
                  <a:pt x="38385" y="13214"/>
                  <a:pt x="38432" y="12957"/>
                </a:cubicBezTo>
                <a:close/>
                <a:moveTo>
                  <a:pt x="26034" y="22460"/>
                </a:moveTo>
                <a:cubicBezTo>
                  <a:pt x="25917" y="22647"/>
                  <a:pt x="25824" y="22833"/>
                  <a:pt x="25707" y="22997"/>
                </a:cubicBezTo>
                <a:lnTo>
                  <a:pt x="25684" y="22997"/>
                </a:lnTo>
                <a:cubicBezTo>
                  <a:pt x="25473" y="23160"/>
                  <a:pt x="25217" y="23277"/>
                  <a:pt x="24983" y="23394"/>
                </a:cubicBezTo>
                <a:lnTo>
                  <a:pt x="24960" y="23394"/>
                </a:lnTo>
                <a:cubicBezTo>
                  <a:pt x="25333" y="23090"/>
                  <a:pt x="25684" y="22787"/>
                  <a:pt x="26034" y="22460"/>
                </a:cubicBezTo>
                <a:close/>
                <a:moveTo>
                  <a:pt x="7659" y="19261"/>
                </a:moveTo>
                <a:lnTo>
                  <a:pt x="7659" y="19261"/>
                </a:lnTo>
                <a:cubicBezTo>
                  <a:pt x="7939" y="19681"/>
                  <a:pt x="8243" y="20078"/>
                  <a:pt x="8546" y="20475"/>
                </a:cubicBezTo>
                <a:cubicBezTo>
                  <a:pt x="8593" y="20685"/>
                  <a:pt x="8640" y="20872"/>
                  <a:pt x="8710" y="21082"/>
                </a:cubicBezTo>
                <a:cubicBezTo>
                  <a:pt x="8616" y="21853"/>
                  <a:pt x="8616" y="22647"/>
                  <a:pt x="8710" y="23440"/>
                </a:cubicBezTo>
                <a:cubicBezTo>
                  <a:pt x="8289" y="22506"/>
                  <a:pt x="7962" y="21526"/>
                  <a:pt x="7799" y="20545"/>
                </a:cubicBezTo>
                <a:cubicBezTo>
                  <a:pt x="7729" y="20102"/>
                  <a:pt x="7682" y="19681"/>
                  <a:pt x="7659" y="19261"/>
                </a:cubicBezTo>
                <a:close/>
                <a:moveTo>
                  <a:pt x="26641" y="22973"/>
                </a:moveTo>
                <a:lnTo>
                  <a:pt x="26641" y="23020"/>
                </a:lnTo>
                <a:cubicBezTo>
                  <a:pt x="26454" y="23160"/>
                  <a:pt x="26244" y="23324"/>
                  <a:pt x="26057" y="23440"/>
                </a:cubicBezTo>
                <a:lnTo>
                  <a:pt x="26081" y="23417"/>
                </a:lnTo>
                <a:cubicBezTo>
                  <a:pt x="26267" y="23277"/>
                  <a:pt x="26454" y="23137"/>
                  <a:pt x="26641" y="22973"/>
                </a:cubicBezTo>
                <a:close/>
                <a:moveTo>
                  <a:pt x="12867" y="22687"/>
                </a:moveTo>
                <a:cubicBezTo>
                  <a:pt x="12926" y="22751"/>
                  <a:pt x="12995" y="22816"/>
                  <a:pt x="13076" y="22880"/>
                </a:cubicBezTo>
                <a:cubicBezTo>
                  <a:pt x="13216" y="23090"/>
                  <a:pt x="13379" y="23277"/>
                  <a:pt x="13566" y="23464"/>
                </a:cubicBezTo>
                <a:lnTo>
                  <a:pt x="13543" y="23464"/>
                </a:lnTo>
                <a:cubicBezTo>
                  <a:pt x="13291" y="23212"/>
                  <a:pt x="13077" y="22942"/>
                  <a:pt x="12867" y="22687"/>
                </a:cubicBezTo>
                <a:close/>
                <a:moveTo>
                  <a:pt x="26501" y="21409"/>
                </a:moveTo>
                <a:cubicBezTo>
                  <a:pt x="26501" y="21456"/>
                  <a:pt x="26477" y="21479"/>
                  <a:pt x="26477" y="21526"/>
                </a:cubicBezTo>
                <a:cubicBezTo>
                  <a:pt x="25824" y="22273"/>
                  <a:pt x="25100" y="22927"/>
                  <a:pt x="24283" y="23487"/>
                </a:cubicBezTo>
                <a:lnTo>
                  <a:pt x="24470" y="23277"/>
                </a:lnTo>
                <a:cubicBezTo>
                  <a:pt x="24610" y="23090"/>
                  <a:pt x="24750" y="22927"/>
                  <a:pt x="24890" y="22740"/>
                </a:cubicBezTo>
                <a:cubicBezTo>
                  <a:pt x="25263" y="22483"/>
                  <a:pt x="25614" y="22180"/>
                  <a:pt x="25940" y="21853"/>
                </a:cubicBezTo>
                <a:lnTo>
                  <a:pt x="26010" y="21783"/>
                </a:lnTo>
                <a:cubicBezTo>
                  <a:pt x="26197" y="21666"/>
                  <a:pt x="26361" y="21549"/>
                  <a:pt x="26501" y="21409"/>
                </a:cubicBezTo>
                <a:close/>
                <a:moveTo>
                  <a:pt x="32244" y="22039"/>
                </a:moveTo>
                <a:cubicBezTo>
                  <a:pt x="32244" y="22180"/>
                  <a:pt x="32221" y="22343"/>
                  <a:pt x="32198" y="22506"/>
                </a:cubicBezTo>
                <a:lnTo>
                  <a:pt x="32174" y="22530"/>
                </a:lnTo>
                <a:lnTo>
                  <a:pt x="32034" y="22740"/>
                </a:lnTo>
                <a:cubicBezTo>
                  <a:pt x="31801" y="22997"/>
                  <a:pt x="31544" y="23254"/>
                  <a:pt x="31287" y="23487"/>
                </a:cubicBezTo>
                <a:cubicBezTo>
                  <a:pt x="31661" y="23043"/>
                  <a:pt x="31988" y="22553"/>
                  <a:pt x="32244" y="22039"/>
                </a:cubicBezTo>
                <a:close/>
                <a:moveTo>
                  <a:pt x="28345" y="22110"/>
                </a:moveTo>
                <a:cubicBezTo>
                  <a:pt x="28229" y="22343"/>
                  <a:pt x="28112" y="22553"/>
                  <a:pt x="27995" y="22787"/>
                </a:cubicBezTo>
                <a:cubicBezTo>
                  <a:pt x="27768" y="23059"/>
                  <a:pt x="27519" y="23353"/>
                  <a:pt x="27248" y="23627"/>
                </a:cubicBezTo>
                <a:lnTo>
                  <a:pt x="27248" y="23627"/>
                </a:lnTo>
                <a:cubicBezTo>
                  <a:pt x="27248" y="23619"/>
                  <a:pt x="27248" y="23612"/>
                  <a:pt x="27248" y="23604"/>
                </a:cubicBezTo>
                <a:cubicBezTo>
                  <a:pt x="27411" y="23417"/>
                  <a:pt x="27551" y="23230"/>
                  <a:pt x="27692" y="23020"/>
                </a:cubicBezTo>
                <a:cubicBezTo>
                  <a:pt x="27832" y="22810"/>
                  <a:pt x="27995" y="22576"/>
                  <a:pt x="28112" y="22343"/>
                </a:cubicBezTo>
                <a:lnTo>
                  <a:pt x="28345" y="22110"/>
                </a:lnTo>
                <a:close/>
                <a:moveTo>
                  <a:pt x="20570" y="23440"/>
                </a:moveTo>
                <a:lnTo>
                  <a:pt x="20664" y="23464"/>
                </a:lnTo>
                <a:cubicBezTo>
                  <a:pt x="20337" y="23557"/>
                  <a:pt x="20010" y="23604"/>
                  <a:pt x="19706" y="23627"/>
                </a:cubicBezTo>
                <a:lnTo>
                  <a:pt x="19566" y="23604"/>
                </a:lnTo>
                <a:cubicBezTo>
                  <a:pt x="19917" y="23604"/>
                  <a:pt x="20244" y="23557"/>
                  <a:pt x="20570" y="23440"/>
                </a:cubicBezTo>
                <a:close/>
                <a:moveTo>
                  <a:pt x="23139" y="23324"/>
                </a:moveTo>
                <a:lnTo>
                  <a:pt x="23139" y="23324"/>
                </a:lnTo>
                <a:cubicBezTo>
                  <a:pt x="22812" y="23464"/>
                  <a:pt x="22462" y="23604"/>
                  <a:pt x="22111" y="23697"/>
                </a:cubicBezTo>
                <a:lnTo>
                  <a:pt x="22135" y="23674"/>
                </a:lnTo>
                <a:cubicBezTo>
                  <a:pt x="22298" y="23627"/>
                  <a:pt x="22485" y="23557"/>
                  <a:pt x="22648" y="23464"/>
                </a:cubicBezTo>
                <a:cubicBezTo>
                  <a:pt x="22812" y="23417"/>
                  <a:pt x="22975" y="23370"/>
                  <a:pt x="23139" y="23324"/>
                </a:cubicBezTo>
                <a:close/>
                <a:moveTo>
                  <a:pt x="5231" y="23020"/>
                </a:moveTo>
                <a:cubicBezTo>
                  <a:pt x="5334" y="23248"/>
                  <a:pt x="5438" y="23476"/>
                  <a:pt x="5542" y="23721"/>
                </a:cubicBezTo>
                <a:lnTo>
                  <a:pt x="5542" y="23721"/>
                </a:lnTo>
                <a:cubicBezTo>
                  <a:pt x="5461" y="23575"/>
                  <a:pt x="5381" y="23414"/>
                  <a:pt x="5301" y="23254"/>
                </a:cubicBezTo>
                <a:lnTo>
                  <a:pt x="5231" y="23020"/>
                </a:lnTo>
                <a:close/>
                <a:moveTo>
                  <a:pt x="30935" y="22217"/>
                </a:moveTo>
                <a:cubicBezTo>
                  <a:pt x="30707" y="22755"/>
                  <a:pt x="30435" y="23271"/>
                  <a:pt x="30120" y="23744"/>
                </a:cubicBezTo>
                <a:cubicBezTo>
                  <a:pt x="30120" y="23674"/>
                  <a:pt x="30143" y="23604"/>
                  <a:pt x="30143" y="23510"/>
                </a:cubicBezTo>
                <a:cubicBezTo>
                  <a:pt x="30377" y="23160"/>
                  <a:pt x="30587" y="22787"/>
                  <a:pt x="30773" y="22413"/>
                </a:cubicBezTo>
                <a:cubicBezTo>
                  <a:pt x="30832" y="22355"/>
                  <a:pt x="30890" y="22280"/>
                  <a:pt x="30935" y="22217"/>
                </a:cubicBezTo>
                <a:close/>
                <a:moveTo>
                  <a:pt x="3531" y="21071"/>
                </a:moveTo>
                <a:cubicBezTo>
                  <a:pt x="3740" y="21557"/>
                  <a:pt x="3949" y="22043"/>
                  <a:pt x="4203" y="22506"/>
                </a:cubicBezTo>
                <a:lnTo>
                  <a:pt x="4320" y="22810"/>
                </a:lnTo>
                <a:cubicBezTo>
                  <a:pt x="4437" y="23160"/>
                  <a:pt x="4554" y="23534"/>
                  <a:pt x="4694" y="23884"/>
                </a:cubicBezTo>
                <a:cubicBezTo>
                  <a:pt x="4437" y="23604"/>
                  <a:pt x="4180" y="23300"/>
                  <a:pt x="3947" y="22973"/>
                </a:cubicBezTo>
                <a:cubicBezTo>
                  <a:pt x="3763" y="22354"/>
                  <a:pt x="3625" y="21713"/>
                  <a:pt x="3531" y="21071"/>
                </a:cubicBezTo>
                <a:close/>
                <a:moveTo>
                  <a:pt x="24073" y="23277"/>
                </a:moveTo>
                <a:cubicBezTo>
                  <a:pt x="23909" y="23464"/>
                  <a:pt x="23722" y="23650"/>
                  <a:pt x="23536" y="23837"/>
                </a:cubicBezTo>
                <a:cubicBezTo>
                  <a:pt x="23185" y="23907"/>
                  <a:pt x="22812" y="23931"/>
                  <a:pt x="22462" y="23954"/>
                </a:cubicBezTo>
                <a:lnTo>
                  <a:pt x="22625" y="23907"/>
                </a:lnTo>
                <a:cubicBezTo>
                  <a:pt x="23115" y="23744"/>
                  <a:pt x="23606" y="23534"/>
                  <a:pt x="24073" y="23277"/>
                </a:cubicBezTo>
                <a:close/>
                <a:moveTo>
                  <a:pt x="16695" y="23604"/>
                </a:moveTo>
                <a:lnTo>
                  <a:pt x="16695" y="23604"/>
                </a:lnTo>
                <a:cubicBezTo>
                  <a:pt x="17092" y="23767"/>
                  <a:pt x="17488" y="23884"/>
                  <a:pt x="17909" y="24001"/>
                </a:cubicBezTo>
                <a:lnTo>
                  <a:pt x="17792" y="24047"/>
                </a:lnTo>
                <a:cubicBezTo>
                  <a:pt x="17488" y="23977"/>
                  <a:pt x="17185" y="23907"/>
                  <a:pt x="16881" y="23791"/>
                </a:cubicBezTo>
                <a:lnTo>
                  <a:pt x="16811" y="23744"/>
                </a:lnTo>
                <a:lnTo>
                  <a:pt x="16695" y="23604"/>
                </a:lnTo>
                <a:close/>
                <a:moveTo>
                  <a:pt x="30727" y="23464"/>
                </a:moveTo>
                <a:lnTo>
                  <a:pt x="30727" y="23464"/>
                </a:lnTo>
                <a:cubicBezTo>
                  <a:pt x="30703" y="23534"/>
                  <a:pt x="30680" y="23604"/>
                  <a:pt x="30657" y="23697"/>
                </a:cubicBezTo>
                <a:lnTo>
                  <a:pt x="30587" y="23791"/>
                </a:lnTo>
                <a:lnTo>
                  <a:pt x="30330" y="24071"/>
                </a:lnTo>
                <a:cubicBezTo>
                  <a:pt x="30470" y="23861"/>
                  <a:pt x="30587" y="23674"/>
                  <a:pt x="30727" y="23464"/>
                </a:cubicBezTo>
                <a:close/>
                <a:moveTo>
                  <a:pt x="13052" y="22226"/>
                </a:moveTo>
                <a:lnTo>
                  <a:pt x="13052" y="22226"/>
                </a:lnTo>
                <a:cubicBezTo>
                  <a:pt x="13403" y="22483"/>
                  <a:pt x="13753" y="22717"/>
                  <a:pt x="14150" y="22927"/>
                </a:cubicBezTo>
                <a:cubicBezTo>
                  <a:pt x="14430" y="23160"/>
                  <a:pt x="14757" y="23370"/>
                  <a:pt x="15060" y="23580"/>
                </a:cubicBezTo>
                <a:cubicBezTo>
                  <a:pt x="15154" y="23674"/>
                  <a:pt x="15224" y="23767"/>
                  <a:pt x="15317" y="23861"/>
                </a:cubicBezTo>
                <a:cubicBezTo>
                  <a:pt x="15387" y="23977"/>
                  <a:pt x="15480" y="24071"/>
                  <a:pt x="15574" y="24164"/>
                </a:cubicBezTo>
                <a:cubicBezTo>
                  <a:pt x="14593" y="23721"/>
                  <a:pt x="13729" y="23067"/>
                  <a:pt x="13052" y="22226"/>
                </a:cubicBezTo>
                <a:close/>
                <a:moveTo>
                  <a:pt x="29910" y="22413"/>
                </a:moveTo>
                <a:cubicBezTo>
                  <a:pt x="29910" y="22506"/>
                  <a:pt x="29910" y="22623"/>
                  <a:pt x="29910" y="22717"/>
                </a:cubicBezTo>
                <a:cubicBezTo>
                  <a:pt x="29793" y="22927"/>
                  <a:pt x="29676" y="23137"/>
                  <a:pt x="29559" y="23347"/>
                </a:cubicBezTo>
                <a:cubicBezTo>
                  <a:pt x="29233" y="23674"/>
                  <a:pt x="28906" y="24001"/>
                  <a:pt x="28555" y="24304"/>
                </a:cubicBezTo>
                <a:cubicBezTo>
                  <a:pt x="28625" y="24164"/>
                  <a:pt x="28672" y="24024"/>
                  <a:pt x="28719" y="23884"/>
                </a:cubicBezTo>
                <a:cubicBezTo>
                  <a:pt x="29162" y="23440"/>
                  <a:pt x="29559" y="22950"/>
                  <a:pt x="29910" y="22413"/>
                </a:cubicBezTo>
                <a:close/>
                <a:moveTo>
                  <a:pt x="21084" y="24234"/>
                </a:moveTo>
                <a:cubicBezTo>
                  <a:pt x="21318" y="24258"/>
                  <a:pt x="21528" y="24281"/>
                  <a:pt x="21738" y="24281"/>
                </a:cubicBezTo>
                <a:lnTo>
                  <a:pt x="21271" y="24328"/>
                </a:lnTo>
                <a:lnTo>
                  <a:pt x="20991" y="24281"/>
                </a:lnTo>
                <a:lnTo>
                  <a:pt x="21084" y="24234"/>
                </a:lnTo>
                <a:close/>
                <a:moveTo>
                  <a:pt x="18959" y="24188"/>
                </a:moveTo>
                <a:cubicBezTo>
                  <a:pt x="19240" y="24234"/>
                  <a:pt x="19496" y="24258"/>
                  <a:pt x="19777" y="24258"/>
                </a:cubicBezTo>
                <a:lnTo>
                  <a:pt x="19917" y="24304"/>
                </a:lnTo>
                <a:lnTo>
                  <a:pt x="19777" y="24351"/>
                </a:lnTo>
                <a:cubicBezTo>
                  <a:pt x="19566" y="24351"/>
                  <a:pt x="19333" y="24304"/>
                  <a:pt x="19123" y="24281"/>
                </a:cubicBezTo>
                <a:lnTo>
                  <a:pt x="18959" y="24188"/>
                </a:lnTo>
                <a:close/>
                <a:moveTo>
                  <a:pt x="24096" y="24117"/>
                </a:moveTo>
                <a:lnTo>
                  <a:pt x="24096" y="24117"/>
                </a:lnTo>
                <a:cubicBezTo>
                  <a:pt x="23839" y="24211"/>
                  <a:pt x="23606" y="24304"/>
                  <a:pt x="23349" y="24398"/>
                </a:cubicBezTo>
                <a:lnTo>
                  <a:pt x="23325" y="24398"/>
                </a:lnTo>
                <a:lnTo>
                  <a:pt x="23395" y="24328"/>
                </a:lnTo>
                <a:lnTo>
                  <a:pt x="23512" y="24281"/>
                </a:lnTo>
                <a:cubicBezTo>
                  <a:pt x="23699" y="24234"/>
                  <a:pt x="23886" y="24164"/>
                  <a:pt x="24096" y="24117"/>
                </a:cubicBezTo>
                <a:close/>
                <a:moveTo>
                  <a:pt x="16088" y="24117"/>
                </a:moveTo>
                <a:lnTo>
                  <a:pt x="16088" y="24117"/>
                </a:lnTo>
                <a:cubicBezTo>
                  <a:pt x="16281" y="24225"/>
                  <a:pt x="16455" y="24313"/>
                  <a:pt x="16664" y="24399"/>
                </a:cubicBezTo>
                <a:lnTo>
                  <a:pt x="16664" y="24399"/>
                </a:lnTo>
                <a:cubicBezTo>
                  <a:pt x="16604" y="24404"/>
                  <a:pt x="16544" y="24421"/>
                  <a:pt x="16484" y="24421"/>
                </a:cubicBezTo>
                <a:lnTo>
                  <a:pt x="16414" y="24421"/>
                </a:lnTo>
                <a:cubicBezTo>
                  <a:pt x="16298" y="24328"/>
                  <a:pt x="16181" y="24234"/>
                  <a:pt x="16088" y="24117"/>
                </a:cubicBezTo>
                <a:close/>
                <a:moveTo>
                  <a:pt x="12212" y="24164"/>
                </a:moveTo>
                <a:lnTo>
                  <a:pt x="12305" y="24234"/>
                </a:lnTo>
                <a:cubicBezTo>
                  <a:pt x="12422" y="24374"/>
                  <a:pt x="12515" y="24514"/>
                  <a:pt x="12655" y="24654"/>
                </a:cubicBezTo>
                <a:cubicBezTo>
                  <a:pt x="12515" y="24514"/>
                  <a:pt x="12375" y="24351"/>
                  <a:pt x="12235" y="24211"/>
                </a:cubicBezTo>
                <a:cubicBezTo>
                  <a:pt x="12235" y="24188"/>
                  <a:pt x="12212" y="24188"/>
                  <a:pt x="12212" y="24164"/>
                </a:cubicBezTo>
                <a:close/>
                <a:moveTo>
                  <a:pt x="21271" y="24701"/>
                </a:moveTo>
                <a:lnTo>
                  <a:pt x="21388" y="24725"/>
                </a:lnTo>
                <a:cubicBezTo>
                  <a:pt x="21084" y="24771"/>
                  <a:pt x="20781" y="24818"/>
                  <a:pt x="20477" y="24818"/>
                </a:cubicBezTo>
                <a:lnTo>
                  <a:pt x="20103" y="24818"/>
                </a:lnTo>
                <a:lnTo>
                  <a:pt x="19870" y="24701"/>
                </a:lnTo>
                <a:lnTo>
                  <a:pt x="19893" y="24701"/>
                </a:lnTo>
                <a:cubicBezTo>
                  <a:pt x="20127" y="24713"/>
                  <a:pt x="20360" y="24719"/>
                  <a:pt x="20591" y="24719"/>
                </a:cubicBezTo>
                <a:cubicBezTo>
                  <a:pt x="20821" y="24719"/>
                  <a:pt x="21049" y="24713"/>
                  <a:pt x="21271" y="24701"/>
                </a:cubicBezTo>
                <a:close/>
                <a:moveTo>
                  <a:pt x="38688" y="11066"/>
                </a:moveTo>
                <a:cubicBezTo>
                  <a:pt x="39716" y="13027"/>
                  <a:pt x="40113" y="15268"/>
                  <a:pt x="39786" y="17487"/>
                </a:cubicBezTo>
                <a:cubicBezTo>
                  <a:pt x="39436" y="20375"/>
                  <a:pt x="37925" y="22985"/>
                  <a:pt x="35877" y="25061"/>
                </a:cubicBezTo>
                <a:lnTo>
                  <a:pt x="35877" y="25061"/>
                </a:lnTo>
                <a:cubicBezTo>
                  <a:pt x="35940" y="24887"/>
                  <a:pt x="35983" y="24712"/>
                  <a:pt x="36027" y="24538"/>
                </a:cubicBezTo>
                <a:cubicBezTo>
                  <a:pt x="36120" y="24398"/>
                  <a:pt x="36237" y="24281"/>
                  <a:pt x="36330" y="24164"/>
                </a:cubicBezTo>
                <a:cubicBezTo>
                  <a:pt x="38899" y="20755"/>
                  <a:pt x="40440" y="15829"/>
                  <a:pt x="38735" y="11696"/>
                </a:cubicBezTo>
                <a:cubicBezTo>
                  <a:pt x="38712" y="11650"/>
                  <a:pt x="38688" y="11579"/>
                  <a:pt x="38665" y="11533"/>
                </a:cubicBezTo>
                <a:cubicBezTo>
                  <a:pt x="38688" y="11369"/>
                  <a:pt x="38688" y="11206"/>
                  <a:pt x="38688" y="11066"/>
                </a:cubicBezTo>
                <a:close/>
                <a:moveTo>
                  <a:pt x="33949" y="23394"/>
                </a:moveTo>
                <a:lnTo>
                  <a:pt x="33879" y="23534"/>
                </a:lnTo>
                <a:cubicBezTo>
                  <a:pt x="33622" y="24071"/>
                  <a:pt x="33318" y="24584"/>
                  <a:pt x="32992" y="25075"/>
                </a:cubicBezTo>
                <a:lnTo>
                  <a:pt x="32992" y="25051"/>
                </a:lnTo>
                <a:cubicBezTo>
                  <a:pt x="33085" y="24865"/>
                  <a:pt x="33155" y="24654"/>
                  <a:pt x="33225" y="24444"/>
                </a:cubicBezTo>
                <a:cubicBezTo>
                  <a:pt x="33295" y="24258"/>
                  <a:pt x="33435" y="24024"/>
                  <a:pt x="33505" y="23814"/>
                </a:cubicBezTo>
                <a:cubicBezTo>
                  <a:pt x="33669" y="23674"/>
                  <a:pt x="33809" y="23510"/>
                  <a:pt x="33949" y="23394"/>
                </a:cubicBezTo>
                <a:close/>
                <a:moveTo>
                  <a:pt x="18656" y="24981"/>
                </a:moveTo>
                <a:cubicBezTo>
                  <a:pt x="18889" y="25028"/>
                  <a:pt x="19123" y="25075"/>
                  <a:pt x="19356" y="25098"/>
                </a:cubicBezTo>
                <a:cubicBezTo>
                  <a:pt x="18936" y="25098"/>
                  <a:pt x="18492" y="25075"/>
                  <a:pt x="18072" y="25028"/>
                </a:cubicBezTo>
                <a:cubicBezTo>
                  <a:pt x="18259" y="25028"/>
                  <a:pt x="18446" y="25005"/>
                  <a:pt x="18656" y="24981"/>
                </a:cubicBezTo>
                <a:close/>
                <a:moveTo>
                  <a:pt x="24236" y="24701"/>
                </a:moveTo>
                <a:lnTo>
                  <a:pt x="24189" y="24748"/>
                </a:lnTo>
                <a:cubicBezTo>
                  <a:pt x="24003" y="24841"/>
                  <a:pt x="23792" y="24935"/>
                  <a:pt x="23559" y="25028"/>
                </a:cubicBezTo>
                <a:lnTo>
                  <a:pt x="23582" y="25028"/>
                </a:lnTo>
                <a:cubicBezTo>
                  <a:pt x="23115" y="25191"/>
                  <a:pt x="22648" y="25262"/>
                  <a:pt x="22181" y="25262"/>
                </a:cubicBezTo>
                <a:cubicBezTo>
                  <a:pt x="22251" y="25215"/>
                  <a:pt x="22345" y="25168"/>
                  <a:pt x="22438" y="25098"/>
                </a:cubicBezTo>
                <a:cubicBezTo>
                  <a:pt x="22765" y="25051"/>
                  <a:pt x="23115" y="25005"/>
                  <a:pt x="23442" y="24935"/>
                </a:cubicBezTo>
                <a:cubicBezTo>
                  <a:pt x="23722" y="24865"/>
                  <a:pt x="23979" y="24795"/>
                  <a:pt x="24236" y="24701"/>
                </a:cubicBezTo>
                <a:close/>
                <a:moveTo>
                  <a:pt x="28462" y="24911"/>
                </a:moveTo>
                <a:lnTo>
                  <a:pt x="28462" y="24911"/>
                </a:lnTo>
                <a:cubicBezTo>
                  <a:pt x="28392" y="25005"/>
                  <a:pt x="28322" y="25075"/>
                  <a:pt x="28252" y="25168"/>
                </a:cubicBezTo>
                <a:lnTo>
                  <a:pt x="28112" y="25262"/>
                </a:lnTo>
                <a:cubicBezTo>
                  <a:pt x="28135" y="25215"/>
                  <a:pt x="28159" y="25168"/>
                  <a:pt x="28182" y="25121"/>
                </a:cubicBezTo>
                <a:lnTo>
                  <a:pt x="28462" y="24911"/>
                </a:lnTo>
                <a:close/>
                <a:moveTo>
                  <a:pt x="29746" y="24094"/>
                </a:moveTo>
                <a:lnTo>
                  <a:pt x="29746" y="24094"/>
                </a:lnTo>
                <a:cubicBezTo>
                  <a:pt x="29723" y="24164"/>
                  <a:pt x="29699" y="24258"/>
                  <a:pt x="29676" y="24328"/>
                </a:cubicBezTo>
                <a:cubicBezTo>
                  <a:pt x="29513" y="24561"/>
                  <a:pt x="29303" y="24795"/>
                  <a:pt x="29092" y="25005"/>
                </a:cubicBezTo>
                <a:cubicBezTo>
                  <a:pt x="28929" y="25145"/>
                  <a:pt x="28719" y="25262"/>
                  <a:pt x="28509" y="25378"/>
                </a:cubicBezTo>
                <a:lnTo>
                  <a:pt x="28579" y="25308"/>
                </a:lnTo>
                <a:cubicBezTo>
                  <a:pt x="28999" y="24935"/>
                  <a:pt x="29396" y="24514"/>
                  <a:pt x="29746" y="24094"/>
                </a:cubicBezTo>
                <a:close/>
                <a:moveTo>
                  <a:pt x="32735" y="24561"/>
                </a:moveTo>
                <a:lnTo>
                  <a:pt x="32735" y="24561"/>
                </a:lnTo>
                <a:cubicBezTo>
                  <a:pt x="32571" y="24865"/>
                  <a:pt x="32408" y="25145"/>
                  <a:pt x="32221" y="25448"/>
                </a:cubicBezTo>
                <a:cubicBezTo>
                  <a:pt x="32314" y="25215"/>
                  <a:pt x="32408" y="25005"/>
                  <a:pt x="32478" y="24771"/>
                </a:cubicBezTo>
                <a:lnTo>
                  <a:pt x="32501" y="24771"/>
                </a:lnTo>
                <a:cubicBezTo>
                  <a:pt x="32571" y="24701"/>
                  <a:pt x="32641" y="24631"/>
                  <a:pt x="32735" y="24561"/>
                </a:cubicBezTo>
                <a:close/>
                <a:moveTo>
                  <a:pt x="3363" y="22717"/>
                </a:moveTo>
                <a:lnTo>
                  <a:pt x="3526" y="22927"/>
                </a:lnTo>
                <a:cubicBezTo>
                  <a:pt x="3760" y="23791"/>
                  <a:pt x="4063" y="24654"/>
                  <a:pt x="4437" y="25472"/>
                </a:cubicBezTo>
                <a:cubicBezTo>
                  <a:pt x="3970" y="24608"/>
                  <a:pt x="3596" y="23674"/>
                  <a:pt x="3363" y="22717"/>
                </a:cubicBezTo>
                <a:close/>
                <a:moveTo>
                  <a:pt x="34743" y="22460"/>
                </a:moveTo>
                <a:lnTo>
                  <a:pt x="34743" y="22460"/>
                </a:lnTo>
                <a:cubicBezTo>
                  <a:pt x="34439" y="23440"/>
                  <a:pt x="34042" y="24398"/>
                  <a:pt x="33575" y="25308"/>
                </a:cubicBezTo>
                <a:lnTo>
                  <a:pt x="33459" y="25472"/>
                </a:lnTo>
                <a:cubicBezTo>
                  <a:pt x="33855" y="24701"/>
                  <a:pt x="34182" y="23907"/>
                  <a:pt x="34486" y="23113"/>
                </a:cubicBezTo>
                <a:cubicBezTo>
                  <a:pt x="34579" y="22903"/>
                  <a:pt x="34649" y="22693"/>
                  <a:pt x="34719" y="22483"/>
                </a:cubicBezTo>
                <a:cubicBezTo>
                  <a:pt x="34719" y="22483"/>
                  <a:pt x="34743" y="22460"/>
                  <a:pt x="34743" y="22460"/>
                </a:cubicBezTo>
                <a:close/>
                <a:moveTo>
                  <a:pt x="20710" y="25402"/>
                </a:moveTo>
                <a:cubicBezTo>
                  <a:pt x="20781" y="25425"/>
                  <a:pt x="20827" y="25448"/>
                  <a:pt x="20897" y="25448"/>
                </a:cubicBezTo>
                <a:cubicBezTo>
                  <a:pt x="20480" y="25578"/>
                  <a:pt x="20046" y="25645"/>
                  <a:pt x="19604" y="25645"/>
                </a:cubicBezTo>
                <a:cubicBezTo>
                  <a:pt x="19329" y="25645"/>
                  <a:pt x="19051" y="25619"/>
                  <a:pt x="18773" y="25565"/>
                </a:cubicBezTo>
                <a:cubicBezTo>
                  <a:pt x="18726" y="25518"/>
                  <a:pt x="18679" y="25472"/>
                  <a:pt x="18632" y="25448"/>
                </a:cubicBezTo>
                <a:lnTo>
                  <a:pt x="18632" y="25448"/>
                </a:lnTo>
                <a:cubicBezTo>
                  <a:pt x="18872" y="25465"/>
                  <a:pt x="19115" y="25473"/>
                  <a:pt x="19360" y="25473"/>
                </a:cubicBezTo>
                <a:cubicBezTo>
                  <a:pt x="19806" y="25473"/>
                  <a:pt x="20258" y="25447"/>
                  <a:pt x="20710" y="25402"/>
                </a:cubicBezTo>
                <a:close/>
                <a:moveTo>
                  <a:pt x="15844" y="25322"/>
                </a:moveTo>
                <a:lnTo>
                  <a:pt x="15844" y="25322"/>
                </a:lnTo>
                <a:cubicBezTo>
                  <a:pt x="16053" y="25443"/>
                  <a:pt x="16269" y="25551"/>
                  <a:pt x="16484" y="25658"/>
                </a:cubicBezTo>
                <a:lnTo>
                  <a:pt x="16298" y="25588"/>
                </a:lnTo>
                <a:cubicBezTo>
                  <a:pt x="16147" y="25506"/>
                  <a:pt x="15995" y="25415"/>
                  <a:pt x="15844" y="25322"/>
                </a:cubicBezTo>
                <a:close/>
                <a:moveTo>
                  <a:pt x="28159" y="24421"/>
                </a:moveTo>
                <a:cubicBezTo>
                  <a:pt x="28112" y="24514"/>
                  <a:pt x="28065" y="24631"/>
                  <a:pt x="28018" y="24725"/>
                </a:cubicBezTo>
                <a:cubicBezTo>
                  <a:pt x="27505" y="25121"/>
                  <a:pt x="26968" y="25472"/>
                  <a:pt x="26431" y="25775"/>
                </a:cubicBezTo>
                <a:lnTo>
                  <a:pt x="26431" y="25752"/>
                </a:lnTo>
                <a:cubicBezTo>
                  <a:pt x="26431" y="25752"/>
                  <a:pt x="26431" y="25752"/>
                  <a:pt x="26454" y="25728"/>
                </a:cubicBezTo>
                <a:cubicBezTo>
                  <a:pt x="26501" y="25682"/>
                  <a:pt x="26571" y="25635"/>
                  <a:pt x="26641" y="25565"/>
                </a:cubicBezTo>
                <a:cubicBezTo>
                  <a:pt x="27178" y="25238"/>
                  <a:pt x="27692" y="24841"/>
                  <a:pt x="28159" y="24421"/>
                </a:cubicBezTo>
                <a:close/>
                <a:moveTo>
                  <a:pt x="35443" y="25215"/>
                </a:moveTo>
                <a:lnTo>
                  <a:pt x="35443" y="25215"/>
                </a:lnTo>
                <a:cubicBezTo>
                  <a:pt x="35396" y="25355"/>
                  <a:pt x="35350" y="25495"/>
                  <a:pt x="35303" y="25635"/>
                </a:cubicBezTo>
                <a:lnTo>
                  <a:pt x="35070" y="25845"/>
                </a:lnTo>
                <a:cubicBezTo>
                  <a:pt x="35140" y="25682"/>
                  <a:pt x="35233" y="25542"/>
                  <a:pt x="35303" y="25378"/>
                </a:cubicBezTo>
                <a:cubicBezTo>
                  <a:pt x="35350" y="25332"/>
                  <a:pt x="35396" y="25285"/>
                  <a:pt x="35443" y="25215"/>
                </a:cubicBezTo>
                <a:close/>
                <a:moveTo>
                  <a:pt x="36167" y="20405"/>
                </a:moveTo>
                <a:lnTo>
                  <a:pt x="36167" y="21292"/>
                </a:lnTo>
                <a:cubicBezTo>
                  <a:pt x="35817" y="22833"/>
                  <a:pt x="35210" y="24328"/>
                  <a:pt x="34369" y="25682"/>
                </a:cubicBezTo>
                <a:cubicBezTo>
                  <a:pt x="34299" y="25752"/>
                  <a:pt x="34229" y="25799"/>
                  <a:pt x="34159" y="25869"/>
                </a:cubicBezTo>
                <a:lnTo>
                  <a:pt x="34182" y="25822"/>
                </a:lnTo>
                <a:cubicBezTo>
                  <a:pt x="35093" y="24188"/>
                  <a:pt x="35723" y="22413"/>
                  <a:pt x="36074" y="20569"/>
                </a:cubicBezTo>
                <a:lnTo>
                  <a:pt x="36167" y="20405"/>
                </a:lnTo>
                <a:close/>
                <a:moveTo>
                  <a:pt x="16064" y="25051"/>
                </a:moveTo>
                <a:lnTo>
                  <a:pt x="16064" y="25051"/>
                </a:lnTo>
                <a:cubicBezTo>
                  <a:pt x="16321" y="25098"/>
                  <a:pt x="16555" y="25168"/>
                  <a:pt x="16811" y="25215"/>
                </a:cubicBezTo>
                <a:lnTo>
                  <a:pt x="16835" y="25238"/>
                </a:lnTo>
                <a:lnTo>
                  <a:pt x="17021" y="25262"/>
                </a:lnTo>
                <a:cubicBezTo>
                  <a:pt x="17512" y="25565"/>
                  <a:pt x="18049" y="25775"/>
                  <a:pt x="18632" y="25892"/>
                </a:cubicBezTo>
                <a:cubicBezTo>
                  <a:pt x="18749" y="25985"/>
                  <a:pt x="18889" y="26055"/>
                  <a:pt x="19006" y="26125"/>
                </a:cubicBezTo>
                <a:cubicBezTo>
                  <a:pt x="17979" y="25962"/>
                  <a:pt x="16975" y="25588"/>
                  <a:pt x="16064" y="25051"/>
                </a:cubicBezTo>
                <a:close/>
                <a:moveTo>
                  <a:pt x="11745" y="22927"/>
                </a:moveTo>
                <a:cubicBezTo>
                  <a:pt x="11955" y="23090"/>
                  <a:pt x="12142" y="23230"/>
                  <a:pt x="12352" y="23370"/>
                </a:cubicBezTo>
                <a:cubicBezTo>
                  <a:pt x="13006" y="24024"/>
                  <a:pt x="13729" y="24584"/>
                  <a:pt x="14523" y="25051"/>
                </a:cubicBezTo>
                <a:cubicBezTo>
                  <a:pt x="15014" y="25472"/>
                  <a:pt x="15551" y="25845"/>
                  <a:pt x="16134" y="26149"/>
                </a:cubicBezTo>
                <a:cubicBezTo>
                  <a:pt x="15597" y="25892"/>
                  <a:pt x="15084" y="25635"/>
                  <a:pt x="14617" y="25355"/>
                </a:cubicBezTo>
                <a:cubicBezTo>
                  <a:pt x="13869" y="24911"/>
                  <a:pt x="13146" y="24444"/>
                  <a:pt x="12469" y="23907"/>
                </a:cubicBezTo>
                <a:lnTo>
                  <a:pt x="12469" y="23931"/>
                </a:lnTo>
                <a:cubicBezTo>
                  <a:pt x="12212" y="23604"/>
                  <a:pt x="11978" y="23277"/>
                  <a:pt x="11745" y="22927"/>
                </a:cubicBezTo>
                <a:close/>
                <a:moveTo>
                  <a:pt x="31871" y="24211"/>
                </a:moveTo>
                <a:lnTo>
                  <a:pt x="31801" y="24514"/>
                </a:lnTo>
                <a:cubicBezTo>
                  <a:pt x="31637" y="24725"/>
                  <a:pt x="31474" y="24958"/>
                  <a:pt x="31310" y="25168"/>
                </a:cubicBezTo>
                <a:cubicBezTo>
                  <a:pt x="30820" y="25542"/>
                  <a:pt x="30330" y="25869"/>
                  <a:pt x="29816" y="26195"/>
                </a:cubicBezTo>
                <a:cubicBezTo>
                  <a:pt x="29956" y="26032"/>
                  <a:pt x="30050" y="25869"/>
                  <a:pt x="30143" y="25682"/>
                </a:cubicBezTo>
                <a:lnTo>
                  <a:pt x="30120" y="25682"/>
                </a:lnTo>
                <a:cubicBezTo>
                  <a:pt x="30727" y="25215"/>
                  <a:pt x="31310" y="24725"/>
                  <a:pt x="31871" y="24211"/>
                </a:cubicBezTo>
                <a:close/>
                <a:moveTo>
                  <a:pt x="22952" y="25542"/>
                </a:moveTo>
                <a:lnTo>
                  <a:pt x="22952" y="25542"/>
                </a:lnTo>
                <a:cubicBezTo>
                  <a:pt x="22181" y="25939"/>
                  <a:pt x="21318" y="26172"/>
                  <a:pt x="20454" y="26219"/>
                </a:cubicBezTo>
                <a:lnTo>
                  <a:pt x="20057" y="26219"/>
                </a:lnTo>
                <a:cubicBezTo>
                  <a:pt x="19870" y="26149"/>
                  <a:pt x="19706" y="26079"/>
                  <a:pt x="19543" y="25985"/>
                </a:cubicBezTo>
                <a:lnTo>
                  <a:pt x="19917" y="25985"/>
                </a:lnTo>
                <a:cubicBezTo>
                  <a:pt x="20477" y="25939"/>
                  <a:pt x="21037" y="25799"/>
                  <a:pt x="21574" y="25588"/>
                </a:cubicBezTo>
                <a:cubicBezTo>
                  <a:pt x="21758" y="25608"/>
                  <a:pt x="21950" y="25619"/>
                  <a:pt x="22143" y="25619"/>
                </a:cubicBezTo>
                <a:cubicBezTo>
                  <a:pt x="22416" y="25619"/>
                  <a:pt x="22692" y="25596"/>
                  <a:pt x="22952" y="25542"/>
                </a:cubicBezTo>
                <a:close/>
                <a:moveTo>
                  <a:pt x="27598" y="25542"/>
                </a:moveTo>
                <a:cubicBezTo>
                  <a:pt x="27575" y="25565"/>
                  <a:pt x="27551" y="25612"/>
                  <a:pt x="27528" y="25658"/>
                </a:cubicBezTo>
                <a:cubicBezTo>
                  <a:pt x="27201" y="25869"/>
                  <a:pt x="26828" y="26079"/>
                  <a:pt x="26454" y="26242"/>
                </a:cubicBezTo>
                <a:cubicBezTo>
                  <a:pt x="26734" y="26079"/>
                  <a:pt x="27061" y="25915"/>
                  <a:pt x="27341" y="25705"/>
                </a:cubicBezTo>
                <a:cubicBezTo>
                  <a:pt x="27435" y="25658"/>
                  <a:pt x="27528" y="25588"/>
                  <a:pt x="27598" y="25542"/>
                </a:cubicBezTo>
                <a:close/>
                <a:moveTo>
                  <a:pt x="26291" y="23767"/>
                </a:moveTo>
                <a:cubicBezTo>
                  <a:pt x="26267" y="23837"/>
                  <a:pt x="26244" y="23884"/>
                  <a:pt x="26221" y="23931"/>
                </a:cubicBezTo>
                <a:cubicBezTo>
                  <a:pt x="26104" y="24141"/>
                  <a:pt x="25964" y="24351"/>
                  <a:pt x="25824" y="24561"/>
                </a:cubicBezTo>
                <a:cubicBezTo>
                  <a:pt x="24843" y="25448"/>
                  <a:pt x="23699" y="26172"/>
                  <a:pt x="22462" y="26662"/>
                </a:cubicBezTo>
                <a:cubicBezTo>
                  <a:pt x="22275" y="26686"/>
                  <a:pt x="22088" y="26732"/>
                  <a:pt x="21878" y="26756"/>
                </a:cubicBezTo>
                <a:cubicBezTo>
                  <a:pt x="21738" y="26732"/>
                  <a:pt x="21574" y="26709"/>
                  <a:pt x="21458" y="26686"/>
                </a:cubicBezTo>
                <a:cubicBezTo>
                  <a:pt x="23045" y="26359"/>
                  <a:pt x="24470" y="25472"/>
                  <a:pt x="25473" y="24211"/>
                </a:cubicBezTo>
                <a:cubicBezTo>
                  <a:pt x="25754" y="24094"/>
                  <a:pt x="26034" y="23931"/>
                  <a:pt x="26291" y="23767"/>
                </a:cubicBezTo>
                <a:close/>
                <a:moveTo>
                  <a:pt x="32268" y="26476"/>
                </a:moveTo>
                <a:lnTo>
                  <a:pt x="32268" y="26476"/>
                </a:lnTo>
                <a:cubicBezTo>
                  <a:pt x="32244" y="26569"/>
                  <a:pt x="32198" y="26639"/>
                  <a:pt x="32174" y="26709"/>
                </a:cubicBezTo>
                <a:lnTo>
                  <a:pt x="32011" y="26849"/>
                </a:lnTo>
                <a:cubicBezTo>
                  <a:pt x="32104" y="26732"/>
                  <a:pt x="32174" y="26616"/>
                  <a:pt x="32244" y="26499"/>
                </a:cubicBezTo>
                <a:lnTo>
                  <a:pt x="32268" y="26476"/>
                </a:lnTo>
                <a:close/>
                <a:moveTo>
                  <a:pt x="24143" y="26732"/>
                </a:moveTo>
                <a:lnTo>
                  <a:pt x="24096" y="26779"/>
                </a:lnTo>
                <a:lnTo>
                  <a:pt x="23792" y="26873"/>
                </a:lnTo>
                <a:lnTo>
                  <a:pt x="23582" y="26896"/>
                </a:lnTo>
                <a:cubicBezTo>
                  <a:pt x="23769" y="26849"/>
                  <a:pt x="23956" y="26803"/>
                  <a:pt x="24143" y="26732"/>
                </a:cubicBezTo>
                <a:close/>
                <a:moveTo>
                  <a:pt x="13776" y="25285"/>
                </a:moveTo>
                <a:lnTo>
                  <a:pt x="13776" y="25285"/>
                </a:lnTo>
                <a:cubicBezTo>
                  <a:pt x="14803" y="25939"/>
                  <a:pt x="15877" y="26476"/>
                  <a:pt x="16998" y="26943"/>
                </a:cubicBezTo>
                <a:cubicBezTo>
                  <a:pt x="16391" y="26803"/>
                  <a:pt x="15784" y="26616"/>
                  <a:pt x="15200" y="26359"/>
                </a:cubicBezTo>
                <a:cubicBezTo>
                  <a:pt x="14710" y="26032"/>
                  <a:pt x="14220" y="25682"/>
                  <a:pt x="13776" y="25285"/>
                </a:cubicBezTo>
                <a:close/>
                <a:moveTo>
                  <a:pt x="29186" y="25635"/>
                </a:moveTo>
                <a:lnTo>
                  <a:pt x="29186" y="25635"/>
                </a:lnTo>
                <a:cubicBezTo>
                  <a:pt x="28929" y="25869"/>
                  <a:pt x="28672" y="26079"/>
                  <a:pt x="28415" y="26289"/>
                </a:cubicBezTo>
                <a:cubicBezTo>
                  <a:pt x="27948" y="26546"/>
                  <a:pt x="27481" y="26803"/>
                  <a:pt x="27014" y="27013"/>
                </a:cubicBezTo>
                <a:cubicBezTo>
                  <a:pt x="27388" y="26803"/>
                  <a:pt x="27762" y="26546"/>
                  <a:pt x="28112" y="26289"/>
                </a:cubicBezTo>
                <a:cubicBezTo>
                  <a:pt x="28485" y="26079"/>
                  <a:pt x="28836" y="25869"/>
                  <a:pt x="29186" y="25635"/>
                </a:cubicBezTo>
                <a:close/>
                <a:moveTo>
                  <a:pt x="17652" y="26803"/>
                </a:moveTo>
                <a:lnTo>
                  <a:pt x="17652" y="26803"/>
                </a:lnTo>
                <a:cubicBezTo>
                  <a:pt x="18329" y="27013"/>
                  <a:pt x="19029" y="27129"/>
                  <a:pt x="19753" y="27199"/>
                </a:cubicBezTo>
                <a:lnTo>
                  <a:pt x="18819" y="27199"/>
                </a:lnTo>
                <a:cubicBezTo>
                  <a:pt x="18422" y="27083"/>
                  <a:pt x="18025" y="26943"/>
                  <a:pt x="17652" y="26803"/>
                </a:cubicBezTo>
                <a:close/>
                <a:moveTo>
                  <a:pt x="9643" y="25121"/>
                </a:moveTo>
                <a:cubicBezTo>
                  <a:pt x="10391" y="25822"/>
                  <a:pt x="11208" y="26429"/>
                  <a:pt x="12072" y="26966"/>
                </a:cubicBezTo>
                <a:cubicBezTo>
                  <a:pt x="12212" y="27059"/>
                  <a:pt x="12352" y="27129"/>
                  <a:pt x="12492" y="27223"/>
                </a:cubicBezTo>
                <a:lnTo>
                  <a:pt x="12469" y="27223"/>
                </a:lnTo>
                <a:cubicBezTo>
                  <a:pt x="11581" y="26803"/>
                  <a:pt x="10741" y="26265"/>
                  <a:pt x="9970" y="25635"/>
                </a:cubicBezTo>
                <a:cubicBezTo>
                  <a:pt x="9854" y="25472"/>
                  <a:pt x="9760" y="25308"/>
                  <a:pt x="9643" y="25121"/>
                </a:cubicBezTo>
                <a:close/>
                <a:moveTo>
                  <a:pt x="29840" y="26709"/>
                </a:moveTo>
                <a:lnTo>
                  <a:pt x="29840" y="26709"/>
                </a:lnTo>
                <a:cubicBezTo>
                  <a:pt x="29629" y="26896"/>
                  <a:pt x="29419" y="27059"/>
                  <a:pt x="29209" y="27223"/>
                </a:cubicBezTo>
                <a:lnTo>
                  <a:pt x="29349" y="27013"/>
                </a:lnTo>
                <a:lnTo>
                  <a:pt x="29840" y="26709"/>
                </a:lnTo>
                <a:close/>
                <a:moveTo>
                  <a:pt x="9807" y="21969"/>
                </a:moveTo>
                <a:lnTo>
                  <a:pt x="9807" y="21969"/>
                </a:lnTo>
                <a:cubicBezTo>
                  <a:pt x="10204" y="22390"/>
                  <a:pt x="10601" y="22787"/>
                  <a:pt x="11021" y="23160"/>
                </a:cubicBezTo>
                <a:lnTo>
                  <a:pt x="11114" y="23254"/>
                </a:lnTo>
                <a:cubicBezTo>
                  <a:pt x="12025" y="24725"/>
                  <a:pt x="13332" y="25892"/>
                  <a:pt x="14920" y="26616"/>
                </a:cubicBezTo>
                <a:cubicBezTo>
                  <a:pt x="15294" y="26849"/>
                  <a:pt x="15667" y="27059"/>
                  <a:pt x="16064" y="27269"/>
                </a:cubicBezTo>
                <a:cubicBezTo>
                  <a:pt x="13823" y="26803"/>
                  <a:pt x="11838" y="25495"/>
                  <a:pt x="10507" y="23650"/>
                </a:cubicBezTo>
                <a:cubicBezTo>
                  <a:pt x="10204" y="23137"/>
                  <a:pt x="9970" y="22553"/>
                  <a:pt x="9807" y="21969"/>
                </a:cubicBezTo>
                <a:close/>
                <a:moveTo>
                  <a:pt x="22181" y="27176"/>
                </a:moveTo>
                <a:cubicBezTo>
                  <a:pt x="22275" y="27176"/>
                  <a:pt x="22345" y="27199"/>
                  <a:pt x="22415" y="27199"/>
                </a:cubicBezTo>
                <a:cubicBezTo>
                  <a:pt x="22111" y="27269"/>
                  <a:pt x="21808" y="27316"/>
                  <a:pt x="21481" y="27363"/>
                </a:cubicBezTo>
                <a:lnTo>
                  <a:pt x="21714" y="27293"/>
                </a:lnTo>
                <a:cubicBezTo>
                  <a:pt x="21878" y="27269"/>
                  <a:pt x="22041" y="27223"/>
                  <a:pt x="22181" y="27176"/>
                </a:cubicBezTo>
                <a:close/>
                <a:moveTo>
                  <a:pt x="26361" y="26803"/>
                </a:moveTo>
                <a:cubicBezTo>
                  <a:pt x="26127" y="26919"/>
                  <a:pt x="25894" y="27013"/>
                  <a:pt x="25660" y="27129"/>
                </a:cubicBezTo>
                <a:cubicBezTo>
                  <a:pt x="25427" y="27223"/>
                  <a:pt x="25147" y="27340"/>
                  <a:pt x="24890" y="27456"/>
                </a:cubicBezTo>
                <a:lnTo>
                  <a:pt x="25123" y="27223"/>
                </a:lnTo>
                <a:cubicBezTo>
                  <a:pt x="25544" y="27083"/>
                  <a:pt x="25964" y="26966"/>
                  <a:pt x="26361" y="26803"/>
                </a:cubicBezTo>
                <a:close/>
                <a:moveTo>
                  <a:pt x="16998" y="27316"/>
                </a:moveTo>
                <a:lnTo>
                  <a:pt x="16998" y="27316"/>
                </a:lnTo>
                <a:cubicBezTo>
                  <a:pt x="17372" y="27386"/>
                  <a:pt x="17745" y="27456"/>
                  <a:pt x="18119" y="27503"/>
                </a:cubicBezTo>
                <a:lnTo>
                  <a:pt x="18119" y="27503"/>
                </a:lnTo>
                <a:cubicBezTo>
                  <a:pt x="17871" y="27503"/>
                  <a:pt x="17644" y="27502"/>
                  <a:pt x="17395" y="27456"/>
                </a:cubicBezTo>
                <a:lnTo>
                  <a:pt x="16998" y="27316"/>
                </a:lnTo>
                <a:close/>
                <a:moveTo>
                  <a:pt x="9036" y="21923"/>
                </a:moveTo>
                <a:cubicBezTo>
                  <a:pt x="9527" y="23113"/>
                  <a:pt x="10227" y="24211"/>
                  <a:pt x="11114" y="25168"/>
                </a:cubicBezTo>
                <a:cubicBezTo>
                  <a:pt x="11535" y="25658"/>
                  <a:pt x="12002" y="26102"/>
                  <a:pt x="12515" y="26476"/>
                </a:cubicBezTo>
                <a:cubicBezTo>
                  <a:pt x="12959" y="26803"/>
                  <a:pt x="13426" y="27106"/>
                  <a:pt x="13916" y="27386"/>
                </a:cubicBezTo>
                <a:lnTo>
                  <a:pt x="14196" y="27526"/>
                </a:lnTo>
                <a:cubicBezTo>
                  <a:pt x="13986" y="27503"/>
                  <a:pt x="13776" y="27480"/>
                  <a:pt x="13566" y="27433"/>
                </a:cubicBezTo>
                <a:cubicBezTo>
                  <a:pt x="12982" y="27129"/>
                  <a:pt x="12399" y="26803"/>
                  <a:pt x="11838" y="26429"/>
                </a:cubicBezTo>
                <a:cubicBezTo>
                  <a:pt x="10928" y="25822"/>
                  <a:pt x="10087" y="25121"/>
                  <a:pt x="9317" y="24328"/>
                </a:cubicBezTo>
                <a:cubicBezTo>
                  <a:pt x="9200" y="23931"/>
                  <a:pt x="9106" y="23510"/>
                  <a:pt x="9060" y="23090"/>
                </a:cubicBezTo>
                <a:cubicBezTo>
                  <a:pt x="9036" y="22717"/>
                  <a:pt x="9013" y="22320"/>
                  <a:pt x="9036" y="21923"/>
                </a:cubicBezTo>
                <a:close/>
                <a:moveTo>
                  <a:pt x="24259" y="27456"/>
                </a:moveTo>
                <a:cubicBezTo>
                  <a:pt x="24143" y="27526"/>
                  <a:pt x="24026" y="27573"/>
                  <a:pt x="23909" y="27643"/>
                </a:cubicBezTo>
                <a:lnTo>
                  <a:pt x="24049" y="27503"/>
                </a:lnTo>
                <a:lnTo>
                  <a:pt x="24259" y="27456"/>
                </a:lnTo>
                <a:close/>
                <a:moveTo>
                  <a:pt x="13566" y="26756"/>
                </a:moveTo>
                <a:lnTo>
                  <a:pt x="13566" y="26756"/>
                </a:lnTo>
                <a:cubicBezTo>
                  <a:pt x="14406" y="27199"/>
                  <a:pt x="15317" y="27503"/>
                  <a:pt x="16251" y="27690"/>
                </a:cubicBezTo>
                <a:cubicBezTo>
                  <a:pt x="15971" y="27690"/>
                  <a:pt x="15667" y="27666"/>
                  <a:pt x="15387" y="27643"/>
                </a:cubicBezTo>
                <a:cubicBezTo>
                  <a:pt x="15200" y="27573"/>
                  <a:pt x="14990" y="27503"/>
                  <a:pt x="14803" y="27410"/>
                </a:cubicBezTo>
                <a:cubicBezTo>
                  <a:pt x="14383" y="27223"/>
                  <a:pt x="13986" y="27013"/>
                  <a:pt x="13589" y="26779"/>
                </a:cubicBezTo>
                <a:lnTo>
                  <a:pt x="13566" y="26756"/>
                </a:lnTo>
                <a:close/>
                <a:moveTo>
                  <a:pt x="28696" y="26686"/>
                </a:moveTo>
                <a:cubicBezTo>
                  <a:pt x="28602" y="26826"/>
                  <a:pt x="28509" y="26989"/>
                  <a:pt x="28415" y="27106"/>
                </a:cubicBezTo>
                <a:cubicBezTo>
                  <a:pt x="27588" y="27543"/>
                  <a:pt x="26760" y="27957"/>
                  <a:pt x="25910" y="28304"/>
                </a:cubicBezTo>
                <a:lnTo>
                  <a:pt x="25910" y="28304"/>
                </a:lnTo>
                <a:lnTo>
                  <a:pt x="26127" y="28087"/>
                </a:lnTo>
                <a:cubicBezTo>
                  <a:pt x="27014" y="27690"/>
                  <a:pt x="27878" y="27223"/>
                  <a:pt x="28696" y="26686"/>
                </a:cubicBezTo>
                <a:close/>
                <a:moveTo>
                  <a:pt x="31801" y="27526"/>
                </a:moveTo>
                <a:cubicBezTo>
                  <a:pt x="31707" y="27643"/>
                  <a:pt x="31637" y="27783"/>
                  <a:pt x="31544" y="27923"/>
                </a:cubicBezTo>
                <a:cubicBezTo>
                  <a:pt x="31310" y="28063"/>
                  <a:pt x="31077" y="28203"/>
                  <a:pt x="30820" y="28343"/>
                </a:cubicBezTo>
                <a:cubicBezTo>
                  <a:pt x="30960" y="28180"/>
                  <a:pt x="31100" y="28040"/>
                  <a:pt x="31217" y="27900"/>
                </a:cubicBezTo>
                <a:cubicBezTo>
                  <a:pt x="31427" y="27783"/>
                  <a:pt x="31614" y="27666"/>
                  <a:pt x="31801" y="27526"/>
                </a:cubicBezTo>
                <a:close/>
                <a:moveTo>
                  <a:pt x="18866" y="28250"/>
                </a:moveTo>
                <a:cubicBezTo>
                  <a:pt x="19006" y="28297"/>
                  <a:pt x="19146" y="28320"/>
                  <a:pt x="19286" y="28343"/>
                </a:cubicBezTo>
                <a:cubicBezTo>
                  <a:pt x="19053" y="28367"/>
                  <a:pt x="18796" y="28390"/>
                  <a:pt x="18562" y="28390"/>
                </a:cubicBezTo>
                <a:cubicBezTo>
                  <a:pt x="18531" y="28393"/>
                  <a:pt x="18498" y="28395"/>
                  <a:pt x="18464" y="28395"/>
                </a:cubicBezTo>
                <a:cubicBezTo>
                  <a:pt x="18253" y="28395"/>
                  <a:pt x="18017" y="28337"/>
                  <a:pt x="17815" y="28297"/>
                </a:cubicBezTo>
                <a:cubicBezTo>
                  <a:pt x="18166" y="28297"/>
                  <a:pt x="18492" y="28273"/>
                  <a:pt x="18866" y="28250"/>
                </a:cubicBezTo>
                <a:close/>
                <a:moveTo>
                  <a:pt x="10881" y="27783"/>
                </a:moveTo>
                <a:lnTo>
                  <a:pt x="10881" y="27783"/>
                </a:lnTo>
                <a:cubicBezTo>
                  <a:pt x="11091" y="27923"/>
                  <a:pt x="11325" y="28017"/>
                  <a:pt x="11581" y="28110"/>
                </a:cubicBezTo>
                <a:cubicBezTo>
                  <a:pt x="11791" y="28343"/>
                  <a:pt x="12025" y="28554"/>
                  <a:pt x="12258" y="28764"/>
                </a:cubicBezTo>
                <a:cubicBezTo>
                  <a:pt x="12072" y="28670"/>
                  <a:pt x="11908" y="28577"/>
                  <a:pt x="11721" y="28484"/>
                </a:cubicBezTo>
                <a:cubicBezTo>
                  <a:pt x="11488" y="28320"/>
                  <a:pt x="11231" y="28133"/>
                  <a:pt x="10998" y="27923"/>
                </a:cubicBezTo>
                <a:lnTo>
                  <a:pt x="10881" y="27783"/>
                </a:lnTo>
                <a:close/>
                <a:moveTo>
                  <a:pt x="31427" y="25869"/>
                </a:moveTo>
                <a:lnTo>
                  <a:pt x="31427" y="25869"/>
                </a:lnTo>
                <a:cubicBezTo>
                  <a:pt x="31334" y="26125"/>
                  <a:pt x="31240" y="26359"/>
                  <a:pt x="31147" y="26616"/>
                </a:cubicBezTo>
                <a:cubicBezTo>
                  <a:pt x="30844" y="27059"/>
                  <a:pt x="30493" y="27480"/>
                  <a:pt x="30120" y="27853"/>
                </a:cubicBezTo>
                <a:lnTo>
                  <a:pt x="30120" y="27877"/>
                </a:lnTo>
                <a:cubicBezTo>
                  <a:pt x="29863" y="28040"/>
                  <a:pt x="29606" y="28227"/>
                  <a:pt x="29349" y="28367"/>
                </a:cubicBezTo>
                <a:cubicBezTo>
                  <a:pt x="28952" y="28530"/>
                  <a:pt x="28579" y="28670"/>
                  <a:pt x="28182" y="28787"/>
                </a:cubicBezTo>
                <a:cubicBezTo>
                  <a:pt x="28462" y="28577"/>
                  <a:pt x="28766" y="28343"/>
                  <a:pt x="29022" y="28110"/>
                </a:cubicBezTo>
                <a:cubicBezTo>
                  <a:pt x="29910" y="27480"/>
                  <a:pt x="30703" y="26709"/>
                  <a:pt x="31427" y="25869"/>
                </a:cubicBezTo>
                <a:close/>
                <a:moveTo>
                  <a:pt x="9643" y="27993"/>
                </a:moveTo>
                <a:lnTo>
                  <a:pt x="9643" y="27993"/>
                </a:lnTo>
                <a:cubicBezTo>
                  <a:pt x="9854" y="28133"/>
                  <a:pt x="10064" y="28250"/>
                  <a:pt x="10274" y="28367"/>
                </a:cubicBezTo>
                <a:lnTo>
                  <a:pt x="10577" y="28624"/>
                </a:lnTo>
                <a:lnTo>
                  <a:pt x="10717" y="28810"/>
                </a:lnTo>
                <a:lnTo>
                  <a:pt x="10297" y="28647"/>
                </a:lnTo>
                <a:cubicBezTo>
                  <a:pt x="10087" y="28437"/>
                  <a:pt x="9854" y="28227"/>
                  <a:pt x="9643" y="27993"/>
                </a:cubicBezTo>
                <a:close/>
                <a:moveTo>
                  <a:pt x="13076" y="28040"/>
                </a:moveTo>
                <a:lnTo>
                  <a:pt x="13076" y="28040"/>
                </a:lnTo>
                <a:cubicBezTo>
                  <a:pt x="13379" y="28087"/>
                  <a:pt x="13659" y="28133"/>
                  <a:pt x="13963" y="28157"/>
                </a:cubicBezTo>
                <a:lnTo>
                  <a:pt x="13986" y="28180"/>
                </a:lnTo>
                <a:cubicBezTo>
                  <a:pt x="14220" y="28250"/>
                  <a:pt x="14453" y="28320"/>
                  <a:pt x="14687" y="28367"/>
                </a:cubicBezTo>
                <a:cubicBezTo>
                  <a:pt x="15037" y="28530"/>
                  <a:pt x="15410" y="28694"/>
                  <a:pt x="15761" y="28834"/>
                </a:cubicBezTo>
                <a:cubicBezTo>
                  <a:pt x="15364" y="28787"/>
                  <a:pt x="14990" y="28740"/>
                  <a:pt x="14617" y="28670"/>
                </a:cubicBezTo>
                <a:cubicBezTo>
                  <a:pt x="14080" y="28507"/>
                  <a:pt x="13566" y="28297"/>
                  <a:pt x="13076" y="28040"/>
                </a:cubicBezTo>
                <a:close/>
                <a:moveTo>
                  <a:pt x="18189" y="28740"/>
                </a:moveTo>
                <a:cubicBezTo>
                  <a:pt x="18609" y="28810"/>
                  <a:pt x="19029" y="28857"/>
                  <a:pt x="19473" y="28857"/>
                </a:cubicBezTo>
                <a:cubicBezTo>
                  <a:pt x="19216" y="28880"/>
                  <a:pt x="18959" y="28904"/>
                  <a:pt x="18703" y="28927"/>
                </a:cubicBezTo>
                <a:cubicBezTo>
                  <a:pt x="18492" y="28857"/>
                  <a:pt x="18282" y="28810"/>
                  <a:pt x="18072" y="28740"/>
                </a:cubicBezTo>
                <a:close/>
                <a:moveTo>
                  <a:pt x="16519" y="28684"/>
                </a:moveTo>
                <a:cubicBezTo>
                  <a:pt x="16625" y="28684"/>
                  <a:pt x="16736" y="28701"/>
                  <a:pt x="16835" y="28717"/>
                </a:cubicBezTo>
                <a:cubicBezTo>
                  <a:pt x="17068" y="28787"/>
                  <a:pt x="17302" y="28880"/>
                  <a:pt x="17535" y="28951"/>
                </a:cubicBezTo>
                <a:lnTo>
                  <a:pt x="17115" y="28951"/>
                </a:lnTo>
                <a:cubicBezTo>
                  <a:pt x="16858" y="28857"/>
                  <a:pt x="16625" y="28764"/>
                  <a:pt x="16391" y="28694"/>
                </a:cubicBezTo>
                <a:cubicBezTo>
                  <a:pt x="16432" y="28687"/>
                  <a:pt x="16475" y="28684"/>
                  <a:pt x="16519" y="28684"/>
                </a:cubicBezTo>
                <a:close/>
                <a:moveTo>
                  <a:pt x="29326" y="28974"/>
                </a:moveTo>
                <a:lnTo>
                  <a:pt x="29092" y="29184"/>
                </a:lnTo>
                <a:lnTo>
                  <a:pt x="28789" y="29301"/>
                </a:lnTo>
                <a:cubicBezTo>
                  <a:pt x="28952" y="29207"/>
                  <a:pt x="29139" y="29091"/>
                  <a:pt x="29326" y="28974"/>
                </a:cubicBezTo>
                <a:close/>
                <a:moveTo>
                  <a:pt x="27528" y="27970"/>
                </a:moveTo>
                <a:cubicBezTo>
                  <a:pt x="26944" y="28484"/>
                  <a:pt x="26291" y="28880"/>
                  <a:pt x="25590" y="29207"/>
                </a:cubicBezTo>
                <a:cubicBezTo>
                  <a:pt x="25473" y="29254"/>
                  <a:pt x="25357" y="29277"/>
                  <a:pt x="25240" y="29324"/>
                </a:cubicBezTo>
                <a:cubicBezTo>
                  <a:pt x="25053" y="29347"/>
                  <a:pt x="24866" y="29371"/>
                  <a:pt x="24656" y="29371"/>
                </a:cubicBezTo>
                <a:cubicBezTo>
                  <a:pt x="24820" y="29254"/>
                  <a:pt x="24983" y="29137"/>
                  <a:pt x="25123" y="28997"/>
                </a:cubicBezTo>
                <a:lnTo>
                  <a:pt x="25147" y="28997"/>
                </a:lnTo>
                <a:cubicBezTo>
                  <a:pt x="25940" y="28717"/>
                  <a:pt x="26734" y="28367"/>
                  <a:pt x="27528" y="27970"/>
                </a:cubicBezTo>
                <a:close/>
                <a:moveTo>
                  <a:pt x="25333" y="28460"/>
                </a:moveTo>
                <a:lnTo>
                  <a:pt x="25030" y="28694"/>
                </a:lnTo>
                <a:cubicBezTo>
                  <a:pt x="24283" y="28974"/>
                  <a:pt x="23489" y="29231"/>
                  <a:pt x="22718" y="29417"/>
                </a:cubicBezTo>
                <a:lnTo>
                  <a:pt x="22718" y="29441"/>
                </a:lnTo>
                <a:lnTo>
                  <a:pt x="22438" y="29441"/>
                </a:lnTo>
                <a:lnTo>
                  <a:pt x="22462" y="29417"/>
                </a:lnTo>
                <a:cubicBezTo>
                  <a:pt x="23442" y="29161"/>
                  <a:pt x="24399" y="28834"/>
                  <a:pt x="25333" y="28460"/>
                </a:cubicBezTo>
                <a:close/>
                <a:moveTo>
                  <a:pt x="19963" y="29511"/>
                </a:moveTo>
                <a:lnTo>
                  <a:pt x="19963" y="29511"/>
                </a:lnTo>
                <a:cubicBezTo>
                  <a:pt x="19777" y="29534"/>
                  <a:pt x="19590" y="29558"/>
                  <a:pt x="19426" y="29581"/>
                </a:cubicBezTo>
                <a:lnTo>
                  <a:pt x="19310" y="29558"/>
                </a:lnTo>
                <a:cubicBezTo>
                  <a:pt x="19520" y="29558"/>
                  <a:pt x="19753" y="29534"/>
                  <a:pt x="19963" y="29511"/>
                </a:cubicBezTo>
                <a:close/>
                <a:moveTo>
                  <a:pt x="12749" y="28694"/>
                </a:moveTo>
                <a:lnTo>
                  <a:pt x="12959" y="28787"/>
                </a:lnTo>
                <a:cubicBezTo>
                  <a:pt x="13496" y="29091"/>
                  <a:pt x="14033" y="29371"/>
                  <a:pt x="14593" y="29604"/>
                </a:cubicBezTo>
                <a:lnTo>
                  <a:pt x="14406" y="29581"/>
                </a:lnTo>
                <a:cubicBezTo>
                  <a:pt x="14080" y="29488"/>
                  <a:pt x="13753" y="29371"/>
                  <a:pt x="13426" y="29254"/>
                </a:cubicBezTo>
                <a:cubicBezTo>
                  <a:pt x="13192" y="29091"/>
                  <a:pt x="12982" y="28904"/>
                  <a:pt x="12749" y="28717"/>
                </a:cubicBezTo>
                <a:lnTo>
                  <a:pt x="12749" y="28694"/>
                </a:lnTo>
                <a:close/>
                <a:moveTo>
                  <a:pt x="18189" y="29651"/>
                </a:moveTo>
                <a:lnTo>
                  <a:pt x="18282" y="29674"/>
                </a:lnTo>
                <a:cubicBezTo>
                  <a:pt x="17862" y="29698"/>
                  <a:pt x="17465" y="29721"/>
                  <a:pt x="17045" y="29721"/>
                </a:cubicBezTo>
                <a:lnTo>
                  <a:pt x="16951" y="29698"/>
                </a:lnTo>
                <a:cubicBezTo>
                  <a:pt x="17372" y="29698"/>
                  <a:pt x="17792" y="29674"/>
                  <a:pt x="18189" y="29651"/>
                </a:cubicBezTo>
                <a:close/>
                <a:moveTo>
                  <a:pt x="4180" y="23721"/>
                </a:moveTo>
                <a:cubicBezTo>
                  <a:pt x="4460" y="24071"/>
                  <a:pt x="4740" y="24421"/>
                  <a:pt x="5044" y="24701"/>
                </a:cubicBezTo>
                <a:cubicBezTo>
                  <a:pt x="5721" y="26195"/>
                  <a:pt x="6632" y="27596"/>
                  <a:pt x="7752" y="28787"/>
                </a:cubicBezTo>
                <a:cubicBezTo>
                  <a:pt x="8079" y="29137"/>
                  <a:pt x="8429" y="29464"/>
                  <a:pt x="8803" y="29791"/>
                </a:cubicBezTo>
                <a:cubicBezTo>
                  <a:pt x="7846" y="29254"/>
                  <a:pt x="6982" y="28600"/>
                  <a:pt x="6235" y="27830"/>
                </a:cubicBezTo>
                <a:cubicBezTo>
                  <a:pt x="5417" y="26662"/>
                  <a:pt x="4764" y="25378"/>
                  <a:pt x="4273" y="24047"/>
                </a:cubicBezTo>
                <a:cubicBezTo>
                  <a:pt x="4250" y="23931"/>
                  <a:pt x="4203" y="23837"/>
                  <a:pt x="4180" y="23721"/>
                </a:cubicBezTo>
                <a:close/>
                <a:moveTo>
                  <a:pt x="5698" y="25402"/>
                </a:moveTo>
                <a:lnTo>
                  <a:pt x="5698" y="25402"/>
                </a:lnTo>
                <a:cubicBezTo>
                  <a:pt x="5768" y="25472"/>
                  <a:pt x="5814" y="25518"/>
                  <a:pt x="5861" y="25565"/>
                </a:cubicBezTo>
                <a:lnTo>
                  <a:pt x="5861" y="25542"/>
                </a:lnTo>
                <a:cubicBezTo>
                  <a:pt x="6748" y="26826"/>
                  <a:pt x="7752" y="27993"/>
                  <a:pt x="8896" y="29044"/>
                </a:cubicBezTo>
                <a:cubicBezTo>
                  <a:pt x="9060" y="29324"/>
                  <a:pt x="9223" y="29628"/>
                  <a:pt x="9387" y="29884"/>
                </a:cubicBezTo>
                <a:cubicBezTo>
                  <a:pt x="7869" y="28647"/>
                  <a:pt x="6632" y="27129"/>
                  <a:pt x="5698" y="25402"/>
                </a:cubicBezTo>
                <a:close/>
                <a:moveTo>
                  <a:pt x="30633" y="29114"/>
                </a:moveTo>
                <a:lnTo>
                  <a:pt x="30587" y="29161"/>
                </a:lnTo>
                <a:cubicBezTo>
                  <a:pt x="30283" y="29417"/>
                  <a:pt x="29980" y="29651"/>
                  <a:pt x="29653" y="29884"/>
                </a:cubicBezTo>
                <a:cubicBezTo>
                  <a:pt x="29770" y="29744"/>
                  <a:pt x="29886" y="29581"/>
                  <a:pt x="30003" y="29417"/>
                </a:cubicBezTo>
                <a:lnTo>
                  <a:pt x="30003" y="29394"/>
                </a:lnTo>
                <a:cubicBezTo>
                  <a:pt x="30213" y="29301"/>
                  <a:pt x="30423" y="29207"/>
                  <a:pt x="30633" y="29114"/>
                </a:cubicBezTo>
                <a:close/>
                <a:moveTo>
                  <a:pt x="19403" y="29978"/>
                </a:moveTo>
                <a:lnTo>
                  <a:pt x="19520" y="30001"/>
                </a:lnTo>
                <a:cubicBezTo>
                  <a:pt x="19263" y="30025"/>
                  <a:pt x="18983" y="30048"/>
                  <a:pt x="18726" y="30048"/>
                </a:cubicBezTo>
                <a:lnTo>
                  <a:pt x="18656" y="30048"/>
                </a:lnTo>
                <a:lnTo>
                  <a:pt x="19333" y="29978"/>
                </a:lnTo>
                <a:close/>
                <a:moveTo>
                  <a:pt x="23442" y="29768"/>
                </a:moveTo>
                <a:lnTo>
                  <a:pt x="23209" y="29884"/>
                </a:lnTo>
                <a:cubicBezTo>
                  <a:pt x="22835" y="29955"/>
                  <a:pt x="22438" y="30025"/>
                  <a:pt x="22041" y="30071"/>
                </a:cubicBezTo>
                <a:lnTo>
                  <a:pt x="21644" y="30025"/>
                </a:lnTo>
                <a:cubicBezTo>
                  <a:pt x="22018" y="29955"/>
                  <a:pt x="22415" y="29861"/>
                  <a:pt x="22788" y="29768"/>
                </a:cubicBezTo>
                <a:close/>
                <a:moveTo>
                  <a:pt x="10577" y="29534"/>
                </a:moveTo>
                <a:cubicBezTo>
                  <a:pt x="10764" y="29674"/>
                  <a:pt x="10974" y="29791"/>
                  <a:pt x="11161" y="29908"/>
                </a:cubicBezTo>
                <a:lnTo>
                  <a:pt x="11348" y="30001"/>
                </a:lnTo>
                <a:cubicBezTo>
                  <a:pt x="11395" y="30048"/>
                  <a:pt x="11465" y="30118"/>
                  <a:pt x="11535" y="30165"/>
                </a:cubicBezTo>
                <a:cubicBezTo>
                  <a:pt x="11418" y="30095"/>
                  <a:pt x="11301" y="30048"/>
                  <a:pt x="11184" y="29978"/>
                </a:cubicBezTo>
                <a:cubicBezTo>
                  <a:pt x="10974" y="29838"/>
                  <a:pt x="10788" y="29698"/>
                  <a:pt x="10577" y="29534"/>
                </a:cubicBezTo>
                <a:close/>
                <a:moveTo>
                  <a:pt x="14523" y="30071"/>
                </a:moveTo>
                <a:lnTo>
                  <a:pt x="14523" y="30071"/>
                </a:lnTo>
                <a:cubicBezTo>
                  <a:pt x="15107" y="30211"/>
                  <a:pt x="15691" y="30351"/>
                  <a:pt x="16274" y="30468"/>
                </a:cubicBezTo>
                <a:cubicBezTo>
                  <a:pt x="15761" y="30421"/>
                  <a:pt x="15247" y="30328"/>
                  <a:pt x="14733" y="30188"/>
                </a:cubicBezTo>
                <a:lnTo>
                  <a:pt x="14663" y="30165"/>
                </a:lnTo>
                <a:lnTo>
                  <a:pt x="14523" y="30071"/>
                </a:lnTo>
                <a:close/>
                <a:moveTo>
                  <a:pt x="3083" y="11439"/>
                </a:moveTo>
                <a:lnTo>
                  <a:pt x="3083" y="11439"/>
                </a:lnTo>
                <a:cubicBezTo>
                  <a:pt x="2989" y="12116"/>
                  <a:pt x="2943" y="12794"/>
                  <a:pt x="2943" y="13471"/>
                </a:cubicBezTo>
                <a:lnTo>
                  <a:pt x="2943" y="13564"/>
                </a:lnTo>
                <a:cubicBezTo>
                  <a:pt x="2336" y="14615"/>
                  <a:pt x="1869" y="15782"/>
                  <a:pt x="1612" y="16973"/>
                </a:cubicBezTo>
                <a:cubicBezTo>
                  <a:pt x="1238" y="18794"/>
                  <a:pt x="1822" y="20452"/>
                  <a:pt x="2802" y="21946"/>
                </a:cubicBezTo>
                <a:cubicBezTo>
                  <a:pt x="2966" y="22950"/>
                  <a:pt x="3246" y="23931"/>
                  <a:pt x="3643" y="24865"/>
                </a:cubicBezTo>
                <a:cubicBezTo>
                  <a:pt x="4203" y="26079"/>
                  <a:pt x="4997" y="27199"/>
                  <a:pt x="5978" y="28133"/>
                </a:cubicBezTo>
                <a:cubicBezTo>
                  <a:pt x="6632" y="29067"/>
                  <a:pt x="7379" y="29931"/>
                  <a:pt x="8219" y="30702"/>
                </a:cubicBezTo>
                <a:cubicBezTo>
                  <a:pt x="5277" y="29604"/>
                  <a:pt x="2802" y="27643"/>
                  <a:pt x="1728" y="24444"/>
                </a:cubicBezTo>
                <a:lnTo>
                  <a:pt x="1705" y="24421"/>
                </a:lnTo>
                <a:cubicBezTo>
                  <a:pt x="351" y="20312"/>
                  <a:pt x="1168" y="15432"/>
                  <a:pt x="3083" y="11439"/>
                </a:cubicBezTo>
                <a:close/>
                <a:moveTo>
                  <a:pt x="9760" y="29744"/>
                </a:moveTo>
                <a:cubicBezTo>
                  <a:pt x="10227" y="30118"/>
                  <a:pt x="10694" y="30468"/>
                  <a:pt x="11161" y="30795"/>
                </a:cubicBezTo>
                <a:cubicBezTo>
                  <a:pt x="10998" y="30748"/>
                  <a:pt x="10858" y="30678"/>
                  <a:pt x="10694" y="30632"/>
                </a:cubicBezTo>
                <a:lnTo>
                  <a:pt x="10251" y="30468"/>
                </a:lnTo>
                <a:cubicBezTo>
                  <a:pt x="10087" y="30235"/>
                  <a:pt x="9924" y="29978"/>
                  <a:pt x="9760" y="29744"/>
                </a:cubicBezTo>
                <a:close/>
                <a:moveTo>
                  <a:pt x="13613" y="30165"/>
                </a:moveTo>
                <a:cubicBezTo>
                  <a:pt x="13706" y="30211"/>
                  <a:pt x="13799" y="30235"/>
                  <a:pt x="13893" y="30281"/>
                </a:cubicBezTo>
                <a:cubicBezTo>
                  <a:pt x="14220" y="30421"/>
                  <a:pt x="14547" y="30562"/>
                  <a:pt x="14897" y="30702"/>
                </a:cubicBezTo>
                <a:cubicBezTo>
                  <a:pt x="14943" y="30725"/>
                  <a:pt x="14967" y="30772"/>
                  <a:pt x="15014" y="30795"/>
                </a:cubicBezTo>
                <a:lnTo>
                  <a:pt x="14873" y="30748"/>
                </a:lnTo>
                <a:cubicBezTo>
                  <a:pt x="14663" y="30678"/>
                  <a:pt x="14453" y="30632"/>
                  <a:pt x="14220" y="30562"/>
                </a:cubicBezTo>
                <a:cubicBezTo>
                  <a:pt x="14010" y="30445"/>
                  <a:pt x="13799" y="30305"/>
                  <a:pt x="13613" y="30165"/>
                </a:cubicBezTo>
                <a:close/>
                <a:moveTo>
                  <a:pt x="18142" y="30702"/>
                </a:moveTo>
                <a:lnTo>
                  <a:pt x="18142" y="30702"/>
                </a:lnTo>
                <a:cubicBezTo>
                  <a:pt x="18352" y="30725"/>
                  <a:pt x="18562" y="30748"/>
                  <a:pt x="18773" y="30748"/>
                </a:cubicBezTo>
                <a:cubicBezTo>
                  <a:pt x="18399" y="30888"/>
                  <a:pt x="18002" y="30982"/>
                  <a:pt x="17605" y="31075"/>
                </a:cubicBezTo>
                <a:cubicBezTo>
                  <a:pt x="17162" y="31005"/>
                  <a:pt x="16718" y="30888"/>
                  <a:pt x="16298" y="30772"/>
                </a:cubicBezTo>
                <a:lnTo>
                  <a:pt x="16298" y="30772"/>
                </a:lnTo>
                <a:cubicBezTo>
                  <a:pt x="16521" y="30788"/>
                  <a:pt x="16744" y="30796"/>
                  <a:pt x="16967" y="30796"/>
                </a:cubicBezTo>
                <a:cubicBezTo>
                  <a:pt x="17372" y="30796"/>
                  <a:pt x="17774" y="30770"/>
                  <a:pt x="18166" y="30725"/>
                </a:cubicBezTo>
                <a:lnTo>
                  <a:pt x="18142" y="30702"/>
                </a:lnTo>
                <a:close/>
                <a:moveTo>
                  <a:pt x="26057" y="30748"/>
                </a:moveTo>
                <a:lnTo>
                  <a:pt x="26057" y="30748"/>
                </a:lnTo>
                <a:cubicBezTo>
                  <a:pt x="25684" y="30865"/>
                  <a:pt x="25310" y="30982"/>
                  <a:pt x="24960" y="31099"/>
                </a:cubicBezTo>
                <a:lnTo>
                  <a:pt x="25170" y="30958"/>
                </a:lnTo>
                <a:cubicBezTo>
                  <a:pt x="25473" y="30888"/>
                  <a:pt x="25754" y="30842"/>
                  <a:pt x="26057" y="30748"/>
                </a:cubicBezTo>
                <a:close/>
                <a:moveTo>
                  <a:pt x="19660" y="30818"/>
                </a:moveTo>
                <a:cubicBezTo>
                  <a:pt x="19940" y="30842"/>
                  <a:pt x="20220" y="30865"/>
                  <a:pt x="20500" y="30865"/>
                </a:cubicBezTo>
                <a:cubicBezTo>
                  <a:pt x="19963" y="31005"/>
                  <a:pt x="19403" y="31075"/>
                  <a:pt x="18843" y="31122"/>
                </a:cubicBezTo>
                <a:lnTo>
                  <a:pt x="18819" y="31122"/>
                </a:lnTo>
                <a:cubicBezTo>
                  <a:pt x="19099" y="31029"/>
                  <a:pt x="19380" y="30935"/>
                  <a:pt x="19660" y="30818"/>
                </a:cubicBezTo>
                <a:close/>
                <a:moveTo>
                  <a:pt x="22532" y="30935"/>
                </a:moveTo>
                <a:lnTo>
                  <a:pt x="22275" y="31005"/>
                </a:lnTo>
                <a:cubicBezTo>
                  <a:pt x="21738" y="31099"/>
                  <a:pt x="21224" y="31169"/>
                  <a:pt x="20687" y="31215"/>
                </a:cubicBezTo>
                <a:cubicBezTo>
                  <a:pt x="21061" y="31145"/>
                  <a:pt x="21411" y="31052"/>
                  <a:pt x="21738" y="30935"/>
                </a:cubicBezTo>
                <a:close/>
                <a:moveTo>
                  <a:pt x="25730" y="31192"/>
                </a:moveTo>
                <a:lnTo>
                  <a:pt x="25730" y="31192"/>
                </a:lnTo>
                <a:cubicBezTo>
                  <a:pt x="25649" y="31217"/>
                  <a:pt x="25566" y="31242"/>
                  <a:pt x="25482" y="31267"/>
                </a:cubicBezTo>
                <a:lnTo>
                  <a:pt x="25482" y="31267"/>
                </a:lnTo>
                <a:cubicBezTo>
                  <a:pt x="25563" y="31240"/>
                  <a:pt x="25644" y="31214"/>
                  <a:pt x="25730" y="31192"/>
                </a:cubicBezTo>
                <a:close/>
                <a:moveTo>
                  <a:pt x="15294" y="31192"/>
                </a:moveTo>
                <a:cubicBezTo>
                  <a:pt x="15551" y="31239"/>
                  <a:pt x="15784" y="31285"/>
                  <a:pt x="16018" y="31332"/>
                </a:cubicBezTo>
                <a:lnTo>
                  <a:pt x="15761" y="31355"/>
                </a:lnTo>
                <a:lnTo>
                  <a:pt x="15551" y="31332"/>
                </a:lnTo>
                <a:lnTo>
                  <a:pt x="15294" y="31192"/>
                </a:lnTo>
                <a:close/>
                <a:moveTo>
                  <a:pt x="7332" y="29254"/>
                </a:moveTo>
                <a:cubicBezTo>
                  <a:pt x="8149" y="29861"/>
                  <a:pt x="9036" y="30351"/>
                  <a:pt x="9970" y="30748"/>
                </a:cubicBezTo>
                <a:cubicBezTo>
                  <a:pt x="10134" y="30958"/>
                  <a:pt x="10297" y="31169"/>
                  <a:pt x="10461" y="31379"/>
                </a:cubicBezTo>
                <a:cubicBezTo>
                  <a:pt x="9994" y="31262"/>
                  <a:pt x="9527" y="31145"/>
                  <a:pt x="9060" y="31005"/>
                </a:cubicBezTo>
                <a:cubicBezTo>
                  <a:pt x="8429" y="30468"/>
                  <a:pt x="7869" y="29884"/>
                  <a:pt x="7332" y="29254"/>
                </a:cubicBezTo>
                <a:close/>
                <a:moveTo>
                  <a:pt x="10834" y="31262"/>
                </a:moveTo>
                <a:cubicBezTo>
                  <a:pt x="10998" y="31355"/>
                  <a:pt x="11184" y="31449"/>
                  <a:pt x="11371" y="31542"/>
                </a:cubicBezTo>
                <a:lnTo>
                  <a:pt x="11021" y="31495"/>
                </a:lnTo>
                <a:cubicBezTo>
                  <a:pt x="10951" y="31425"/>
                  <a:pt x="10881" y="31332"/>
                  <a:pt x="10834" y="31262"/>
                </a:cubicBezTo>
                <a:close/>
                <a:moveTo>
                  <a:pt x="33762" y="27340"/>
                </a:moveTo>
                <a:lnTo>
                  <a:pt x="33762" y="27340"/>
                </a:lnTo>
                <a:cubicBezTo>
                  <a:pt x="32641" y="29044"/>
                  <a:pt x="31147" y="30468"/>
                  <a:pt x="29443" y="31566"/>
                </a:cubicBezTo>
                <a:cubicBezTo>
                  <a:pt x="29676" y="31355"/>
                  <a:pt x="29886" y="31122"/>
                  <a:pt x="30096" y="30912"/>
                </a:cubicBezTo>
                <a:cubicBezTo>
                  <a:pt x="30353" y="30655"/>
                  <a:pt x="30610" y="30375"/>
                  <a:pt x="30867" y="30118"/>
                </a:cubicBezTo>
                <a:cubicBezTo>
                  <a:pt x="31054" y="29931"/>
                  <a:pt x="31240" y="29768"/>
                  <a:pt x="31404" y="29581"/>
                </a:cubicBezTo>
                <a:cubicBezTo>
                  <a:pt x="32198" y="28951"/>
                  <a:pt x="32922" y="28250"/>
                  <a:pt x="33575" y="27480"/>
                </a:cubicBezTo>
                <a:lnTo>
                  <a:pt x="33762" y="27340"/>
                </a:lnTo>
                <a:close/>
                <a:moveTo>
                  <a:pt x="11371" y="31215"/>
                </a:moveTo>
                <a:lnTo>
                  <a:pt x="11581" y="31285"/>
                </a:lnTo>
                <a:cubicBezTo>
                  <a:pt x="11745" y="31309"/>
                  <a:pt x="11908" y="31355"/>
                  <a:pt x="12072" y="31402"/>
                </a:cubicBezTo>
                <a:cubicBezTo>
                  <a:pt x="12235" y="31495"/>
                  <a:pt x="12422" y="31612"/>
                  <a:pt x="12632" y="31729"/>
                </a:cubicBezTo>
                <a:lnTo>
                  <a:pt x="12305" y="31682"/>
                </a:lnTo>
                <a:cubicBezTo>
                  <a:pt x="11978" y="31542"/>
                  <a:pt x="11675" y="31402"/>
                  <a:pt x="11371" y="31215"/>
                </a:cubicBezTo>
                <a:close/>
                <a:moveTo>
                  <a:pt x="13659" y="31636"/>
                </a:moveTo>
                <a:lnTo>
                  <a:pt x="13893" y="31729"/>
                </a:lnTo>
                <a:lnTo>
                  <a:pt x="14033" y="31846"/>
                </a:lnTo>
                <a:lnTo>
                  <a:pt x="13823" y="31846"/>
                </a:lnTo>
                <a:cubicBezTo>
                  <a:pt x="13659" y="31776"/>
                  <a:pt x="13519" y="31706"/>
                  <a:pt x="13379" y="31636"/>
                </a:cubicBezTo>
                <a:close/>
                <a:moveTo>
                  <a:pt x="29349" y="29744"/>
                </a:moveTo>
                <a:lnTo>
                  <a:pt x="29139" y="30001"/>
                </a:lnTo>
                <a:cubicBezTo>
                  <a:pt x="28999" y="30165"/>
                  <a:pt x="28836" y="30351"/>
                  <a:pt x="28672" y="30515"/>
                </a:cubicBezTo>
                <a:cubicBezTo>
                  <a:pt x="27598" y="31145"/>
                  <a:pt x="26477" y="31612"/>
                  <a:pt x="25287" y="31916"/>
                </a:cubicBezTo>
                <a:cubicBezTo>
                  <a:pt x="26174" y="31566"/>
                  <a:pt x="27014" y="31145"/>
                  <a:pt x="27832" y="30608"/>
                </a:cubicBezTo>
                <a:cubicBezTo>
                  <a:pt x="28229" y="30398"/>
                  <a:pt x="28625" y="30165"/>
                  <a:pt x="28999" y="29908"/>
                </a:cubicBezTo>
                <a:lnTo>
                  <a:pt x="29349" y="29744"/>
                </a:lnTo>
                <a:close/>
                <a:moveTo>
                  <a:pt x="24166" y="31169"/>
                </a:moveTo>
                <a:lnTo>
                  <a:pt x="24166" y="31169"/>
                </a:lnTo>
                <a:cubicBezTo>
                  <a:pt x="23979" y="31262"/>
                  <a:pt x="23792" y="31355"/>
                  <a:pt x="23582" y="31449"/>
                </a:cubicBezTo>
                <a:cubicBezTo>
                  <a:pt x="22555" y="31706"/>
                  <a:pt x="21528" y="31869"/>
                  <a:pt x="20500" y="32009"/>
                </a:cubicBezTo>
                <a:lnTo>
                  <a:pt x="20337" y="32009"/>
                </a:lnTo>
                <a:cubicBezTo>
                  <a:pt x="20259" y="32017"/>
                  <a:pt x="20181" y="32020"/>
                  <a:pt x="20103" y="32020"/>
                </a:cubicBezTo>
                <a:cubicBezTo>
                  <a:pt x="19948" y="32020"/>
                  <a:pt x="19792" y="32009"/>
                  <a:pt x="19636" y="32009"/>
                </a:cubicBezTo>
                <a:cubicBezTo>
                  <a:pt x="20524" y="31892"/>
                  <a:pt x="21434" y="31706"/>
                  <a:pt x="22298" y="31472"/>
                </a:cubicBezTo>
                <a:lnTo>
                  <a:pt x="23045" y="31379"/>
                </a:lnTo>
                <a:cubicBezTo>
                  <a:pt x="23419" y="31309"/>
                  <a:pt x="23792" y="31239"/>
                  <a:pt x="24166" y="31169"/>
                </a:cubicBezTo>
                <a:close/>
                <a:moveTo>
                  <a:pt x="23886" y="31986"/>
                </a:moveTo>
                <a:lnTo>
                  <a:pt x="23886" y="31986"/>
                </a:lnTo>
                <a:cubicBezTo>
                  <a:pt x="23372" y="32126"/>
                  <a:pt x="22858" y="32243"/>
                  <a:pt x="22321" y="32336"/>
                </a:cubicBezTo>
                <a:lnTo>
                  <a:pt x="22321" y="32313"/>
                </a:lnTo>
                <a:lnTo>
                  <a:pt x="22695" y="32173"/>
                </a:lnTo>
                <a:cubicBezTo>
                  <a:pt x="23092" y="32126"/>
                  <a:pt x="23489" y="32079"/>
                  <a:pt x="23886" y="31986"/>
                </a:cubicBezTo>
                <a:close/>
                <a:moveTo>
                  <a:pt x="21411" y="32313"/>
                </a:moveTo>
                <a:cubicBezTo>
                  <a:pt x="21224" y="32336"/>
                  <a:pt x="21061" y="32383"/>
                  <a:pt x="20874" y="32429"/>
                </a:cubicBezTo>
                <a:lnTo>
                  <a:pt x="20687" y="32429"/>
                </a:lnTo>
                <a:lnTo>
                  <a:pt x="20314" y="32383"/>
                </a:lnTo>
                <a:cubicBezTo>
                  <a:pt x="20500" y="32359"/>
                  <a:pt x="20710" y="32336"/>
                  <a:pt x="20897" y="32313"/>
                </a:cubicBezTo>
                <a:close/>
                <a:moveTo>
                  <a:pt x="16811" y="32383"/>
                </a:moveTo>
                <a:lnTo>
                  <a:pt x="16998" y="32406"/>
                </a:lnTo>
                <a:cubicBezTo>
                  <a:pt x="17372" y="32546"/>
                  <a:pt x="17745" y="32686"/>
                  <a:pt x="18142" y="32826"/>
                </a:cubicBezTo>
                <a:lnTo>
                  <a:pt x="18025" y="32826"/>
                </a:lnTo>
                <a:cubicBezTo>
                  <a:pt x="17629" y="32710"/>
                  <a:pt x="17208" y="32570"/>
                  <a:pt x="16811" y="32383"/>
                </a:cubicBezTo>
                <a:close/>
                <a:moveTo>
                  <a:pt x="21154" y="32826"/>
                </a:moveTo>
                <a:cubicBezTo>
                  <a:pt x="21388" y="32826"/>
                  <a:pt x="21644" y="32873"/>
                  <a:pt x="21878" y="32896"/>
                </a:cubicBezTo>
                <a:lnTo>
                  <a:pt x="22345" y="32896"/>
                </a:lnTo>
                <a:cubicBezTo>
                  <a:pt x="21691" y="32990"/>
                  <a:pt x="21037" y="33036"/>
                  <a:pt x="20407" y="33060"/>
                </a:cubicBezTo>
                <a:lnTo>
                  <a:pt x="20430" y="33036"/>
                </a:lnTo>
                <a:cubicBezTo>
                  <a:pt x="20244" y="33013"/>
                  <a:pt x="20080" y="32966"/>
                  <a:pt x="19893" y="32920"/>
                </a:cubicBezTo>
                <a:cubicBezTo>
                  <a:pt x="20080" y="32896"/>
                  <a:pt x="20290" y="32873"/>
                  <a:pt x="20477" y="32826"/>
                </a:cubicBezTo>
                <a:close/>
                <a:moveTo>
                  <a:pt x="9784" y="31589"/>
                </a:moveTo>
                <a:cubicBezTo>
                  <a:pt x="9994" y="31659"/>
                  <a:pt x="10204" y="31706"/>
                  <a:pt x="10437" y="31752"/>
                </a:cubicBezTo>
                <a:cubicBezTo>
                  <a:pt x="10577" y="31776"/>
                  <a:pt x="10717" y="31799"/>
                  <a:pt x="10858" y="31822"/>
                </a:cubicBezTo>
                <a:cubicBezTo>
                  <a:pt x="11301" y="32313"/>
                  <a:pt x="11768" y="32756"/>
                  <a:pt x="12282" y="33153"/>
                </a:cubicBezTo>
                <a:cubicBezTo>
                  <a:pt x="12025" y="33013"/>
                  <a:pt x="11745" y="32873"/>
                  <a:pt x="11488" y="32733"/>
                </a:cubicBezTo>
                <a:cubicBezTo>
                  <a:pt x="10904" y="32383"/>
                  <a:pt x="10344" y="32009"/>
                  <a:pt x="9807" y="31612"/>
                </a:cubicBezTo>
                <a:lnTo>
                  <a:pt x="9784" y="31589"/>
                </a:lnTo>
                <a:close/>
                <a:moveTo>
                  <a:pt x="26828" y="32173"/>
                </a:moveTo>
                <a:lnTo>
                  <a:pt x="26828" y="32173"/>
                </a:lnTo>
                <a:cubicBezTo>
                  <a:pt x="26384" y="32476"/>
                  <a:pt x="25917" y="32756"/>
                  <a:pt x="25427" y="33013"/>
                </a:cubicBezTo>
                <a:cubicBezTo>
                  <a:pt x="25077" y="33107"/>
                  <a:pt x="24726" y="33200"/>
                  <a:pt x="24376" y="33270"/>
                </a:cubicBezTo>
                <a:cubicBezTo>
                  <a:pt x="23952" y="33309"/>
                  <a:pt x="23521" y="33326"/>
                  <a:pt x="23090" y="33326"/>
                </a:cubicBezTo>
                <a:cubicBezTo>
                  <a:pt x="22739" y="33326"/>
                  <a:pt x="22388" y="33314"/>
                  <a:pt x="22041" y="33293"/>
                </a:cubicBezTo>
                <a:lnTo>
                  <a:pt x="22205" y="33270"/>
                </a:lnTo>
                <a:cubicBezTo>
                  <a:pt x="23489" y="33107"/>
                  <a:pt x="24773" y="32826"/>
                  <a:pt x="26034" y="32406"/>
                </a:cubicBezTo>
                <a:cubicBezTo>
                  <a:pt x="26291" y="32336"/>
                  <a:pt x="26571" y="32266"/>
                  <a:pt x="26828" y="32173"/>
                </a:cubicBezTo>
                <a:close/>
                <a:moveTo>
                  <a:pt x="16928" y="33153"/>
                </a:moveTo>
                <a:lnTo>
                  <a:pt x="16975" y="33177"/>
                </a:lnTo>
                <a:cubicBezTo>
                  <a:pt x="17395" y="33340"/>
                  <a:pt x="17815" y="33480"/>
                  <a:pt x="18236" y="33597"/>
                </a:cubicBezTo>
                <a:cubicBezTo>
                  <a:pt x="18049" y="33550"/>
                  <a:pt x="17839" y="33503"/>
                  <a:pt x="17652" y="33457"/>
                </a:cubicBezTo>
                <a:lnTo>
                  <a:pt x="17418" y="33387"/>
                </a:lnTo>
                <a:cubicBezTo>
                  <a:pt x="17232" y="33317"/>
                  <a:pt x="17092" y="33247"/>
                  <a:pt x="16928" y="33153"/>
                </a:cubicBezTo>
                <a:close/>
                <a:moveTo>
                  <a:pt x="23442" y="33737"/>
                </a:moveTo>
                <a:cubicBezTo>
                  <a:pt x="23302" y="33760"/>
                  <a:pt x="23162" y="33807"/>
                  <a:pt x="23022" y="33830"/>
                </a:cubicBezTo>
                <a:cubicBezTo>
                  <a:pt x="22750" y="33846"/>
                  <a:pt x="22477" y="33854"/>
                  <a:pt x="22205" y="33854"/>
                </a:cubicBezTo>
                <a:cubicBezTo>
                  <a:pt x="21660" y="33854"/>
                  <a:pt x="21115" y="33823"/>
                  <a:pt x="20570" y="33760"/>
                </a:cubicBezTo>
                <a:lnTo>
                  <a:pt x="20570" y="33760"/>
                </a:lnTo>
                <a:cubicBezTo>
                  <a:pt x="21022" y="33804"/>
                  <a:pt x="21474" y="33828"/>
                  <a:pt x="21926" y="33828"/>
                </a:cubicBezTo>
                <a:cubicBezTo>
                  <a:pt x="22432" y="33828"/>
                  <a:pt x="22937" y="33799"/>
                  <a:pt x="23442" y="33737"/>
                </a:cubicBezTo>
                <a:close/>
                <a:moveTo>
                  <a:pt x="11441" y="31939"/>
                </a:moveTo>
                <a:lnTo>
                  <a:pt x="11441" y="31939"/>
                </a:lnTo>
                <a:cubicBezTo>
                  <a:pt x="11791" y="31986"/>
                  <a:pt x="12118" y="32032"/>
                  <a:pt x="12469" y="32079"/>
                </a:cubicBezTo>
                <a:cubicBezTo>
                  <a:pt x="13192" y="32359"/>
                  <a:pt x="13940" y="32616"/>
                  <a:pt x="14710" y="32780"/>
                </a:cubicBezTo>
                <a:cubicBezTo>
                  <a:pt x="14897" y="32873"/>
                  <a:pt x="15107" y="32943"/>
                  <a:pt x="15294" y="33036"/>
                </a:cubicBezTo>
                <a:cubicBezTo>
                  <a:pt x="15947" y="33293"/>
                  <a:pt x="16648" y="33550"/>
                  <a:pt x="17325" y="33737"/>
                </a:cubicBezTo>
                <a:cubicBezTo>
                  <a:pt x="18492" y="34204"/>
                  <a:pt x="19706" y="34484"/>
                  <a:pt x="20944" y="34554"/>
                </a:cubicBezTo>
                <a:cubicBezTo>
                  <a:pt x="20273" y="34645"/>
                  <a:pt x="19597" y="34690"/>
                  <a:pt x="18923" y="34690"/>
                </a:cubicBezTo>
                <a:cubicBezTo>
                  <a:pt x="17346" y="34690"/>
                  <a:pt x="15778" y="34445"/>
                  <a:pt x="14290" y="33970"/>
                </a:cubicBezTo>
                <a:cubicBezTo>
                  <a:pt x="13916" y="33807"/>
                  <a:pt x="13566" y="33597"/>
                  <a:pt x="13216" y="33387"/>
                </a:cubicBezTo>
                <a:cubicBezTo>
                  <a:pt x="12585" y="32966"/>
                  <a:pt x="11978" y="32476"/>
                  <a:pt x="11441" y="31939"/>
                </a:cubicBezTo>
                <a:close/>
                <a:moveTo>
                  <a:pt x="34976" y="26406"/>
                </a:moveTo>
                <a:cubicBezTo>
                  <a:pt x="34556" y="27363"/>
                  <a:pt x="34019" y="28250"/>
                  <a:pt x="33365" y="29091"/>
                </a:cubicBezTo>
                <a:cubicBezTo>
                  <a:pt x="30307" y="32943"/>
                  <a:pt x="25193" y="34974"/>
                  <a:pt x="20360" y="35138"/>
                </a:cubicBezTo>
                <a:cubicBezTo>
                  <a:pt x="19730" y="35138"/>
                  <a:pt x="19099" y="35138"/>
                  <a:pt x="18492" y="35068"/>
                </a:cubicBezTo>
                <a:lnTo>
                  <a:pt x="18983" y="35068"/>
                </a:lnTo>
                <a:cubicBezTo>
                  <a:pt x="20407" y="35068"/>
                  <a:pt x="21831" y="34858"/>
                  <a:pt x="23209" y="34484"/>
                </a:cubicBezTo>
                <a:cubicBezTo>
                  <a:pt x="24866" y="34251"/>
                  <a:pt x="26454" y="33667"/>
                  <a:pt x="27878" y="32756"/>
                </a:cubicBezTo>
                <a:cubicBezTo>
                  <a:pt x="28836" y="32359"/>
                  <a:pt x="29746" y="31846"/>
                  <a:pt x="30563" y="31239"/>
                </a:cubicBezTo>
                <a:cubicBezTo>
                  <a:pt x="32198" y="30025"/>
                  <a:pt x="33552" y="28484"/>
                  <a:pt x="34579" y="26732"/>
                </a:cubicBezTo>
                <a:cubicBezTo>
                  <a:pt x="34719" y="26616"/>
                  <a:pt x="34859" y="26499"/>
                  <a:pt x="34976" y="26406"/>
                </a:cubicBezTo>
                <a:close/>
                <a:moveTo>
                  <a:pt x="18953" y="0"/>
                </a:moveTo>
                <a:cubicBezTo>
                  <a:pt x="15259" y="0"/>
                  <a:pt x="11420" y="784"/>
                  <a:pt x="8336" y="2847"/>
                </a:cubicBezTo>
                <a:cubicBezTo>
                  <a:pt x="5744" y="4598"/>
                  <a:pt x="3947" y="7283"/>
                  <a:pt x="3293" y="10342"/>
                </a:cubicBezTo>
                <a:cubicBezTo>
                  <a:pt x="3083" y="10716"/>
                  <a:pt x="2896" y="11113"/>
                  <a:pt x="2709" y="11509"/>
                </a:cubicBezTo>
                <a:cubicBezTo>
                  <a:pt x="935" y="15409"/>
                  <a:pt x="1" y="20358"/>
                  <a:pt x="1402" y="24538"/>
                </a:cubicBezTo>
                <a:cubicBezTo>
                  <a:pt x="2569" y="28040"/>
                  <a:pt x="5558" y="30281"/>
                  <a:pt x="8943" y="31379"/>
                </a:cubicBezTo>
                <a:cubicBezTo>
                  <a:pt x="10484" y="32663"/>
                  <a:pt x="12258" y="33667"/>
                  <a:pt x="14173" y="34297"/>
                </a:cubicBezTo>
                <a:cubicBezTo>
                  <a:pt x="15934" y="35137"/>
                  <a:pt x="17875" y="35491"/>
                  <a:pt x="19829" y="35491"/>
                </a:cubicBezTo>
                <a:cubicBezTo>
                  <a:pt x="21734" y="35491"/>
                  <a:pt x="23652" y="35154"/>
                  <a:pt x="25427" y="34601"/>
                </a:cubicBezTo>
                <a:cubicBezTo>
                  <a:pt x="29209" y="33457"/>
                  <a:pt x="32758" y="31122"/>
                  <a:pt x="34719" y="27643"/>
                </a:cubicBezTo>
                <a:cubicBezTo>
                  <a:pt x="35046" y="27059"/>
                  <a:pt x="35326" y="26476"/>
                  <a:pt x="35583" y="25845"/>
                </a:cubicBezTo>
                <a:cubicBezTo>
                  <a:pt x="35700" y="25728"/>
                  <a:pt x="35840" y="25612"/>
                  <a:pt x="35980" y="25472"/>
                </a:cubicBezTo>
                <a:cubicBezTo>
                  <a:pt x="38945" y="22576"/>
                  <a:pt x="40743" y="18514"/>
                  <a:pt x="40159" y="14335"/>
                </a:cubicBezTo>
                <a:cubicBezTo>
                  <a:pt x="39949" y="12864"/>
                  <a:pt x="39459" y="11463"/>
                  <a:pt x="38688" y="10202"/>
                </a:cubicBezTo>
                <a:cubicBezTo>
                  <a:pt x="38665" y="9361"/>
                  <a:pt x="38502" y="8568"/>
                  <a:pt x="38198" y="7797"/>
                </a:cubicBezTo>
                <a:cubicBezTo>
                  <a:pt x="37428" y="5883"/>
                  <a:pt x="35700" y="4855"/>
                  <a:pt x="33832" y="4131"/>
                </a:cubicBezTo>
                <a:cubicBezTo>
                  <a:pt x="33459" y="3991"/>
                  <a:pt x="33085" y="3851"/>
                  <a:pt x="32711" y="3734"/>
                </a:cubicBezTo>
                <a:cubicBezTo>
                  <a:pt x="31030" y="2777"/>
                  <a:pt x="29209" y="2100"/>
                  <a:pt x="27318" y="1727"/>
                </a:cubicBezTo>
                <a:cubicBezTo>
                  <a:pt x="25123" y="606"/>
                  <a:pt x="22578" y="139"/>
                  <a:pt x="20033" y="22"/>
                </a:cubicBezTo>
                <a:cubicBezTo>
                  <a:pt x="19675" y="8"/>
                  <a:pt x="19315" y="0"/>
                  <a:pt x="18953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45"/>
          <p:cNvSpPr/>
          <p:nvPr/>
        </p:nvSpPr>
        <p:spPr>
          <a:xfrm>
            <a:off x="2141917" y="1750212"/>
            <a:ext cx="601284" cy="172921"/>
          </a:xfrm>
          <a:custGeom>
            <a:avLst/>
            <a:gdLst/>
            <a:ahLst/>
            <a:cxnLst/>
            <a:rect l="l" t="t" r="r" b="b"/>
            <a:pathLst>
              <a:path w="23117" h="27740" extrusionOk="0">
                <a:moveTo>
                  <a:pt x="0" y="0"/>
                </a:moveTo>
                <a:cubicBezTo>
                  <a:pt x="0" y="12037"/>
                  <a:pt x="11694" y="23947"/>
                  <a:pt x="23117" y="27740"/>
                </a:cubicBezTo>
              </a:path>
            </a:pathLst>
          </a:cu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40" name="Google Shape;1240;p45"/>
          <p:cNvGrpSpPr/>
          <p:nvPr/>
        </p:nvGrpSpPr>
        <p:grpSpPr>
          <a:xfrm>
            <a:off x="863652" y="267442"/>
            <a:ext cx="453403" cy="544115"/>
            <a:chOff x="2279900" y="1356008"/>
            <a:chExt cx="355973" cy="427192"/>
          </a:xfrm>
        </p:grpSpPr>
        <p:sp>
          <p:nvSpPr>
            <p:cNvPr id="1241" name="Google Shape;1241;p45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8C8C8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2" name="Google Shape;1242;p45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1243" name="Google Shape;1243;p45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5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5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28575" dist="9525" dir="6480000" algn="bl" rotWithShape="0">
                  <a:srgbClr val="3C78D8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1238;p45"/>
          <p:cNvSpPr/>
          <p:nvPr/>
        </p:nvSpPr>
        <p:spPr>
          <a:xfrm>
            <a:off x="2407671" y="2882632"/>
            <a:ext cx="639461" cy="113757"/>
          </a:xfrm>
          <a:custGeom>
            <a:avLst/>
            <a:gdLst/>
            <a:ahLst/>
            <a:cxnLst/>
            <a:rect l="l" t="t" r="r" b="b"/>
            <a:pathLst>
              <a:path w="23117" h="27740" extrusionOk="0">
                <a:moveTo>
                  <a:pt x="0" y="0"/>
                </a:moveTo>
                <a:cubicBezTo>
                  <a:pt x="0" y="12037"/>
                  <a:pt x="11694" y="23947"/>
                  <a:pt x="23117" y="27740"/>
                </a:cubicBezTo>
              </a:path>
            </a:pathLst>
          </a:cu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Google Shape;1238;p45"/>
          <p:cNvSpPr/>
          <p:nvPr/>
        </p:nvSpPr>
        <p:spPr>
          <a:xfrm>
            <a:off x="2102955" y="1805333"/>
            <a:ext cx="749490" cy="554223"/>
          </a:xfrm>
          <a:custGeom>
            <a:avLst/>
            <a:gdLst/>
            <a:ahLst/>
            <a:cxnLst/>
            <a:rect l="l" t="t" r="r" b="b"/>
            <a:pathLst>
              <a:path w="23117" h="27740" extrusionOk="0">
                <a:moveTo>
                  <a:pt x="0" y="0"/>
                </a:moveTo>
                <a:cubicBezTo>
                  <a:pt x="0" y="12037"/>
                  <a:pt x="11694" y="23947"/>
                  <a:pt x="23117" y="27740"/>
                </a:cubicBezTo>
              </a:path>
            </a:pathLst>
          </a:cu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Google Shape;1233;p45"/>
          <p:cNvSpPr/>
          <p:nvPr/>
        </p:nvSpPr>
        <p:spPr>
          <a:xfrm>
            <a:off x="2743201" y="2221950"/>
            <a:ext cx="261678" cy="227947"/>
          </a:xfrm>
          <a:custGeom>
            <a:avLst/>
            <a:gdLst/>
            <a:ahLst/>
            <a:cxnLst/>
            <a:rect l="l" t="t" r="r" b="b"/>
            <a:pathLst>
              <a:path w="40744" h="35492" extrusionOk="0">
                <a:moveTo>
                  <a:pt x="21998" y="1503"/>
                </a:moveTo>
                <a:cubicBezTo>
                  <a:pt x="22889" y="1503"/>
                  <a:pt x="23776" y="1562"/>
                  <a:pt x="24656" y="1680"/>
                </a:cubicBezTo>
                <a:cubicBezTo>
                  <a:pt x="24820" y="1703"/>
                  <a:pt x="25007" y="1727"/>
                  <a:pt x="25170" y="1773"/>
                </a:cubicBezTo>
                <a:cubicBezTo>
                  <a:pt x="24454" y="1665"/>
                  <a:pt x="23734" y="1612"/>
                  <a:pt x="23013" y="1612"/>
                </a:cubicBezTo>
                <a:cubicBezTo>
                  <a:pt x="22181" y="1612"/>
                  <a:pt x="21349" y="1682"/>
                  <a:pt x="20524" y="1820"/>
                </a:cubicBezTo>
                <a:cubicBezTo>
                  <a:pt x="20131" y="1786"/>
                  <a:pt x="19725" y="1764"/>
                  <a:pt x="19325" y="1764"/>
                </a:cubicBezTo>
                <a:cubicBezTo>
                  <a:pt x="19179" y="1764"/>
                  <a:pt x="19033" y="1767"/>
                  <a:pt x="18889" y="1773"/>
                </a:cubicBezTo>
                <a:cubicBezTo>
                  <a:pt x="19240" y="1703"/>
                  <a:pt x="19590" y="1656"/>
                  <a:pt x="19917" y="1610"/>
                </a:cubicBezTo>
                <a:cubicBezTo>
                  <a:pt x="20611" y="1538"/>
                  <a:pt x="21306" y="1503"/>
                  <a:pt x="21998" y="1503"/>
                </a:cubicBezTo>
                <a:close/>
                <a:moveTo>
                  <a:pt x="20267" y="2264"/>
                </a:moveTo>
                <a:cubicBezTo>
                  <a:pt x="20384" y="2264"/>
                  <a:pt x="20524" y="2264"/>
                  <a:pt x="20640" y="2287"/>
                </a:cubicBezTo>
                <a:cubicBezTo>
                  <a:pt x="20524" y="2287"/>
                  <a:pt x="20407" y="2287"/>
                  <a:pt x="20290" y="2310"/>
                </a:cubicBezTo>
                <a:lnTo>
                  <a:pt x="20173" y="2264"/>
                </a:lnTo>
                <a:close/>
                <a:moveTo>
                  <a:pt x="23171" y="1972"/>
                </a:moveTo>
                <a:cubicBezTo>
                  <a:pt x="24202" y="1972"/>
                  <a:pt x="25235" y="2098"/>
                  <a:pt x="26244" y="2334"/>
                </a:cubicBezTo>
                <a:cubicBezTo>
                  <a:pt x="25395" y="2247"/>
                  <a:pt x="24534" y="2199"/>
                  <a:pt x="23669" y="2199"/>
                </a:cubicBezTo>
                <a:cubicBezTo>
                  <a:pt x="23368" y="2199"/>
                  <a:pt x="23067" y="2205"/>
                  <a:pt x="22765" y="2217"/>
                </a:cubicBezTo>
                <a:lnTo>
                  <a:pt x="22765" y="2194"/>
                </a:lnTo>
                <a:lnTo>
                  <a:pt x="22718" y="2194"/>
                </a:lnTo>
                <a:cubicBezTo>
                  <a:pt x="22485" y="2123"/>
                  <a:pt x="22228" y="2077"/>
                  <a:pt x="21971" y="2030"/>
                </a:cubicBezTo>
                <a:cubicBezTo>
                  <a:pt x="22370" y="1991"/>
                  <a:pt x="22770" y="1972"/>
                  <a:pt x="23171" y="1972"/>
                </a:cubicBezTo>
                <a:close/>
                <a:moveTo>
                  <a:pt x="28485" y="2404"/>
                </a:moveTo>
                <a:lnTo>
                  <a:pt x="28485" y="2404"/>
                </a:lnTo>
                <a:cubicBezTo>
                  <a:pt x="29046" y="2576"/>
                  <a:pt x="29587" y="2749"/>
                  <a:pt x="30126" y="2976"/>
                </a:cubicBezTo>
                <a:lnTo>
                  <a:pt x="30126" y="2976"/>
                </a:lnTo>
                <a:cubicBezTo>
                  <a:pt x="29723" y="2875"/>
                  <a:pt x="29305" y="2791"/>
                  <a:pt x="28906" y="2707"/>
                </a:cubicBezTo>
                <a:cubicBezTo>
                  <a:pt x="28766" y="2614"/>
                  <a:pt x="28625" y="2497"/>
                  <a:pt x="28485" y="2404"/>
                </a:cubicBezTo>
                <a:close/>
                <a:moveTo>
                  <a:pt x="18446" y="2264"/>
                </a:moveTo>
                <a:lnTo>
                  <a:pt x="18469" y="2287"/>
                </a:lnTo>
                <a:cubicBezTo>
                  <a:pt x="17862" y="2450"/>
                  <a:pt x="17278" y="2637"/>
                  <a:pt x="16695" y="2871"/>
                </a:cubicBezTo>
                <a:lnTo>
                  <a:pt x="16601" y="2871"/>
                </a:lnTo>
                <a:cubicBezTo>
                  <a:pt x="16504" y="2867"/>
                  <a:pt x="16406" y="2865"/>
                  <a:pt x="16308" y="2865"/>
                </a:cubicBezTo>
                <a:cubicBezTo>
                  <a:pt x="15816" y="2865"/>
                  <a:pt x="15313" y="2913"/>
                  <a:pt x="14827" y="3011"/>
                </a:cubicBezTo>
                <a:lnTo>
                  <a:pt x="14803" y="3011"/>
                </a:lnTo>
                <a:lnTo>
                  <a:pt x="14990" y="2917"/>
                </a:lnTo>
                <a:cubicBezTo>
                  <a:pt x="15177" y="2847"/>
                  <a:pt x="15364" y="2777"/>
                  <a:pt x="15527" y="2707"/>
                </a:cubicBezTo>
                <a:lnTo>
                  <a:pt x="15667" y="2684"/>
                </a:lnTo>
                <a:cubicBezTo>
                  <a:pt x="16578" y="2450"/>
                  <a:pt x="17512" y="2310"/>
                  <a:pt x="18446" y="2264"/>
                </a:cubicBezTo>
                <a:close/>
                <a:moveTo>
                  <a:pt x="22514" y="2631"/>
                </a:moveTo>
                <a:cubicBezTo>
                  <a:pt x="22748" y="2631"/>
                  <a:pt x="22963" y="2665"/>
                  <a:pt x="23209" y="2684"/>
                </a:cubicBezTo>
                <a:lnTo>
                  <a:pt x="23536" y="2754"/>
                </a:lnTo>
                <a:cubicBezTo>
                  <a:pt x="23676" y="2801"/>
                  <a:pt x="23839" y="2847"/>
                  <a:pt x="23956" y="2894"/>
                </a:cubicBezTo>
                <a:cubicBezTo>
                  <a:pt x="24283" y="3011"/>
                  <a:pt x="24586" y="3151"/>
                  <a:pt x="24890" y="3291"/>
                </a:cubicBezTo>
                <a:cubicBezTo>
                  <a:pt x="23909" y="3127"/>
                  <a:pt x="22929" y="3011"/>
                  <a:pt x="21925" y="2917"/>
                </a:cubicBezTo>
                <a:cubicBezTo>
                  <a:pt x="21761" y="2847"/>
                  <a:pt x="21598" y="2777"/>
                  <a:pt x="21434" y="2707"/>
                </a:cubicBezTo>
                <a:cubicBezTo>
                  <a:pt x="21738" y="2684"/>
                  <a:pt x="22041" y="2660"/>
                  <a:pt x="22345" y="2637"/>
                </a:cubicBezTo>
                <a:cubicBezTo>
                  <a:pt x="22403" y="2633"/>
                  <a:pt x="22459" y="2631"/>
                  <a:pt x="22514" y="2631"/>
                </a:cubicBezTo>
                <a:close/>
                <a:moveTo>
                  <a:pt x="15551" y="3338"/>
                </a:moveTo>
                <a:lnTo>
                  <a:pt x="15551" y="3361"/>
                </a:lnTo>
                <a:lnTo>
                  <a:pt x="15247" y="3478"/>
                </a:lnTo>
                <a:cubicBezTo>
                  <a:pt x="14943" y="3478"/>
                  <a:pt x="14640" y="3501"/>
                  <a:pt x="14313" y="3524"/>
                </a:cubicBezTo>
                <a:lnTo>
                  <a:pt x="14290" y="3524"/>
                </a:lnTo>
                <a:lnTo>
                  <a:pt x="14500" y="3454"/>
                </a:lnTo>
                <a:cubicBezTo>
                  <a:pt x="14873" y="3408"/>
                  <a:pt x="15200" y="3384"/>
                  <a:pt x="15551" y="3338"/>
                </a:cubicBezTo>
                <a:close/>
                <a:moveTo>
                  <a:pt x="19987" y="3501"/>
                </a:moveTo>
                <a:cubicBezTo>
                  <a:pt x="20454" y="3501"/>
                  <a:pt x="20897" y="3524"/>
                  <a:pt x="21364" y="3594"/>
                </a:cubicBezTo>
                <a:cubicBezTo>
                  <a:pt x="21107" y="3583"/>
                  <a:pt x="20851" y="3577"/>
                  <a:pt x="20591" y="3577"/>
                </a:cubicBezTo>
                <a:cubicBezTo>
                  <a:pt x="20331" y="3577"/>
                  <a:pt x="20068" y="3583"/>
                  <a:pt x="19800" y="3594"/>
                </a:cubicBezTo>
                <a:lnTo>
                  <a:pt x="19590" y="3501"/>
                </a:lnTo>
                <a:close/>
                <a:moveTo>
                  <a:pt x="18819" y="3548"/>
                </a:moveTo>
                <a:lnTo>
                  <a:pt x="19006" y="3618"/>
                </a:lnTo>
                <a:cubicBezTo>
                  <a:pt x="18703" y="3618"/>
                  <a:pt x="18422" y="3664"/>
                  <a:pt x="18119" y="3688"/>
                </a:cubicBezTo>
                <a:lnTo>
                  <a:pt x="18025" y="3688"/>
                </a:lnTo>
                <a:cubicBezTo>
                  <a:pt x="18282" y="3618"/>
                  <a:pt x="18539" y="3571"/>
                  <a:pt x="18819" y="3548"/>
                </a:cubicBezTo>
                <a:close/>
                <a:moveTo>
                  <a:pt x="15901" y="2147"/>
                </a:moveTo>
                <a:lnTo>
                  <a:pt x="15901" y="2147"/>
                </a:lnTo>
                <a:cubicBezTo>
                  <a:pt x="15784" y="2194"/>
                  <a:pt x="15691" y="2240"/>
                  <a:pt x="15574" y="2287"/>
                </a:cubicBezTo>
                <a:cubicBezTo>
                  <a:pt x="15294" y="2357"/>
                  <a:pt x="14990" y="2450"/>
                  <a:pt x="14710" y="2544"/>
                </a:cubicBezTo>
                <a:cubicBezTo>
                  <a:pt x="13823" y="2801"/>
                  <a:pt x="12959" y="3127"/>
                  <a:pt x="12118" y="3478"/>
                </a:cubicBezTo>
                <a:lnTo>
                  <a:pt x="12118" y="3501"/>
                </a:lnTo>
                <a:cubicBezTo>
                  <a:pt x="11885" y="3548"/>
                  <a:pt x="11675" y="3618"/>
                  <a:pt x="11441" y="3688"/>
                </a:cubicBezTo>
                <a:lnTo>
                  <a:pt x="11254" y="3711"/>
                </a:lnTo>
                <a:cubicBezTo>
                  <a:pt x="10998" y="3758"/>
                  <a:pt x="10717" y="3805"/>
                  <a:pt x="10461" y="3875"/>
                </a:cubicBezTo>
                <a:cubicBezTo>
                  <a:pt x="12095" y="2847"/>
                  <a:pt x="13963" y="2264"/>
                  <a:pt x="15901" y="2147"/>
                </a:cubicBezTo>
                <a:close/>
                <a:moveTo>
                  <a:pt x="25380" y="3011"/>
                </a:moveTo>
                <a:cubicBezTo>
                  <a:pt x="26244" y="3197"/>
                  <a:pt x="27084" y="3454"/>
                  <a:pt x="27902" y="3781"/>
                </a:cubicBezTo>
                <a:cubicBezTo>
                  <a:pt x="28229" y="3921"/>
                  <a:pt x="28532" y="4038"/>
                  <a:pt x="28836" y="4201"/>
                </a:cubicBezTo>
                <a:cubicBezTo>
                  <a:pt x="28135" y="3991"/>
                  <a:pt x="27435" y="3805"/>
                  <a:pt x="26734" y="3664"/>
                </a:cubicBezTo>
                <a:cubicBezTo>
                  <a:pt x="26407" y="3478"/>
                  <a:pt x="26081" y="3314"/>
                  <a:pt x="25754" y="3174"/>
                </a:cubicBezTo>
                <a:cubicBezTo>
                  <a:pt x="25614" y="3104"/>
                  <a:pt x="25497" y="3057"/>
                  <a:pt x="25380" y="3011"/>
                </a:cubicBezTo>
                <a:close/>
                <a:moveTo>
                  <a:pt x="20710" y="3991"/>
                </a:moveTo>
                <a:cubicBezTo>
                  <a:pt x="21458" y="3991"/>
                  <a:pt x="22228" y="4038"/>
                  <a:pt x="22952" y="4108"/>
                </a:cubicBezTo>
                <a:lnTo>
                  <a:pt x="23022" y="4155"/>
                </a:lnTo>
                <a:lnTo>
                  <a:pt x="23466" y="4412"/>
                </a:lnTo>
                <a:cubicBezTo>
                  <a:pt x="22578" y="4248"/>
                  <a:pt x="21691" y="4131"/>
                  <a:pt x="20781" y="4038"/>
                </a:cubicBezTo>
                <a:lnTo>
                  <a:pt x="20710" y="3991"/>
                </a:lnTo>
                <a:close/>
                <a:moveTo>
                  <a:pt x="22835" y="3384"/>
                </a:moveTo>
                <a:lnTo>
                  <a:pt x="22835" y="3384"/>
                </a:lnTo>
                <a:cubicBezTo>
                  <a:pt x="23839" y="3501"/>
                  <a:pt x="24843" y="3641"/>
                  <a:pt x="25847" y="3828"/>
                </a:cubicBezTo>
                <a:cubicBezTo>
                  <a:pt x="26174" y="4015"/>
                  <a:pt x="26477" y="4248"/>
                  <a:pt x="26781" y="4458"/>
                </a:cubicBezTo>
                <a:cubicBezTo>
                  <a:pt x="25870" y="4201"/>
                  <a:pt x="24913" y="3991"/>
                  <a:pt x="23979" y="3851"/>
                </a:cubicBezTo>
                <a:cubicBezTo>
                  <a:pt x="23722" y="3758"/>
                  <a:pt x="23466" y="3688"/>
                  <a:pt x="23209" y="3618"/>
                </a:cubicBezTo>
                <a:cubicBezTo>
                  <a:pt x="23092" y="3548"/>
                  <a:pt x="22952" y="3454"/>
                  <a:pt x="22835" y="3384"/>
                </a:cubicBezTo>
                <a:close/>
                <a:moveTo>
                  <a:pt x="25824" y="2731"/>
                </a:moveTo>
                <a:lnTo>
                  <a:pt x="25824" y="2731"/>
                </a:lnTo>
                <a:cubicBezTo>
                  <a:pt x="26291" y="2777"/>
                  <a:pt x="26758" y="2871"/>
                  <a:pt x="27201" y="2964"/>
                </a:cubicBezTo>
                <a:cubicBezTo>
                  <a:pt x="28042" y="3151"/>
                  <a:pt x="28836" y="3431"/>
                  <a:pt x="29606" y="3781"/>
                </a:cubicBezTo>
                <a:lnTo>
                  <a:pt x="29606" y="3781"/>
                </a:lnTo>
                <a:cubicBezTo>
                  <a:pt x="29855" y="4032"/>
                  <a:pt x="30103" y="4303"/>
                  <a:pt x="30330" y="4552"/>
                </a:cubicBezTo>
                <a:cubicBezTo>
                  <a:pt x="28929" y="3711"/>
                  <a:pt x="27411" y="3081"/>
                  <a:pt x="25824" y="2731"/>
                </a:cubicBezTo>
                <a:close/>
                <a:moveTo>
                  <a:pt x="24399" y="4435"/>
                </a:moveTo>
                <a:lnTo>
                  <a:pt x="24726" y="4575"/>
                </a:lnTo>
                <a:lnTo>
                  <a:pt x="24540" y="4552"/>
                </a:lnTo>
                <a:lnTo>
                  <a:pt x="24399" y="4435"/>
                </a:lnTo>
                <a:close/>
                <a:moveTo>
                  <a:pt x="13869" y="3968"/>
                </a:moveTo>
                <a:lnTo>
                  <a:pt x="14080" y="3991"/>
                </a:lnTo>
                <a:cubicBezTo>
                  <a:pt x="13799" y="4108"/>
                  <a:pt x="13543" y="4248"/>
                  <a:pt x="13262" y="4412"/>
                </a:cubicBezTo>
                <a:cubicBezTo>
                  <a:pt x="12936" y="4482"/>
                  <a:pt x="12609" y="4552"/>
                  <a:pt x="12305" y="4645"/>
                </a:cubicBezTo>
                <a:cubicBezTo>
                  <a:pt x="12422" y="4528"/>
                  <a:pt x="12562" y="4412"/>
                  <a:pt x="12702" y="4318"/>
                </a:cubicBezTo>
                <a:cubicBezTo>
                  <a:pt x="13076" y="4178"/>
                  <a:pt x="13473" y="4061"/>
                  <a:pt x="13869" y="3968"/>
                </a:cubicBezTo>
                <a:close/>
                <a:moveTo>
                  <a:pt x="20127" y="4738"/>
                </a:moveTo>
                <a:lnTo>
                  <a:pt x="20547" y="4785"/>
                </a:lnTo>
                <a:lnTo>
                  <a:pt x="20244" y="4785"/>
                </a:lnTo>
                <a:lnTo>
                  <a:pt x="20127" y="4738"/>
                </a:lnTo>
                <a:close/>
                <a:moveTo>
                  <a:pt x="19450" y="4762"/>
                </a:moveTo>
                <a:lnTo>
                  <a:pt x="19660" y="4855"/>
                </a:lnTo>
                <a:lnTo>
                  <a:pt x="19590" y="4855"/>
                </a:lnTo>
                <a:lnTo>
                  <a:pt x="19146" y="4762"/>
                </a:lnTo>
                <a:close/>
                <a:moveTo>
                  <a:pt x="27084" y="4271"/>
                </a:moveTo>
                <a:cubicBezTo>
                  <a:pt x="27411" y="4458"/>
                  <a:pt x="27715" y="4668"/>
                  <a:pt x="28018" y="4855"/>
                </a:cubicBezTo>
                <a:lnTo>
                  <a:pt x="27668" y="4762"/>
                </a:lnTo>
                <a:cubicBezTo>
                  <a:pt x="27481" y="4598"/>
                  <a:pt x="27271" y="4435"/>
                  <a:pt x="27084" y="4271"/>
                </a:cubicBezTo>
                <a:close/>
                <a:moveTo>
                  <a:pt x="25940" y="4645"/>
                </a:moveTo>
                <a:lnTo>
                  <a:pt x="25940" y="4645"/>
                </a:lnTo>
                <a:cubicBezTo>
                  <a:pt x="26501" y="4785"/>
                  <a:pt x="26991" y="4949"/>
                  <a:pt x="27505" y="5112"/>
                </a:cubicBezTo>
                <a:lnTo>
                  <a:pt x="27481" y="5112"/>
                </a:lnTo>
                <a:lnTo>
                  <a:pt x="27598" y="5159"/>
                </a:lnTo>
                <a:lnTo>
                  <a:pt x="27575" y="5159"/>
                </a:lnTo>
                <a:cubicBezTo>
                  <a:pt x="27225" y="5089"/>
                  <a:pt x="26874" y="5019"/>
                  <a:pt x="26524" y="4949"/>
                </a:cubicBezTo>
                <a:cubicBezTo>
                  <a:pt x="26337" y="4855"/>
                  <a:pt x="26151" y="4762"/>
                  <a:pt x="25940" y="4645"/>
                </a:cubicBezTo>
                <a:close/>
                <a:moveTo>
                  <a:pt x="12072" y="5135"/>
                </a:moveTo>
                <a:cubicBezTo>
                  <a:pt x="11862" y="5275"/>
                  <a:pt x="11651" y="5416"/>
                  <a:pt x="11441" y="5579"/>
                </a:cubicBezTo>
                <a:cubicBezTo>
                  <a:pt x="11535" y="5462"/>
                  <a:pt x="11605" y="5346"/>
                  <a:pt x="11698" y="5252"/>
                </a:cubicBezTo>
                <a:lnTo>
                  <a:pt x="12072" y="5135"/>
                </a:lnTo>
                <a:close/>
                <a:moveTo>
                  <a:pt x="16111" y="4902"/>
                </a:moveTo>
                <a:lnTo>
                  <a:pt x="16111" y="4902"/>
                </a:lnTo>
                <a:cubicBezTo>
                  <a:pt x="15527" y="5089"/>
                  <a:pt x="14920" y="5299"/>
                  <a:pt x="14360" y="5579"/>
                </a:cubicBezTo>
                <a:lnTo>
                  <a:pt x="14080" y="5626"/>
                </a:lnTo>
                <a:cubicBezTo>
                  <a:pt x="14290" y="5462"/>
                  <a:pt x="14500" y="5299"/>
                  <a:pt x="14710" y="5159"/>
                </a:cubicBezTo>
                <a:cubicBezTo>
                  <a:pt x="14990" y="5089"/>
                  <a:pt x="15224" y="5019"/>
                  <a:pt x="15457" y="4972"/>
                </a:cubicBezTo>
                <a:cubicBezTo>
                  <a:pt x="15667" y="4949"/>
                  <a:pt x="15901" y="4925"/>
                  <a:pt x="16111" y="4902"/>
                </a:cubicBezTo>
                <a:close/>
                <a:moveTo>
                  <a:pt x="25333" y="5205"/>
                </a:moveTo>
                <a:lnTo>
                  <a:pt x="25333" y="5205"/>
                </a:lnTo>
                <a:cubicBezTo>
                  <a:pt x="25940" y="5369"/>
                  <a:pt x="26547" y="5556"/>
                  <a:pt x="27131" y="5766"/>
                </a:cubicBezTo>
                <a:cubicBezTo>
                  <a:pt x="26874" y="5719"/>
                  <a:pt x="26618" y="5696"/>
                  <a:pt x="26361" y="5672"/>
                </a:cubicBezTo>
                <a:cubicBezTo>
                  <a:pt x="26081" y="5556"/>
                  <a:pt x="25777" y="5439"/>
                  <a:pt x="25497" y="5346"/>
                </a:cubicBezTo>
                <a:lnTo>
                  <a:pt x="25333" y="5205"/>
                </a:lnTo>
                <a:close/>
                <a:moveTo>
                  <a:pt x="16578" y="5696"/>
                </a:moveTo>
                <a:lnTo>
                  <a:pt x="16414" y="5766"/>
                </a:lnTo>
                <a:cubicBezTo>
                  <a:pt x="16274" y="5766"/>
                  <a:pt x="16111" y="5789"/>
                  <a:pt x="15947" y="5812"/>
                </a:cubicBezTo>
                <a:lnTo>
                  <a:pt x="16251" y="5719"/>
                </a:lnTo>
                <a:lnTo>
                  <a:pt x="16578" y="5696"/>
                </a:lnTo>
                <a:close/>
                <a:moveTo>
                  <a:pt x="27505" y="5486"/>
                </a:moveTo>
                <a:lnTo>
                  <a:pt x="28088" y="5626"/>
                </a:lnTo>
                <a:cubicBezTo>
                  <a:pt x="28159" y="5696"/>
                  <a:pt x="28229" y="5766"/>
                  <a:pt x="28299" y="5836"/>
                </a:cubicBezTo>
                <a:cubicBezTo>
                  <a:pt x="28088" y="5742"/>
                  <a:pt x="27878" y="5649"/>
                  <a:pt x="27668" y="5579"/>
                </a:cubicBezTo>
                <a:lnTo>
                  <a:pt x="27505" y="5486"/>
                </a:lnTo>
                <a:close/>
                <a:moveTo>
                  <a:pt x="13683" y="5509"/>
                </a:moveTo>
                <a:cubicBezTo>
                  <a:pt x="13566" y="5602"/>
                  <a:pt x="13473" y="5696"/>
                  <a:pt x="13356" y="5812"/>
                </a:cubicBezTo>
                <a:lnTo>
                  <a:pt x="13332" y="5789"/>
                </a:lnTo>
                <a:cubicBezTo>
                  <a:pt x="13076" y="5883"/>
                  <a:pt x="12795" y="5953"/>
                  <a:pt x="12539" y="6046"/>
                </a:cubicBezTo>
                <a:cubicBezTo>
                  <a:pt x="12912" y="5836"/>
                  <a:pt x="13286" y="5672"/>
                  <a:pt x="13683" y="5509"/>
                </a:cubicBezTo>
                <a:close/>
                <a:moveTo>
                  <a:pt x="10017" y="4575"/>
                </a:moveTo>
                <a:lnTo>
                  <a:pt x="10017" y="4575"/>
                </a:lnTo>
                <a:cubicBezTo>
                  <a:pt x="9270" y="5019"/>
                  <a:pt x="8569" y="5532"/>
                  <a:pt x="7892" y="6116"/>
                </a:cubicBezTo>
                <a:lnTo>
                  <a:pt x="7916" y="6093"/>
                </a:lnTo>
                <a:cubicBezTo>
                  <a:pt x="8079" y="5883"/>
                  <a:pt x="8243" y="5696"/>
                  <a:pt x="8429" y="5486"/>
                </a:cubicBezTo>
                <a:cubicBezTo>
                  <a:pt x="8920" y="5112"/>
                  <a:pt x="9457" y="4809"/>
                  <a:pt x="10017" y="4575"/>
                </a:cubicBezTo>
                <a:close/>
                <a:moveTo>
                  <a:pt x="10951" y="5719"/>
                </a:moveTo>
                <a:lnTo>
                  <a:pt x="10951" y="5742"/>
                </a:lnTo>
                <a:cubicBezTo>
                  <a:pt x="10904" y="5812"/>
                  <a:pt x="10858" y="5883"/>
                  <a:pt x="10811" y="5976"/>
                </a:cubicBezTo>
                <a:cubicBezTo>
                  <a:pt x="10717" y="6023"/>
                  <a:pt x="10624" y="6069"/>
                  <a:pt x="10531" y="6116"/>
                </a:cubicBezTo>
                <a:cubicBezTo>
                  <a:pt x="10671" y="5976"/>
                  <a:pt x="10811" y="5836"/>
                  <a:pt x="10951" y="5719"/>
                </a:cubicBezTo>
                <a:close/>
                <a:moveTo>
                  <a:pt x="27738" y="4225"/>
                </a:moveTo>
                <a:cubicBezTo>
                  <a:pt x="28555" y="4435"/>
                  <a:pt x="29396" y="4668"/>
                  <a:pt x="30213" y="4925"/>
                </a:cubicBezTo>
                <a:cubicBezTo>
                  <a:pt x="30517" y="5135"/>
                  <a:pt x="30820" y="5346"/>
                  <a:pt x="31100" y="5579"/>
                </a:cubicBezTo>
                <a:cubicBezTo>
                  <a:pt x="31217" y="5766"/>
                  <a:pt x="31334" y="5953"/>
                  <a:pt x="31451" y="6116"/>
                </a:cubicBezTo>
                <a:cubicBezTo>
                  <a:pt x="30984" y="5976"/>
                  <a:pt x="30517" y="5859"/>
                  <a:pt x="30050" y="5742"/>
                </a:cubicBezTo>
                <a:cubicBezTo>
                  <a:pt x="29793" y="5602"/>
                  <a:pt x="29559" y="5509"/>
                  <a:pt x="29326" y="5392"/>
                </a:cubicBezTo>
                <a:cubicBezTo>
                  <a:pt x="28812" y="4972"/>
                  <a:pt x="28275" y="4575"/>
                  <a:pt x="27738" y="4225"/>
                </a:cubicBezTo>
                <a:close/>
                <a:moveTo>
                  <a:pt x="24726" y="5906"/>
                </a:moveTo>
                <a:cubicBezTo>
                  <a:pt x="24983" y="5953"/>
                  <a:pt x="25263" y="5999"/>
                  <a:pt x="25520" y="6046"/>
                </a:cubicBezTo>
                <a:lnTo>
                  <a:pt x="25707" y="6139"/>
                </a:lnTo>
                <a:cubicBezTo>
                  <a:pt x="25427" y="6093"/>
                  <a:pt x="25147" y="6069"/>
                  <a:pt x="24866" y="6069"/>
                </a:cubicBezTo>
                <a:lnTo>
                  <a:pt x="24633" y="5906"/>
                </a:lnTo>
                <a:close/>
                <a:moveTo>
                  <a:pt x="14827" y="5859"/>
                </a:moveTo>
                <a:lnTo>
                  <a:pt x="14827" y="5859"/>
                </a:lnTo>
                <a:cubicBezTo>
                  <a:pt x="14617" y="5976"/>
                  <a:pt x="14430" y="6093"/>
                  <a:pt x="14220" y="6209"/>
                </a:cubicBezTo>
                <a:lnTo>
                  <a:pt x="14033" y="6256"/>
                </a:lnTo>
                <a:cubicBezTo>
                  <a:pt x="14290" y="6116"/>
                  <a:pt x="14547" y="5976"/>
                  <a:pt x="14827" y="5859"/>
                </a:cubicBezTo>
                <a:close/>
                <a:moveTo>
                  <a:pt x="28719" y="5766"/>
                </a:moveTo>
                <a:lnTo>
                  <a:pt x="28719" y="5766"/>
                </a:lnTo>
                <a:cubicBezTo>
                  <a:pt x="28952" y="5836"/>
                  <a:pt x="29162" y="5883"/>
                  <a:pt x="29396" y="5953"/>
                </a:cubicBezTo>
                <a:cubicBezTo>
                  <a:pt x="29536" y="6069"/>
                  <a:pt x="29653" y="6163"/>
                  <a:pt x="29746" y="6279"/>
                </a:cubicBezTo>
                <a:cubicBezTo>
                  <a:pt x="29513" y="6209"/>
                  <a:pt x="29233" y="6139"/>
                  <a:pt x="28976" y="6093"/>
                </a:cubicBezTo>
                <a:cubicBezTo>
                  <a:pt x="28882" y="5976"/>
                  <a:pt x="28812" y="5883"/>
                  <a:pt x="28719" y="5766"/>
                </a:cubicBezTo>
                <a:close/>
                <a:moveTo>
                  <a:pt x="21388" y="6116"/>
                </a:moveTo>
                <a:lnTo>
                  <a:pt x="21388" y="6116"/>
                </a:lnTo>
                <a:cubicBezTo>
                  <a:pt x="21551" y="6163"/>
                  <a:pt x="21714" y="6209"/>
                  <a:pt x="21855" y="6233"/>
                </a:cubicBezTo>
                <a:lnTo>
                  <a:pt x="22041" y="6326"/>
                </a:lnTo>
                <a:lnTo>
                  <a:pt x="21738" y="6326"/>
                </a:lnTo>
                <a:lnTo>
                  <a:pt x="21388" y="6116"/>
                </a:lnTo>
                <a:close/>
                <a:moveTo>
                  <a:pt x="20407" y="5976"/>
                </a:moveTo>
                <a:cubicBezTo>
                  <a:pt x="20640" y="6093"/>
                  <a:pt x="20874" y="6209"/>
                  <a:pt x="21107" y="6349"/>
                </a:cubicBezTo>
                <a:lnTo>
                  <a:pt x="20710" y="6349"/>
                </a:lnTo>
                <a:cubicBezTo>
                  <a:pt x="20430" y="6256"/>
                  <a:pt x="20150" y="6186"/>
                  <a:pt x="19870" y="6116"/>
                </a:cubicBezTo>
                <a:lnTo>
                  <a:pt x="19566" y="6046"/>
                </a:lnTo>
                <a:cubicBezTo>
                  <a:pt x="19870" y="6023"/>
                  <a:pt x="20127" y="5999"/>
                  <a:pt x="20407" y="5976"/>
                </a:cubicBezTo>
                <a:close/>
                <a:moveTo>
                  <a:pt x="18095" y="6303"/>
                </a:moveTo>
                <a:cubicBezTo>
                  <a:pt x="18562" y="6303"/>
                  <a:pt x="19029" y="6326"/>
                  <a:pt x="19496" y="6420"/>
                </a:cubicBezTo>
                <a:lnTo>
                  <a:pt x="19520" y="6420"/>
                </a:lnTo>
                <a:cubicBezTo>
                  <a:pt x="19240" y="6443"/>
                  <a:pt x="18959" y="6466"/>
                  <a:pt x="18679" y="6490"/>
                </a:cubicBezTo>
                <a:cubicBezTo>
                  <a:pt x="18516" y="6478"/>
                  <a:pt x="18352" y="6472"/>
                  <a:pt x="18189" y="6472"/>
                </a:cubicBezTo>
                <a:cubicBezTo>
                  <a:pt x="18025" y="6472"/>
                  <a:pt x="17862" y="6478"/>
                  <a:pt x="17699" y="6490"/>
                </a:cubicBezTo>
                <a:cubicBezTo>
                  <a:pt x="17815" y="6420"/>
                  <a:pt x="17955" y="6373"/>
                  <a:pt x="18095" y="6303"/>
                </a:cubicBezTo>
                <a:close/>
                <a:moveTo>
                  <a:pt x="27832" y="6279"/>
                </a:moveTo>
                <a:lnTo>
                  <a:pt x="28159" y="6349"/>
                </a:lnTo>
                <a:lnTo>
                  <a:pt x="28485" y="6560"/>
                </a:lnTo>
                <a:cubicBezTo>
                  <a:pt x="28275" y="6466"/>
                  <a:pt x="28065" y="6373"/>
                  <a:pt x="27832" y="6279"/>
                </a:cubicBezTo>
                <a:close/>
                <a:moveTo>
                  <a:pt x="31474" y="5416"/>
                </a:moveTo>
                <a:lnTo>
                  <a:pt x="31754" y="5532"/>
                </a:lnTo>
                <a:cubicBezTo>
                  <a:pt x="32081" y="5859"/>
                  <a:pt x="32385" y="6186"/>
                  <a:pt x="32641" y="6560"/>
                </a:cubicBezTo>
                <a:lnTo>
                  <a:pt x="32595" y="6536"/>
                </a:lnTo>
                <a:cubicBezTo>
                  <a:pt x="32268" y="6139"/>
                  <a:pt x="31894" y="5742"/>
                  <a:pt x="31474" y="5416"/>
                </a:cubicBezTo>
                <a:close/>
                <a:moveTo>
                  <a:pt x="32595" y="5883"/>
                </a:moveTo>
                <a:lnTo>
                  <a:pt x="32711" y="5929"/>
                </a:lnTo>
                <a:cubicBezTo>
                  <a:pt x="33038" y="6256"/>
                  <a:pt x="33318" y="6606"/>
                  <a:pt x="33599" y="6957"/>
                </a:cubicBezTo>
                <a:lnTo>
                  <a:pt x="33342" y="6840"/>
                </a:lnTo>
                <a:cubicBezTo>
                  <a:pt x="33108" y="6513"/>
                  <a:pt x="32851" y="6186"/>
                  <a:pt x="32595" y="5883"/>
                </a:cubicBezTo>
                <a:close/>
                <a:moveTo>
                  <a:pt x="25403" y="6466"/>
                </a:moveTo>
                <a:cubicBezTo>
                  <a:pt x="25637" y="6490"/>
                  <a:pt x="25847" y="6536"/>
                  <a:pt x="26081" y="6583"/>
                </a:cubicBezTo>
                <a:cubicBezTo>
                  <a:pt x="26197" y="6700"/>
                  <a:pt x="26314" y="6840"/>
                  <a:pt x="26407" y="6980"/>
                </a:cubicBezTo>
                <a:cubicBezTo>
                  <a:pt x="26221" y="6933"/>
                  <a:pt x="26034" y="6910"/>
                  <a:pt x="25847" y="6863"/>
                </a:cubicBezTo>
                <a:cubicBezTo>
                  <a:pt x="25707" y="6723"/>
                  <a:pt x="25544" y="6583"/>
                  <a:pt x="25403" y="6466"/>
                </a:cubicBezTo>
                <a:close/>
                <a:moveTo>
                  <a:pt x="22415" y="6770"/>
                </a:moveTo>
                <a:lnTo>
                  <a:pt x="22788" y="6793"/>
                </a:lnTo>
                <a:cubicBezTo>
                  <a:pt x="23045" y="6957"/>
                  <a:pt x="23279" y="7120"/>
                  <a:pt x="23536" y="7307"/>
                </a:cubicBezTo>
                <a:lnTo>
                  <a:pt x="23559" y="7307"/>
                </a:lnTo>
                <a:lnTo>
                  <a:pt x="23185" y="7330"/>
                </a:lnTo>
                <a:cubicBezTo>
                  <a:pt x="23092" y="7260"/>
                  <a:pt x="22999" y="7190"/>
                  <a:pt x="22905" y="7120"/>
                </a:cubicBezTo>
                <a:cubicBezTo>
                  <a:pt x="22742" y="7003"/>
                  <a:pt x="22578" y="6886"/>
                  <a:pt x="22415" y="6770"/>
                </a:cubicBezTo>
                <a:close/>
                <a:moveTo>
                  <a:pt x="29629" y="3268"/>
                </a:moveTo>
                <a:lnTo>
                  <a:pt x="29629" y="3268"/>
                </a:lnTo>
                <a:cubicBezTo>
                  <a:pt x="30447" y="3431"/>
                  <a:pt x="31287" y="3641"/>
                  <a:pt x="32128" y="3875"/>
                </a:cubicBezTo>
                <a:cubicBezTo>
                  <a:pt x="33692" y="4738"/>
                  <a:pt x="35023" y="5953"/>
                  <a:pt x="36074" y="7377"/>
                </a:cubicBezTo>
                <a:cubicBezTo>
                  <a:pt x="35140" y="6723"/>
                  <a:pt x="34182" y="6163"/>
                  <a:pt x="33155" y="5719"/>
                </a:cubicBezTo>
                <a:cubicBezTo>
                  <a:pt x="32244" y="4832"/>
                  <a:pt x="31194" y="4085"/>
                  <a:pt x="30050" y="3548"/>
                </a:cubicBezTo>
                <a:cubicBezTo>
                  <a:pt x="29910" y="3454"/>
                  <a:pt x="29770" y="3361"/>
                  <a:pt x="29629" y="3268"/>
                </a:cubicBezTo>
                <a:close/>
                <a:moveTo>
                  <a:pt x="27108" y="6886"/>
                </a:moveTo>
                <a:lnTo>
                  <a:pt x="27411" y="7003"/>
                </a:lnTo>
                <a:cubicBezTo>
                  <a:pt x="27645" y="7143"/>
                  <a:pt x="27878" y="7283"/>
                  <a:pt x="28088" y="7447"/>
                </a:cubicBezTo>
                <a:cubicBezTo>
                  <a:pt x="27878" y="7377"/>
                  <a:pt x="27668" y="7307"/>
                  <a:pt x="27458" y="7260"/>
                </a:cubicBezTo>
                <a:cubicBezTo>
                  <a:pt x="27341" y="7143"/>
                  <a:pt x="27225" y="7003"/>
                  <a:pt x="27108" y="6886"/>
                </a:cubicBezTo>
                <a:close/>
                <a:moveTo>
                  <a:pt x="32268" y="6863"/>
                </a:moveTo>
                <a:lnTo>
                  <a:pt x="32431" y="6933"/>
                </a:lnTo>
                <a:cubicBezTo>
                  <a:pt x="32571" y="7097"/>
                  <a:pt x="32688" y="7260"/>
                  <a:pt x="32805" y="7447"/>
                </a:cubicBezTo>
                <a:lnTo>
                  <a:pt x="32548" y="7307"/>
                </a:lnTo>
                <a:lnTo>
                  <a:pt x="32431" y="7213"/>
                </a:lnTo>
                <a:cubicBezTo>
                  <a:pt x="32361" y="7097"/>
                  <a:pt x="32314" y="6980"/>
                  <a:pt x="32268" y="6863"/>
                </a:cubicBezTo>
                <a:close/>
                <a:moveTo>
                  <a:pt x="12740" y="6360"/>
                </a:moveTo>
                <a:lnTo>
                  <a:pt x="12740" y="6360"/>
                </a:lnTo>
                <a:cubicBezTo>
                  <a:pt x="12649" y="6472"/>
                  <a:pt x="12536" y="6563"/>
                  <a:pt x="12445" y="6676"/>
                </a:cubicBezTo>
                <a:cubicBezTo>
                  <a:pt x="12142" y="6793"/>
                  <a:pt x="11862" y="6910"/>
                  <a:pt x="11605" y="7050"/>
                </a:cubicBezTo>
                <a:cubicBezTo>
                  <a:pt x="11184" y="7190"/>
                  <a:pt x="10788" y="7377"/>
                  <a:pt x="10437" y="7634"/>
                </a:cubicBezTo>
                <a:cubicBezTo>
                  <a:pt x="10461" y="7610"/>
                  <a:pt x="10484" y="7564"/>
                  <a:pt x="10507" y="7540"/>
                </a:cubicBezTo>
                <a:cubicBezTo>
                  <a:pt x="10577" y="7447"/>
                  <a:pt x="10647" y="7377"/>
                  <a:pt x="10717" y="7283"/>
                </a:cubicBezTo>
                <a:cubicBezTo>
                  <a:pt x="11362" y="6892"/>
                  <a:pt x="12029" y="6592"/>
                  <a:pt x="12740" y="6360"/>
                </a:cubicBezTo>
                <a:close/>
                <a:moveTo>
                  <a:pt x="33108" y="7167"/>
                </a:moveTo>
                <a:cubicBezTo>
                  <a:pt x="33248" y="7377"/>
                  <a:pt x="33388" y="7610"/>
                  <a:pt x="33505" y="7820"/>
                </a:cubicBezTo>
                <a:lnTo>
                  <a:pt x="33435" y="7774"/>
                </a:lnTo>
                <a:cubicBezTo>
                  <a:pt x="33342" y="7587"/>
                  <a:pt x="33202" y="7377"/>
                  <a:pt x="33062" y="7167"/>
                </a:cubicBezTo>
                <a:close/>
                <a:moveTo>
                  <a:pt x="29723" y="6957"/>
                </a:moveTo>
                <a:lnTo>
                  <a:pt x="29723" y="6957"/>
                </a:lnTo>
                <a:cubicBezTo>
                  <a:pt x="30236" y="7260"/>
                  <a:pt x="30750" y="7610"/>
                  <a:pt x="31217" y="7984"/>
                </a:cubicBezTo>
                <a:cubicBezTo>
                  <a:pt x="31007" y="7867"/>
                  <a:pt x="30797" y="7750"/>
                  <a:pt x="30587" y="7634"/>
                </a:cubicBezTo>
                <a:cubicBezTo>
                  <a:pt x="30283" y="7400"/>
                  <a:pt x="30003" y="7190"/>
                  <a:pt x="29723" y="6957"/>
                </a:cubicBezTo>
                <a:close/>
                <a:moveTo>
                  <a:pt x="13986" y="7330"/>
                </a:moveTo>
                <a:cubicBezTo>
                  <a:pt x="13776" y="7540"/>
                  <a:pt x="13566" y="7750"/>
                  <a:pt x="13356" y="7961"/>
                </a:cubicBezTo>
                <a:lnTo>
                  <a:pt x="13052" y="7984"/>
                </a:lnTo>
                <a:cubicBezTo>
                  <a:pt x="12819" y="8007"/>
                  <a:pt x="12609" y="8054"/>
                  <a:pt x="12399" y="8101"/>
                </a:cubicBezTo>
                <a:cubicBezTo>
                  <a:pt x="12609" y="7914"/>
                  <a:pt x="12819" y="7704"/>
                  <a:pt x="13029" y="7517"/>
                </a:cubicBezTo>
                <a:cubicBezTo>
                  <a:pt x="13356" y="7447"/>
                  <a:pt x="13659" y="7377"/>
                  <a:pt x="13986" y="7330"/>
                </a:cubicBezTo>
                <a:close/>
                <a:moveTo>
                  <a:pt x="12188" y="7797"/>
                </a:moveTo>
                <a:lnTo>
                  <a:pt x="12188" y="7797"/>
                </a:lnTo>
                <a:cubicBezTo>
                  <a:pt x="12048" y="7961"/>
                  <a:pt x="11885" y="8124"/>
                  <a:pt x="11721" y="8287"/>
                </a:cubicBezTo>
                <a:lnTo>
                  <a:pt x="11698" y="8287"/>
                </a:lnTo>
                <a:cubicBezTo>
                  <a:pt x="11768" y="8194"/>
                  <a:pt x="11838" y="8101"/>
                  <a:pt x="11908" y="8007"/>
                </a:cubicBezTo>
                <a:cubicBezTo>
                  <a:pt x="11978" y="7890"/>
                  <a:pt x="12048" y="7890"/>
                  <a:pt x="12118" y="7820"/>
                </a:cubicBezTo>
                <a:lnTo>
                  <a:pt x="12188" y="7797"/>
                </a:lnTo>
                <a:close/>
                <a:moveTo>
                  <a:pt x="33739" y="7470"/>
                </a:moveTo>
                <a:lnTo>
                  <a:pt x="34066" y="7610"/>
                </a:lnTo>
                <a:cubicBezTo>
                  <a:pt x="34276" y="7937"/>
                  <a:pt x="34462" y="8287"/>
                  <a:pt x="34649" y="8638"/>
                </a:cubicBezTo>
                <a:cubicBezTo>
                  <a:pt x="34509" y="8544"/>
                  <a:pt x="34369" y="8427"/>
                  <a:pt x="34229" y="8311"/>
                </a:cubicBezTo>
                <a:cubicBezTo>
                  <a:pt x="34066" y="8031"/>
                  <a:pt x="33925" y="7727"/>
                  <a:pt x="33739" y="7470"/>
                </a:cubicBezTo>
                <a:close/>
                <a:moveTo>
                  <a:pt x="25450" y="8124"/>
                </a:moveTo>
                <a:cubicBezTo>
                  <a:pt x="25590" y="8171"/>
                  <a:pt x="25754" y="8217"/>
                  <a:pt x="25870" y="8264"/>
                </a:cubicBezTo>
                <a:cubicBezTo>
                  <a:pt x="26010" y="8334"/>
                  <a:pt x="26151" y="8474"/>
                  <a:pt x="26267" y="8591"/>
                </a:cubicBezTo>
                <a:lnTo>
                  <a:pt x="26291" y="8661"/>
                </a:lnTo>
                <a:cubicBezTo>
                  <a:pt x="26151" y="8591"/>
                  <a:pt x="26010" y="8521"/>
                  <a:pt x="25870" y="8451"/>
                </a:cubicBezTo>
                <a:cubicBezTo>
                  <a:pt x="25730" y="8334"/>
                  <a:pt x="25567" y="8241"/>
                  <a:pt x="25450" y="8124"/>
                </a:cubicBezTo>
                <a:close/>
                <a:moveTo>
                  <a:pt x="31147" y="7167"/>
                </a:moveTo>
                <a:cubicBezTo>
                  <a:pt x="31497" y="7307"/>
                  <a:pt x="31848" y="7447"/>
                  <a:pt x="32198" y="7587"/>
                </a:cubicBezTo>
                <a:lnTo>
                  <a:pt x="32198" y="7610"/>
                </a:lnTo>
                <a:cubicBezTo>
                  <a:pt x="32338" y="7961"/>
                  <a:pt x="32478" y="8334"/>
                  <a:pt x="32618" y="8684"/>
                </a:cubicBezTo>
                <a:cubicBezTo>
                  <a:pt x="32338" y="8427"/>
                  <a:pt x="32058" y="8171"/>
                  <a:pt x="31754" y="7937"/>
                </a:cubicBezTo>
                <a:cubicBezTo>
                  <a:pt x="31567" y="7680"/>
                  <a:pt x="31357" y="7423"/>
                  <a:pt x="31147" y="7167"/>
                </a:cubicBezTo>
                <a:close/>
                <a:moveTo>
                  <a:pt x="15084" y="8451"/>
                </a:moveTo>
                <a:cubicBezTo>
                  <a:pt x="14920" y="8521"/>
                  <a:pt x="14780" y="8614"/>
                  <a:pt x="14617" y="8708"/>
                </a:cubicBezTo>
                <a:cubicBezTo>
                  <a:pt x="14687" y="8614"/>
                  <a:pt x="14757" y="8521"/>
                  <a:pt x="14827" y="8451"/>
                </a:cubicBezTo>
                <a:close/>
                <a:moveTo>
                  <a:pt x="15924" y="8498"/>
                </a:moveTo>
                <a:cubicBezTo>
                  <a:pt x="15761" y="8568"/>
                  <a:pt x="15621" y="8638"/>
                  <a:pt x="15457" y="8708"/>
                </a:cubicBezTo>
                <a:lnTo>
                  <a:pt x="15527" y="8661"/>
                </a:lnTo>
                <a:cubicBezTo>
                  <a:pt x="15621" y="8591"/>
                  <a:pt x="15761" y="8544"/>
                  <a:pt x="15877" y="8498"/>
                </a:cubicBezTo>
                <a:close/>
                <a:moveTo>
                  <a:pt x="9550" y="8217"/>
                </a:moveTo>
                <a:cubicBezTo>
                  <a:pt x="9433" y="8381"/>
                  <a:pt x="9340" y="8544"/>
                  <a:pt x="9223" y="8708"/>
                </a:cubicBezTo>
                <a:lnTo>
                  <a:pt x="9200" y="8731"/>
                </a:lnTo>
                <a:cubicBezTo>
                  <a:pt x="9270" y="8591"/>
                  <a:pt x="9363" y="8451"/>
                  <a:pt x="9457" y="8311"/>
                </a:cubicBezTo>
                <a:lnTo>
                  <a:pt x="9550" y="8217"/>
                </a:lnTo>
                <a:close/>
                <a:moveTo>
                  <a:pt x="10391" y="8754"/>
                </a:moveTo>
                <a:cubicBezTo>
                  <a:pt x="10344" y="8824"/>
                  <a:pt x="10297" y="8871"/>
                  <a:pt x="10251" y="8941"/>
                </a:cubicBezTo>
                <a:lnTo>
                  <a:pt x="10134" y="9011"/>
                </a:lnTo>
                <a:lnTo>
                  <a:pt x="10134" y="8964"/>
                </a:lnTo>
                <a:cubicBezTo>
                  <a:pt x="10227" y="8871"/>
                  <a:pt x="10297" y="8824"/>
                  <a:pt x="10391" y="8754"/>
                </a:cubicBezTo>
                <a:close/>
                <a:moveTo>
                  <a:pt x="19216" y="313"/>
                </a:moveTo>
                <a:cubicBezTo>
                  <a:pt x="21524" y="313"/>
                  <a:pt x="23856" y="663"/>
                  <a:pt x="25940" y="1470"/>
                </a:cubicBezTo>
                <a:cubicBezTo>
                  <a:pt x="25240" y="1330"/>
                  <a:pt x="24516" y="1236"/>
                  <a:pt x="23792" y="1166"/>
                </a:cubicBezTo>
                <a:cubicBezTo>
                  <a:pt x="23228" y="1098"/>
                  <a:pt x="22652" y="1054"/>
                  <a:pt x="22072" y="1054"/>
                </a:cubicBezTo>
                <a:cubicBezTo>
                  <a:pt x="21860" y="1054"/>
                  <a:pt x="21647" y="1060"/>
                  <a:pt x="21434" y="1073"/>
                </a:cubicBezTo>
                <a:cubicBezTo>
                  <a:pt x="20710" y="1073"/>
                  <a:pt x="19963" y="1143"/>
                  <a:pt x="19240" y="1236"/>
                </a:cubicBezTo>
                <a:cubicBezTo>
                  <a:pt x="18492" y="1330"/>
                  <a:pt x="17722" y="1493"/>
                  <a:pt x="16998" y="1727"/>
                </a:cubicBezTo>
                <a:cubicBezTo>
                  <a:pt x="16755" y="1710"/>
                  <a:pt x="16512" y="1702"/>
                  <a:pt x="16269" y="1702"/>
                </a:cubicBezTo>
                <a:cubicBezTo>
                  <a:pt x="14763" y="1702"/>
                  <a:pt x="13272" y="2014"/>
                  <a:pt x="11885" y="2637"/>
                </a:cubicBezTo>
                <a:cubicBezTo>
                  <a:pt x="11044" y="3011"/>
                  <a:pt x="10251" y="3501"/>
                  <a:pt x="9503" y="4061"/>
                </a:cubicBezTo>
                <a:lnTo>
                  <a:pt x="9247" y="4248"/>
                </a:lnTo>
                <a:cubicBezTo>
                  <a:pt x="7028" y="5205"/>
                  <a:pt x="5277" y="7050"/>
                  <a:pt x="3970" y="9151"/>
                </a:cubicBezTo>
                <a:cubicBezTo>
                  <a:pt x="4227" y="8334"/>
                  <a:pt x="4577" y="7564"/>
                  <a:pt x="5021" y="6840"/>
                </a:cubicBezTo>
                <a:lnTo>
                  <a:pt x="4997" y="6840"/>
                </a:lnTo>
                <a:cubicBezTo>
                  <a:pt x="6958" y="3478"/>
                  <a:pt x="10554" y="1610"/>
                  <a:pt x="14266" y="839"/>
                </a:cubicBezTo>
                <a:cubicBezTo>
                  <a:pt x="15831" y="503"/>
                  <a:pt x="17517" y="313"/>
                  <a:pt x="19216" y="313"/>
                </a:cubicBezTo>
                <a:close/>
                <a:moveTo>
                  <a:pt x="19006" y="9221"/>
                </a:moveTo>
                <a:cubicBezTo>
                  <a:pt x="19146" y="9245"/>
                  <a:pt x="19310" y="9268"/>
                  <a:pt x="19450" y="9315"/>
                </a:cubicBezTo>
                <a:lnTo>
                  <a:pt x="19683" y="9361"/>
                </a:lnTo>
                <a:lnTo>
                  <a:pt x="19310" y="9361"/>
                </a:lnTo>
                <a:cubicBezTo>
                  <a:pt x="19193" y="9315"/>
                  <a:pt x="19099" y="9268"/>
                  <a:pt x="19006" y="9221"/>
                </a:cubicBezTo>
                <a:close/>
                <a:moveTo>
                  <a:pt x="21901" y="8894"/>
                </a:moveTo>
                <a:cubicBezTo>
                  <a:pt x="22228" y="8964"/>
                  <a:pt x="22532" y="9035"/>
                  <a:pt x="22835" y="9105"/>
                </a:cubicBezTo>
                <a:lnTo>
                  <a:pt x="23069" y="9245"/>
                </a:lnTo>
                <a:lnTo>
                  <a:pt x="22742" y="9361"/>
                </a:lnTo>
                <a:cubicBezTo>
                  <a:pt x="22602" y="9291"/>
                  <a:pt x="22462" y="9198"/>
                  <a:pt x="22321" y="9128"/>
                </a:cubicBezTo>
                <a:lnTo>
                  <a:pt x="21901" y="8894"/>
                </a:lnTo>
                <a:close/>
                <a:moveTo>
                  <a:pt x="33762" y="6420"/>
                </a:moveTo>
                <a:cubicBezTo>
                  <a:pt x="34066" y="6560"/>
                  <a:pt x="34322" y="6723"/>
                  <a:pt x="34603" y="6863"/>
                </a:cubicBezTo>
                <a:cubicBezTo>
                  <a:pt x="35420" y="7330"/>
                  <a:pt x="36144" y="7890"/>
                  <a:pt x="36821" y="8521"/>
                </a:cubicBezTo>
                <a:cubicBezTo>
                  <a:pt x="36984" y="8824"/>
                  <a:pt x="37148" y="9128"/>
                  <a:pt x="37311" y="9455"/>
                </a:cubicBezTo>
                <a:cubicBezTo>
                  <a:pt x="36470" y="8591"/>
                  <a:pt x="35490" y="7867"/>
                  <a:pt x="34416" y="7330"/>
                </a:cubicBezTo>
                <a:cubicBezTo>
                  <a:pt x="34206" y="7027"/>
                  <a:pt x="33996" y="6723"/>
                  <a:pt x="33762" y="6420"/>
                </a:cubicBezTo>
                <a:close/>
                <a:moveTo>
                  <a:pt x="17909" y="9291"/>
                </a:moveTo>
                <a:cubicBezTo>
                  <a:pt x="18049" y="9338"/>
                  <a:pt x="18189" y="9361"/>
                  <a:pt x="18329" y="9408"/>
                </a:cubicBezTo>
                <a:cubicBezTo>
                  <a:pt x="18236" y="9431"/>
                  <a:pt x="18119" y="9431"/>
                  <a:pt x="18025" y="9478"/>
                </a:cubicBezTo>
                <a:lnTo>
                  <a:pt x="17885" y="9315"/>
                </a:lnTo>
                <a:lnTo>
                  <a:pt x="17909" y="9291"/>
                </a:lnTo>
                <a:close/>
                <a:moveTo>
                  <a:pt x="33809" y="4482"/>
                </a:moveTo>
                <a:lnTo>
                  <a:pt x="33809" y="4482"/>
                </a:lnTo>
                <a:cubicBezTo>
                  <a:pt x="34556" y="4785"/>
                  <a:pt x="35256" y="5159"/>
                  <a:pt x="35933" y="5602"/>
                </a:cubicBezTo>
                <a:lnTo>
                  <a:pt x="35910" y="5579"/>
                </a:lnTo>
                <a:lnTo>
                  <a:pt x="35910" y="5579"/>
                </a:lnTo>
                <a:cubicBezTo>
                  <a:pt x="37241" y="6490"/>
                  <a:pt x="38105" y="7937"/>
                  <a:pt x="38245" y="9525"/>
                </a:cubicBezTo>
                <a:cubicBezTo>
                  <a:pt x="38105" y="9315"/>
                  <a:pt x="37941" y="9105"/>
                  <a:pt x="37755" y="8918"/>
                </a:cubicBezTo>
                <a:cubicBezTo>
                  <a:pt x="37521" y="8638"/>
                  <a:pt x="37288" y="8381"/>
                  <a:pt x="37007" y="8147"/>
                </a:cubicBezTo>
                <a:cubicBezTo>
                  <a:pt x="36190" y="6723"/>
                  <a:pt x="35093" y="5486"/>
                  <a:pt x="33809" y="4482"/>
                </a:cubicBezTo>
                <a:close/>
                <a:moveTo>
                  <a:pt x="19877" y="8848"/>
                </a:moveTo>
                <a:cubicBezTo>
                  <a:pt x="20135" y="8848"/>
                  <a:pt x="20399" y="8879"/>
                  <a:pt x="20664" y="8941"/>
                </a:cubicBezTo>
                <a:cubicBezTo>
                  <a:pt x="20950" y="9162"/>
                  <a:pt x="21258" y="9403"/>
                  <a:pt x="21566" y="9665"/>
                </a:cubicBezTo>
                <a:lnTo>
                  <a:pt x="21566" y="9665"/>
                </a:lnTo>
                <a:cubicBezTo>
                  <a:pt x="21468" y="9620"/>
                  <a:pt x="21369" y="9564"/>
                  <a:pt x="21271" y="9525"/>
                </a:cubicBezTo>
                <a:cubicBezTo>
                  <a:pt x="20874" y="9338"/>
                  <a:pt x="20454" y="9198"/>
                  <a:pt x="20033" y="9081"/>
                </a:cubicBezTo>
                <a:cubicBezTo>
                  <a:pt x="19847" y="9011"/>
                  <a:pt x="19660" y="8941"/>
                  <a:pt x="19496" y="8871"/>
                </a:cubicBezTo>
                <a:cubicBezTo>
                  <a:pt x="19621" y="8856"/>
                  <a:pt x="19748" y="8848"/>
                  <a:pt x="19877" y="8848"/>
                </a:cubicBezTo>
                <a:close/>
                <a:moveTo>
                  <a:pt x="27014" y="9408"/>
                </a:moveTo>
                <a:lnTo>
                  <a:pt x="27271" y="9548"/>
                </a:lnTo>
                <a:cubicBezTo>
                  <a:pt x="27318" y="9642"/>
                  <a:pt x="27341" y="9712"/>
                  <a:pt x="27365" y="9782"/>
                </a:cubicBezTo>
                <a:lnTo>
                  <a:pt x="27038" y="9478"/>
                </a:lnTo>
                <a:cubicBezTo>
                  <a:pt x="27038" y="9455"/>
                  <a:pt x="27014" y="9431"/>
                  <a:pt x="27014" y="9408"/>
                </a:cubicBezTo>
                <a:close/>
                <a:moveTo>
                  <a:pt x="14360" y="8544"/>
                </a:moveTo>
                <a:lnTo>
                  <a:pt x="14360" y="8544"/>
                </a:lnTo>
                <a:cubicBezTo>
                  <a:pt x="14220" y="8754"/>
                  <a:pt x="14080" y="8941"/>
                  <a:pt x="13963" y="9151"/>
                </a:cubicBezTo>
                <a:lnTo>
                  <a:pt x="13940" y="9151"/>
                </a:lnTo>
                <a:cubicBezTo>
                  <a:pt x="13706" y="9315"/>
                  <a:pt x="13473" y="9501"/>
                  <a:pt x="13239" y="9688"/>
                </a:cubicBezTo>
                <a:cubicBezTo>
                  <a:pt x="13146" y="9735"/>
                  <a:pt x="13052" y="9805"/>
                  <a:pt x="12959" y="9852"/>
                </a:cubicBezTo>
                <a:cubicBezTo>
                  <a:pt x="13006" y="9758"/>
                  <a:pt x="13052" y="9665"/>
                  <a:pt x="13122" y="9572"/>
                </a:cubicBezTo>
                <a:cubicBezTo>
                  <a:pt x="13519" y="9221"/>
                  <a:pt x="13940" y="8871"/>
                  <a:pt x="14360" y="8544"/>
                </a:cubicBezTo>
                <a:close/>
                <a:moveTo>
                  <a:pt x="10391" y="5742"/>
                </a:moveTo>
                <a:cubicBezTo>
                  <a:pt x="10017" y="6116"/>
                  <a:pt x="9643" y="6513"/>
                  <a:pt x="9270" y="6910"/>
                </a:cubicBezTo>
                <a:cubicBezTo>
                  <a:pt x="9153" y="7003"/>
                  <a:pt x="9036" y="7097"/>
                  <a:pt x="8920" y="7167"/>
                </a:cubicBezTo>
                <a:cubicBezTo>
                  <a:pt x="8196" y="7727"/>
                  <a:pt x="7542" y="8334"/>
                  <a:pt x="6935" y="9035"/>
                </a:cubicBezTo>
                <a:cubicBezTo>
                  <a:pt x="6632" y="9315"/>
                  <a:pt x="6328" y="9595"/>
                  <a:pt x="6048" y="9898"/>
                </a:cubicBezTo>
                <a:cubicBezTo>
                  <a:pt x="6071" y="9828"/>
                  <a:pt x="6071" y="9758"/>
                  <a:pt x="6095" y="9665"/>
                </a:cubicBezTo>
                <a:cubicBezTo>
                  <a:pt x="6818" y="8824"/>
                  <a:pt x="7565" y="8007"/>
                  <a:pt x="8383" y="7260"/>
                </a:cubicBezTo>
                <a:lnTo>
                  <a:pt x="8383" y="7237"/>
                </a:lnTo>
                <a:cubicBezTo>
                  <a:pt x="8803" y="6840"/>
                  <a:pt x="9247" y="6466"/>
                  <a:pt x="9714" y="6093"/>
                </a:cubicBezTo>
                <a:cubicBezTo>
                  <a:pt x="9924" y="5976"/>
                  <a:pt x="10157" y="5859"/>
                  <a:pt x="10391" y="5742"/>
                </a:cubicBezTo>
                <a:close/>
                <a:moveTo>
                  <a:pt x="32758" y="8031"/>
                </a:moveTo>
                <a:lnTo>
                  <a:pt x="32758" y="8031"/>
                </a:lnTo>
                <a:cubicBezTo>
                  <a:pt x="33038" y="8264"/>
                  <a:pt x="33295" y="8498"/>
                  <a:pt x="33529" y="8754"/>
                </a:cubicBezTo>
                <a:cubicBezTo>
                  <a:pt x="33715" y="9175"/>
                  <a:pt x="33879" y="9618"/>
                  <a:pt x="34019" y="10085"/>
                </a:cubicBezTo>
                <a:cubicBezTo>
                  <a:pt x="33785" y="9852"/>
                  <a:pt x="33529" y="9618"/>
                  <a:pt x="33248" y="9385"/>
                </a:cubicBezTo>
                <a:lnTo>
                  <a:pt x="33178" y="9291"/>
                </a:lnTo>
                <a:cubicBezTo>
                  <a:pt x="33062" y="8871"/>
                  <a:pt x="32922" y="8451"/>
                  <a:pt x="32758" y="8031"/>
                </a:cubicBezTo>
                <a:close/>
                <a:moveTo>
                  <a:pt x="34603" y="9128"/>
                </a:moveTo>
                <a:lnTo>
                  <a:pt x="34603" y="9128"/>
                </a:lnTo>
                <a:cubicBezTo>
                  <a:pt x="34743" y="9245"/>
                  <a:pt x="34883" y="9361"/>
                  <a:pt x="34999" y="9478"/>
                </a:cubicBezTo>
                <a:cubicBezTo>
                  <a:pt x="35070" y="9688"/>
                  <a:pt x="35140" y="9875"/>
                  <a:pt x="35186" y="10085"/>
                </a:cubicBezTo>
                <a:cubicBezTo>
                  <a:pt x="35046" y="9875"/>
                  <a:pt x="34906" y="9688"/>
                  <a:pt x="34766" y="9478"/>
                </a:cubicBezTo>
                <a:lnTo>
                  <a:pt x="34719" y="9385"/>
                </a:lnTo>
                <a:cubicBezTo>
                  <a:pt x="34696" y="9291"/>
                  <a:pt x="34649" y="9198"/>
                  <a:pt x="34603" y="9128"/>
                </a:cubicBezTo>
                <a:close/>
                <a:moveTo>
                  <a:pt x="27832" y="8568"/>
                </a:moveTo>
                <a:lnTo>
                  <a:pt x="27832" y="8568"/>
                </a:lnTo>
                <a:cubicBezTo>
                  <a:pt x="28088" y="8754"/>
                  <a:pt x="28369" y="8941"/>
                  <a:pt x="28602" y="9151"/>
                </a:cubicBezTo>
                <a:cubicBezTo>
                  <a:pt x="28836" y="9455"/>
                  <a:pt x="29069" y="9782"/>
                  <a:pt x="29279" y="10109"/>
                </a:cubicBezTo>
                <a:lnTo>
                  <a:pt x="29162" y="10015"/>
                </a:lnTo>
                <a:cubicBezTo>
                  <a:pt x="28789" y="9618"/>
                  <a:pt x="28415" y="9245"/>
                  <a:pt x="27995" y="8894"/>
                </a:cubicBezTo>
                <a:cubicBezTo>
                  <a:pt x="27948" y="8778"/>
                  <a:pt x="27902" y="8684"/>
                  <a:pt x="27832" y="8568"/>
                </a:cubicBezTo>
                <a:close/>
                <a:moveTo>
                  <a:pt x="27925" y="7727"/>
                </a:moveTo>
                <a:lnTo>
                  <a:pt x="27925" y="7727"/>
                </a:lnTo>
                <a:cubicBezTo>
                  <a:pt x="28299" y="7844"/>
                  <a:pt x="28672" y="7984"/>
                  <a:pt x="29046" y="8124"/>
                </a:cubicBezTo>
                <a:cubicBezTo>
                  <a:pt x="29303" y="8334"/>
                  <a:pt x="29559" y="8568"/>
                  <a:pt x="29816" y="8801"/>
                </a:cubicBezTo>
                <a:cubicBezTo>
                  <a:pt x="30143" y="9221"/>
                  <a:pt x="30400" y="9688"/>
                  <a:pt x="30587" y="10179"/>
                </a:cubicBezTo>
                <a:lnTo>
                  <a:pt x="30470" y="10038"/>
                </a:lnTo>
                <a:cubicBezTo>
                  <a:pt x="30143" y="9595"/>
                  <a:pt x="29746" y="9198"/>
                  <a:pt x="29303" y="8871"/>
                </a:cubicBezTo>
                <a:cubicBezTo>
                  <a:pt x="28952" y="8568"/>
                  <a:pt x="28579" y="8287"/>
                  <a:pt x="28182" y="8031"/>
                </a:cubicBezTo>
                <a:lnTo>
                  <a:pt x="27925" y="7727"/>
                </a:lnTo>
                <a:close/>
                <a:moveTo>
                  <a:pt x="20314" y="9875"/>
                </a:moveTo>
                <a:cubicBezTo>
                  <a:pt x="20617" y="9968"/>
                  <a:pt x="20897" y="10062"/>
                  <a:pt x="21177" y="10179"/>
                </a:cubicBezTo>
                <a:lnTo>
                  <a:pt x="21131" y="10202"/>
                </a:lnTo>
                <a:cubicBezTo>
                  <a:pt x="20944" y="10132"/>
                  <a:pt x="20757" y="10062"/>
                  <a:pt x="20547" y="10015"/>
                </a:cubicBezTo>
                <a:lnTo>
                  <a:pt x="20314" y="9875"/>
                </a:lnTo>
                <a:close/>
                <a:moveTo>
                  <a:pt x="16228" y="10085"/>
                </a:moveTo>
                <a:lnTo>
                  <a:pt x="16228" y="10085"/>
                </a:lnTo>
                <a:cubicBezTo>
                  <a:pt x="16181" y="10132"/>
                  <a:pt x="16134" y="10202"/>
                  <a:pt x="16088" y="10249"/>
                </a:cubicBezTo>
                <a:cubicBezTo>
                  <a:pt x="16041" y="10295"/>
                  <a:pt x="15924" y="10295"/>
                  <a:pt x="15854" y="10319"/>
                </a:cubicBezTo>
                <a:lnTo>
                  <a:pt x="15924" y="10272"/>
                </a:lnTo>
                <a:lnTo>
                  <a:pt x="16228" y="10085"/>
                </a:lnTo>
                <a:close/>
                <a:moveTo>
                  <a:pt x="23395" y="9431"/>
                </a:moveTo>
                <a:cubicBezTo>
                  <a:pt x="23512" y="9478"/>
                  <a:pt x="23606" y="9548"/>
                  <a:pt x="23722" y="9618"/>
                </a:cubicBezTo>
                <a:cubicBezTo>
                  <a:pt x="23933" y="9898"/>
                  <a:pt x="24143" y="10202"/>
                  <a:pt x="24306" y="10505"/>
                </a:cubicBezTo>
                <a:lnTo>
                  <a:pt x="24096" y="10365"/>
                </a:lnTo>
                <a:cubicBezTo>
                  <a:pt x="23792" y="10062"/>
                  <a:pt x="23442" y="9782"/>
                  <a:pt x="23069" y="9548"/>
                </a:cubicBezTo>
                <a:lnTo>
                  <a:pt x="23395" y="9431"/>
                </a:lnTo>
                <a:close/>
                <a:moveTo>
                  <a:pt x="27341" y="10365"/>
                </a:moveTo>
                <a:lnTo>
                  <a:pt x="27598" y="10599"/>
                </a:lnTo>
                <a:cubicBezTo>
                  <a:pt x="27598" y="10622"/>
                  <a:pt x="27621" y="10646"/>
                  <a:pt x="27621" y="10669"/>
                </a:cubicBezTo>
                <a:lnTo>
                  <a:pt x="27505" y="10576"/>
                </a:lnTo>
                <a:cubicBezTo>
                  <a:pt x="27458" y="10505"/>
                  <a:pt x="27411" y="10435"/>
                  <a:pt x="27341" y="10365"/>
                </a:cubicBezTo>
                <a:close/>
                <a:moveTo>
                  <a:pt x="15037" y="9618"/>
                </a:moveTo>
                <a:lnTo>
                  <a:pt x="15037" y="9618"/>
                </a:lnTo>
                <a:cubicBezTo>
                  <a:pt x="14827" y="9945"/>
                  <a:pt x="14663" y="10272"/>
                  <a:pt x="14500" y="10622"/>
                </a:cubicBezTo>
                <a:lnTo>
                  <a:pt x="14430" y="10692"/>
                </a:lnTo>
                <a:lnTo>
                  <a:pt x="14290" y="10692"/>
                </a:lnTo>
                <a:cubicBezTo>
                  <a:pt x="14406" y="10412"/>
                  <a:pt x="14547" y="10132"/>
                  <a:pt x="14687" y="9852"/>
                </a:cubicBezTo>
                <a:cubicBezTo>
                  <a:pt x="14803" y="9758"/>
                  <a:pt x="14920" y="9688"/>
                  <a:pt x="15037" y="9618"/>
                </a:cubicBezTo>
                <a:close/>
                <a:moveTo>
                  <a:pt x="18376" y="10412"/>
                </a:moveTo>
                <a:lnTo>
                  <a:pt x="18212" y="10482"/>
                </a:lnTo>
                <a:cubicBezTo>
                  <a:pt x="18049" y="10529"/>
                  <a:pt x="17885" y="10599"/>
                  <a:pt x="17722" y="10669"/>
                </a:cubicBezTo>
                <a:cubicBezTo>
                  <a:pt x="17535" y="10692"/>
                  <a:pt x="17348" y="10762"/>
                  <a:pt x="17185" y="10832"/>
                </a:cubicBezTo>
                <a:cubicBezTo>
                  <a:pt x="17302" y="10692"/>
                  <a:pt x="17442" y="10599"/>
                  <a:pt x="17582" y="10482"/>
                </a:cubicBezTo>
                <a:cubicBezTo>
                  <a:pt x="17839" y="10435"/>
                  <a:pt x="18119" y="10435"/>
                  <a:pt x="18376" y="10412"/>
                </a:cubicBezTo>
                <a:close/>
                <a:moveTo>
                  <a:pt x="37801" y="9642"/>
                </a:moveTo>
                <a:cubicBezTo>
                  <a:pt x="37988" y="9898"/>
                  <a:pt x="38151" y="10155"/>
                  <a:pt x="38315" y="10412"/>
                </a:cubicBezTo>
                <a:cubicBezTo>
                  <a:pt x="38338" y="10552"/>
                  <a:pt x="38338" y="10692"/>
                  <a:pt x="38338" y="10832"/>
                </a:cubicBezTo>
                <a:lnTo>
                  <a:pt x="38315" y="10832"/>
                </a:lnTo>
                <a:cubicBezTo>
                  <a:pt x="38268" y="10762"/>
                  <a:pt x="38222" y="10669"/>
                  <a:pt x="38175" y="10576"/>
                </a:cubicBezTo>
                <a:cubicBezTo>
                  <a:pt x="38058" y="10272"/>
                  <a:pt x="37918" y="9945"/>
                  <a:pt x="37801" y="9642"/>
                </a:cubicBezTo>
                <a:close/>
                <a:moveTo>
                  <a:pt x="11114" y="10015"/>
                </a:moveTo>
                <a:lnTo>
                  <a:pt x="11114" y="10038"/>
                </a:lnTo>
                <a:cubicBezTo>
                  <a:pt x="10811" y="10342"/>
                  <a:pt x="10531" y="10669"/>
                  <a:pt x="10251" y="10996"/>
                </a:cubicBezTo>
                <a:cubicBezTo>
                  <a:pt x="10297" y="10902"/>
                  <a:pt x="10344" y="10809"/>
                  <a:pt x="10391" y="10716"/>
                </a:cubicBezTo>
                <a:cubicBezTo>
                  <a:pt x="10624" y="10459"/>
                  <a:pt x="10858" y="10249"/>
                  <a:pt x="11114" y="10015"/>
                </a:cubicBezTo>
                <a:close/>
                <a:moveTo>
                  <a:pt x="16881" y="10646"/>
                </a:moveTo>
                <a:lnTo>
                  <a:pt x="16881" y="10646"/>
                </a:lnTo>
                <a:cubicBezTo>
                  <a:pt x="16788" y="10762"/>
                  <a:pt x="16648" y="10879"/>
                  <a:pt x="16555" y="10996"/>
                </a:cubicBezTo>
                <a:lnTo>
                  <a:pt x="16298" y="10926"/>
                </a:lnTo>
                <a:lnTo>
                  <a:pt x="16391" y="10809"/>
                </a:lnTo>
                <a:lnTo>
                  <a:pt x="16508" y="10762"/>
                </a:lnTo>
                <a:cubicBezTo>
                  <a:pt x="16625" y="10716"/>
                  <a:pt x="16741" y="10692"/>
                  <a:pt x="16881" y="10646"/>
                </a:cubicBezTo>
                <a:close/>
                <a:moveTo>
                  <a:pt x="24680" y="9828"/>
                </a:moveTo>
                <a:lnTo>
                  <a:pt x="24680" y="9828"/>
                </a:lnTo>
                <a:cubicBezTo>
                  <a:pt x="25077" y="10038"/>
                  <a:pt x="25473" y="10295"/>
                  <a:pt x="25824" y="10576"/>
                </a:cubicBezTo>
                <a:cubicBezTo>
                  <a:pt x="25870" y="10716"/>
                  <a:pt x="25917" y="10856"/>
                  <a:pt x="25964" y="10996"/>
                </a:cubicBezTo>
                <a:cubicBezTo>
                  <a:pt x="25567" y="10576"/>
                  <a:pt x="25147" y="10179"/>
                  <a:pt x="24680" y="9828"/>
                </a:cubicBezTo>
                <a:close/>
                <a:moveTo>
                  <a:pt x="24586" y="10389"/>
                </a:moveTo>
                <a:lnTo>
                  <a:pt x="24586" y="10389"/>
                </a:lnTo>
                <a:cubicBezTo>
                  <a:pt x="24796" y="10599"/>
                  <a:pt x="25007" y="10809"/>
                  <a:pt x="25170" y="11019"/>
                </a:cubicBezTo>
                <a:lnTo>
                  <a:pt x="25007" y="11042"/>
                </a:lnTo>
                <a:lnTo>
                  <a:pt x="24843" y="10926"/>
                </a:lnTo>
                <a:cubicBezTo>
                  <a:pt x="24750" y="10739"/>
                  <a:pt x="24680" y="10552"/>
                  <a:pt x="24586" y="10389"/>
                </a:cubicBezTo>
                <a:close/>
                <a:moveTo>
                  <a:pt x="23208" y="10132"/>
                </a:moveTo>
                <a:lnTo>
                  <a:pt x="23209" y="10132"/>
                </a:lnTo>
                <a:cubicBezTo>
                  <a:pt x="23559" y="10365"/>
                  <a:pt x="23909" y="10622"/>
                  <a:pt x="24259" y="10902"/>
                </a:cubicBezTo>
                <a:cubicBezTo>
                  <a:pt x="24329" y="10972"/>
                  <a:pt x="24399" y="11066"/>
                  <a:pt x="24446" y="11136"/>
                </a:cubicBezTo>
                <a:lnTo>
                  <a:pt x="24096" y="11206"/>
                </a:lnTo>
                <a:cubicBezTo>
                  <a:pt x="23822" y="10818"/>
                  <a:pt x="23526" y="10453"/>
                  <a:pt x="23208" y="10132"/>
                </a:cubicBezTo>
                <a:close/>
                <a:moveTo>
                  <a:pt x="34206" y="9501"/>
                </a:moveTo>
                <a:lnTo>
                  <a:pt x="34206" y="9501"/>
                </a:lnTo>
                <a:cubicBezTo>
                  <a:pt x="34322" y="9642"/>
                  <a:pt x="34439" y="9782"/>
                  <a:pt x="34533" y="9922"/>
                </a:cubicBezTo>
                <a:lnTo>
                  <a:pt x="34579" y="10015"/>
                </a:lnTo>
                <a:cubicBezTo>
                  <a:pt x="34719" y="10412"/>
                  <a:pt x="34836" y="10832"/>
                  <a:pt x="34953" y="11229"/>
                </a:cubicBezTo>
                <a:cubicBezTo>
                  <a:pt x="34813" y="11042"/>
                  <a:pt x="34696" y="10879"/>
                  <a:pt x="34556" y="10692"/>
                </a:cubicBezTo>
                <a:cubicBezTo>
                  <a:pt x="34462" y="10295"/>
                  <a:pt x="34346" y="9898"/>
                  <a:pt x="34206" y="9501"/>
                </a:cubicBezTo>
                <a:close/>
                <a:moveTo>
                  <a:pt x="22415" y="11113"/>
                </a:moveTo>
                <a:cubicBezTo>
                  <a:pt x="22532" y="11183"/>
                  <a:pt x="22672" y="11253"/>
                  <a:pt x="22788" y="11346"/>
                </a:cubicBezTo>
                <a:lnTo>
                  <a:pt x="22695" y="11346"/>
                </a:lnTo>
                <a:lnTo>
                  <a:pt x="22625" y="11276"/>
                </a:lnTo>
                <a:lnTo>
                  <a:pt x="22415" y="11113"/>
                </a:lnTo>
                <a:close/>
                <a:moveTo>
                  <a:pt x="7449" y="9105"/>
                </a:moveTo>
                <a:lnTo>
                  <a:pt x="7449" y="9105"/>
                </a:lnTo>
                <a:cubicBezTo>
                  <a:pt x="6982" y="9688"/>
                  <a:pt x="6562" y="10319"/>
                  <a:pt x="6211" y="10996"/>
                </a:cubicBezTo>
                <a:cubicBezTo>
                  <a:pt x="6071" y="11113"/>
                  <a:pt x="5931" y="11253"/>
                  <a:pt x="5814" y="11393"/>
                </a:cubicBezTo>
                <a:lnTo>
                  <a:pt x="5814" y="11393"/>
                </a:lnTo>
                <a:cubicBezTo>
                  <a:pt x="5815" y="11307"/>
                  <a:pt x="5816" y="11223"/>
                  <a:pt x="5838" y="11159"/>
                </a:cubicBezTo>
                <a:cubicBezTo>
                  <a:pt x="6118" y="10622"/>
                  <a:pt x="6468" y="10132"/>
                  <a:pt x="6818" y="9665"/>
                </a:cubicBezTo>
                <a:cubicBezTo>
                  <a:pt x="7028" y="9455"/>
                  <a:pt x="7239" y="9268"/>
                  <a:pt x="7449" y="9105"/>
                </a:cubicBezTo>
                <a:close/>
                <a:moveTo>
                  <a:pt x="28112" y="11042"/>
                </a:moveTo>
                <a:lnTo>
                  <a:pt x="28252" y="11183"/>
                </a:lnTo>
                <a:lnTo>
                  <a:pt x="28462" y="11439"/>
                </a:lnTo>
                <a:lnTo>
                  <a:pt x="28462" y="11463"/>
                </a:lnTo>
                <a:lnTo>
                  <a:pt x="28112" y="11113"/>
                </a:lnTo>
                <a:lnTo>
                  <a:pt x="28112" y="11042"/>
                </a:lnTo>
                <a:close/>
                <a:moveTo>
                  <a:pt x="18796" y="10949"/>
                </a:moveTo>
                <a:lnTo>
                  <a:pt x="18819" y="10996"/>
                </a:lnTo>
                <a:cubicBezTo>
                  <a:pt x="18656" y="10996"/>
                  <a:pt x="18492" y="11019"/>
                  <a:pt x="18352" y="11042"/>
                </a:cubicBezTo>
                <a:cubicBezTo>
                  <a:pt x="18259" y="11066"/>
                  <a:pt x="18189" y="11159"/>
                  <a:pt x="18189" y="11229"/>
                </a:cubicBezTo>
                <a:cubicBezTo>
                  <a:pt x="18189" y="11299"/>
                  <a:pt x="18212" y="11369"/>
                  <a:pt x="18236" y="11439"/>
                </a:cubicBezTo>
                <a:lnTo>
                  <a:pt x="17955" y="11486"/>
                </a:lnTo>
                <a:lnTo>
                  <a:pt x="17675" y="11369"/>
                </a:lnTo>
                <a:cubicBezTo>
                  <a:pt x="17979" y="11159"/>
                  <a:pt x="18329" y="11019"/>
                  <a:pt x="18703" y="10949"/>
                </a:cubicBezTo>
                <a:close/>
                <a:moveTo>
                  <a:pt x="8429" y="11159"/>
                </a:moveTo>
                <a:lnTo>
                  <a:pt x="8429" y="11159"/>
                </a:lnTo>
                <a:cubicBezTo>
                  <a:pt x="8383" y="11299"/>
                  <a:pt x="8359" y="11439"/>
                  <a:pt x="8336" y="11579"/>
                </a:cubicBezTo>
                <a:lnTo>
                  <a:pt x="8196" y="11743"/>
                </a:lnTo>
                <a:cubicBezTo>
                  <a:pt x="8266" y="11556"/>
                  <a:pt x="8336" y="11346"/>
                  <a:pt x="8429" y="11159"/>
                </a:cubicBezTo>
                <a:close/>
                <a:moveTo>
                  <a:pt x="17021" y="11509"/>
                </a:moveTo>
                <a:cubicBezTo>
                  <a:pt x="16881" y="11626"/>
                  <a:pt x="16741" y="11766"/>
                  <a:pt x="16625" y="11906"/>
                </a:cubicBezTo>
                <a:lnTo>
                  <a:pt x="16414" y="11976"/>
                </a:lnTo>
                <a:cubicBezTo>
                  <a:pt x="16438" y="11953"/>
                  <a:pt x="16461" y="11906"/>
                  <a:pt x="16484" y="11883"/>
                </a:cubicBezTo>
                <a:cubicBezTo>
                  <a:pt x="16648" y="11743"/>
                  <a:pt x="16811" y="11626"/>
                  <a:pt x="16975" y="11509"/>
                </a:cubicBezTo>
                <a:close/>
                <a:moveTo>
                  <a:pt x="29606" y="9992"/>
                </a:moveTo>
                <a:cubicBezTo>
                  <a:pt x="29933" y="10295"/>
                  <a:pt x="30236" y="10576"/>
                  <a:pt x="30540" y="10879"/>
                </a:cubicBezTo>
                <a:cubicBezTo>
                  <a:pt x="30680" y="11136"/>
                  <a:pt x="30820" y="11393"/>
                  <a:pt x="30960" y="11650"/>
                </a:cubicBezTo>
                <a:lnTo>
                  <a:pt x="30960" y="11673"/>
                </a:lnTo>
                <a:cubicBezTo>
                  <a:pt x="30984" y="11790"/>
                  <a:pt x="30984" y="11883"/>
                  <a:pt x="31007" y="12000"/>
                </a:cubicBezTo>
                <a:cubicBezTo>
                  <a:pt x="30820" y="11813"/>
                  <a:pt x="30657" y="11650"/>
                  <a:pt x="30470" y="11486"/>
                </a:cubicBezTo>
                <a:lnTo>
                  <a:pt x="30423" y="11416"/>
                </a:lnTo>
                <a:cubicBezTo>
                  <a:pt x="30190" y="10949"/>
                  <a:pt x="29910" y="10459"/>
                  <a:pt x="29606" y="9992"/>
                </a:cubicBezTo>
                <a:close/>
                <a:moveTo>
                  <a:pt x="16111" y="11253"/>
                </a:moveTo>
                <a:lnTo>
                  <a:pt x="16321" y="11323"/>
                </a:lnTo>
                <a:cubicBezTo>
                  <a:pt x="16204" y="11463"/>
                  <a:pt x="16111" y="11626"/>
                  <a:pt x="15994" y="11813"/>
                </a:cubicBezTo>
                <a:lnTo>
                  <a:pt x="16018" y="11813"/>
                </a:lnTo>
                <a:cubicBezTo>
                  <a:pt x="15947" y="11883"/>
                  <a:pt x="15854" y="11953"/>
                  <a:pt x="15784" y="12046"/>
                </a:cubicBezTo>
                <a:lnTo>
                  <a:pt x="15714" y="12046"/>
                </a:lnTo>
                <a:cubicBezTo>
                  <a:pt x="15831" y="11766"/>
                  <a:pt x="15947" y="11509"/>
                  <a:pt x="16111" y="11253"/>
                </a:cubicBezTo>
                <a:close/>
                <a:moveTo>
                  <a:pt x="34719" y="11486"/>
                </a:moveTo>
                <a:cubicBezTo>
                  <a:pt x="34789" y="11626"/>
                  <a:pt x="34859" y="11743"/>
                  <a:pt x="34953" y="11883"/>
                </a:cubicBezTo>
                <a:cubicBezTo>
                  <a:pt x="34976" y="11953"/>
                  <a:pt x="35023" y="12023"/>
                  <a:pt x="35046" y="12093"/>
                </a:cubicBezTo>
                <a:cubicBezTo>
                  <a:pt x="34953" y="11976"/>
                  <a:pt x="34859" y="11860"/>
                  <a:pt x="34766" y="11743"/>
                </a:cubicBezTo>
                <a:cubicBezTo>
                  <a:pt x="34766" y="11696"/>
                  <a:pt x="34743" y="11673"/>
                  <a:pt x="34743" y="11650"/>
                </a:cubicBezTo>
                <a:cubicBezTo>
                  <a:pt x="34719" y="11626"/>
                  <a:pt x="34719" y="11556"/>
                  <a:pt x="34719" y="11486"/>
                </a:cubicBezTo>
                <a:close/>
                <a:moveTo>
                  <a:pt x="26431" y="11346"/>
                </a:moveTo>
                <a:cubicBezTo>
                  <a:pt x="26501" y="11346"/>
                  <a:pt x="26594" y="11369"/>
                  <a:pt x="26664" y="11393"/>
                </a:cubicBezTo>
                <a:cubicBezTo>
                  <a:pt x="26734" y="11626"/>
                  <a:pt x="26804" y="11860"/>
                  <a:pt x="26874" y="12116"/>
                </a:cubicBezTo>
                <a:lnTo>
                  <a:pt x="26711" y="11883"/>
                </a:lnTo>
                <a:cubicBezTo>
                  <a:pt x="26641" y="11790"/>
                  <a:pt x="26571" y="11720"/>
                  <a:pt x="26501" y="11626"/>
                </a:cubicBezTo>
                <a:cubicBezTo>
                  <a:pt x="26477" y="11533"/>
                  <a:pt x="26454" y="11439"/>
                  <a:pt x="26431" y="11346"/>
                </a:cubicBezTo>
                <a:close/>
                <a:moveTo>
                  <a:pt x="35366" y="11209"/>
                </a:moveTo>
                <a:lnTo>
                  <a:pt x="35490" y="11439"/>
                </a:lnTo>
                <a:cubicBezTo>
                  <a:pt x="35490" y="11439"/>
                  <a:pt x="35490" y="11463"/>
                  <a:pt x="35490" y="11486"/>
                </a:cubicBezTo>
                <a:cubicBezTo>
                  <a:pt x="35537" y="11696"/>
                  <a:pt x="35560" y="11906"/>
                  <a:pt x="35583" y="12140"/>
                </a:cubicBezTo>
                <a:cubicBezTo>
                  <a:pt x="35518" y="11837"/>
                  <a:pt x="35433" y="11514"/>
                  <a:pt x="35366" y="11209"/>
                </a:cubicBezTo>
                <a:close/>
                <a:moveTo>
                  <a:pt x="11138" y="12093"/>
                </a:moveTo>
                <a:cubicBezTo>
                  <a:pt x="11122" y="12116"/>
                  <a:pt x="11106" y="12139"/>
                  <a:pt x="11090" y="12162"/>
                </a:cubicBezTo>
                <a:lnTo>
                  <a:pt x="11090" y="12162"/>
                </a:lnTo>
                <a:lnTo>
                  <a:pt x="11068" y="12140"/>
                </a:lnTo>
                <a:lnTo>
                  <a:pt x="11138" y="12093"/>
                </a:lnTo>
                <a:close/>
                <a:moveTo>
                  <a:pt x="5404" y="11177"/>
                </a:moveTo>
                <a:cubicBezTo>
                  <a:pt x="5394" y="11195"/>
                  <a:pt x="5394" y="11212"/>
                  <a:pt x="5394" y="11229"/>
                </a:cubicBezTo>
                <a:lnTo>
                  <a:pt x="5394" y="11253"/>
                </a:lnTo>
                <a:cubicBezTo>
                  <a:pt x="5231" y="11556"/>
                  <a:pt x="5091" y="11836"/>
                  <a:pt x="4951" y="12163"/>
                </a:cubicBezTo>
                <a:cubicBezTo>
                  <a:pt x="5021" y="11906"/>
                  <a:pt x="5114" y="11650"/>
                  <a:pt x="5207" y="11416"/>
                </a:cubicBezTo>
                <a:cubicBezTo>
                  <a:pt x="5273" y="11329"/>
                  <a:pt x="5338" y="11262"/>
                  <a:pt x="5404" y="11177"/>
                </a:cubicBezTo>
                <a:close/>
                <a:moveTo>
                  <a:pt x="14103" y="11696"/>
                </a:moveTo>
                <a:lnTo>
                  <a:pt x="14103" y="11696"/>
                </a:lnTo>
                <a:cubicBezTo>
                  <a:pt x="14080" y="11790"/>
                  <a:pt x="14056" y="11883"/>
                  <a:pt x="14033" y="11976"/>
                </a:cubicBezTo>
                <a:cubicBezTo>
                  <a:pt x="14010" y="12070"/>
                  <a:pt x="13916" y="12116"/>
                  <a:pt x="13869" y="12187"/>
                </a:cubicBezTo>
                <a:cubicBezTo>
                  <a:pt x="13893" y="12070"/>
                  <a:pt x="13916" y="11953"/>
                  <a:pt x="13940" y="11836"/>
                </a:cubicBezTo>
                <a:lnTo>
                  <a:pt x="14103" y="11696"/>
                </a:lnTo>
                <a:close/>
                <a:moveTo>
                  <a:pt x="24446" y="11696"/>
                </a:moveTo>
                <a:cubicBezTo>
                  <a:pt x="24586" y="11720"/>
                  <a:pt x="24703" y="11743"/>
                  <a:pt x="24843" y="11790"/>
                </a:cubicBezTo>
                <a:cubicBezTo>
                  <a:pt x="24886" y="11942"/>
                  <a:pt x="24910" y="12073"/>
                  <a:pt x="24950" y="12222"/>
                </a:cubicBezTo>
                <a:lnTo>
                  <a:pt x="24950" y="12222"/>
                </a:lnTo>
                <a:cubicBezTo>
                  <a:pt x="24789" y="12040"/>
                  <a:pt x="24606" y="11879"/>
                  <a:pt x="24446" y="11696"/>
                </a:cubicBezTo>
                <a:close/>
                <a:moveTo>
                  <a:pt x="13496" y="11089"/>
                </a:moveTo>
                <a:cubicBezTo>
                  <a:pt x="13379" y="11346"/>
                  <a:pt x="13309" y="11626"/>
                  <a:pt x="13239" y="11906"/>
                </a:cubicBezTo>
                <a:lnTo>
                  <a:pt x="12842" y="12280"/>
                </a:lnTo>
                <a:cubicBezTo>
                  <a:pt x="12982" y="11883"/>
                  <a:pt x="13122" y="11486"/>
                  <a:pt x="13286" y="11113"/>
                </a:cubicBezTo>
                <a:lnTo>
                  <a:pt x="13496" y="11089"/>
                </a:lnTo>
                <a:close/>
                <a:moveTo>
                  <a:pt x="17418" y="12140"/>
                </a:moveTo>
                <a:lnTo>
                  <a:pt x="17418" y="12140"/>
                </a:lnTo>
                <a:cubicBezTo>
                  <a:pt x="17325" y="12210"/>
                  <a:pt x="17208" y="12280"/>
                  <a:pt x="17115" y="12373"/>
                </a:cubicBezTo>
                <a:lnTo>
                  <a:pt x="17162" y="12187"/>
                </a:lnTo>
                <a:lnTo>
                  <a:pt x="17418" y="12140"/>
                </a:lnTo>
                <a:close/>
                <a:moveTo>
                  <a:pt x="9363" y="11953"/>
                </a:moveTo>
                <a:cubicBezTo>
                  <a:pt x="9299" y="12145"/>
                  <a:pt x="9235" y="12298"/>
                  <a:pt x="9153" y="12448"/>
                </a:cubicBezTo>
                <a:lnTo>
                  <a:pt x="9153" y="12448"/>
                </a:lnTo>
                <a:lnTo>
                  <a:pt x="9153" y="12350"/>
                </a:lnTo>
                <a:cubicBezTo>
                  <a:pt x="9223" y="12210"/>
                  <a:pt x="9293" y="12093"/>
                  <a:pt x="9363" y="11953"/>
                </a:cubicBezTo>
                <a:close/>
                <a:moveTo>
                  <a:pt x="20197" y="12350"/>
                </a:moveTo>
                <a:lnTo>
                  <a:pt x="20384" y="12397"/>
                </a:lnTo>
                <a:lnTo>
                  <a:pt x="20244" y="12467"/>
                </a:lnTo>
                <a:lnTo>
                  <a:pt x="20173" y="12350"/>
                </a:lnTo>
                <a:close/>
                <a:moveTo>
                  <a:pt x="22182" y="12187"/>
                </a:moveTo>
                <a:lnTo>
                  <a:pt x="22321" y="12257"/>
                </a:lnTo>
                <a:cubicBezTo>
                  <a:pt x="22485" y="12350"/>
                  <a:pt x="22625" y="12443"/>
                  <a:pt x="22765" y="12537"/>
                </a:cubicBezTo>
                <a:lnTo>
                  <a:pt x="22672" y="12537"/>
                </a:lnTo>
                <a:cubicBezTo>
                  <a:pt x="22532" y="12420"/>
                  <a:pt x="22368" y="12280"/>
                  <a:pt x="22182" y="12187"/>
                </a:cubicBezTo>
                <a:close/>
                <a:moveTo>
                  <a:pt x="17909" y="12303"/>
                </a:moveTo>
                <a:lnTo>
                  <a:pt x="17909" y="12303"/>
                </a:lnTo>
                <a:cubicBezTo>
                  <a:pt x="17792" y="12373"/>
                  <a:pt x="17722" y="12467"/>
                  <a:pt x="17629" y="12560"/>
                </a:cubicBezTo>
                <a:lnTo>
                  <a:pt x="17605" y="12607"/>
                </a:lnTo>
                <a:lnTo>
                  <a:pt x="17488" y="12537"/>
                </a:lnTo>
                <a:cubicBezTo>
                  <a:pt x="17605" y="12443"/>
                  <a:pt x="17745" y="12350"/>
                  <a:pt x="17909" y="12303"/>
                </a:cubicBezTo>
                <a:close/>
                <a:moveTo>
                  <a:pt x="12655" y="11836"/>
                </a:moveTo>
                <a:lnTo>
                  <a:pt x="12655" y="11836"/>
                </a:lnTo>
                <a:cubicBezTo>
                  <a:pt x="12539" y="12116"/>
                  <a:pt x="12469" y="12420"/>
                  <a:pt x="12375" y="12724"/>
                </a:cubicBezTo>
                <a:cubicBezTo>
                  <a:pt x="12375" y="12560"/>
                  <a:pt x="12399" y="12373"/>
                  <a:pt x="12399" y="12187"/>
                </a:cubicBezTo>
                <a:cubicBezTo>
                  <a:pt x="12469" y="12070"/>
                  <a:pt x="12562" y="11953"/>
                  <a:pt x="12655" y="11836"/>
                </a:cubicBezTo>
                <a:close/>
                <a:moveTo>
                  <a:pt x="20781" y="12583"/>
                </a:moveTo>
                <a:lnTo>
                  <a:pt x="20874" y="12653"/>
                </a:lnTo>
                <a:lnTo>
                  <a:pt x="20477" y="12724"/>
                </a:lnTo>
                <a:lnTo>
                  <a:pt x="20781" y="12583"/>
                </a:lnTo>
                <a:close/>
                <a:moveTo>
                  <a:pt x="30703" y="8988"/>
                </a:moveTo>
                <a:cubicBezTo>
                  <a:pt x="31404" y="9572"/>
                  <a:pt x="32034" y="10202"/>
                  <a:pt x="32595" y="10926"/>
                </a:cubicBezTo>
                <a:cubicBezTo>
                  <a:pt x="32851" y="11253"/>
                  <a:pt x="33062" y="11603"/>
                  <a:pt x="33295" y="11953"/>
                </a:cubicBezTo>
                <a:cubicBezTo>
                  <a:pt x="33318" y="12210"/>
                  <a:pt x="33342" y="12467"/>
                  <a:pt x="33342" y="12724"/>
                </a:cubicBezTo>
                <a:cubicBezTo>
                  <a:pt x="32665" y="11533"/>
                  <a:pt x="31848" y="10412"/>
                  <a:pt x="30890" y="9408"/>
                </a:cubicBezTo>
                <a:cubicBezTo>
                  <a:pt x="30844" y="9268"/>
                  <a:pt x="30773" y="9128"/>
                  <a:pt x="30703" y="8988"/>
                </a:cubicBezTo>
                <a:close/>
                <a:moveTo>
                  <a:pt x="16531" y="12653"/>
                </a:moveTo>
                <a:lnTo>
                  <a:pt x="16671" y="12700"/>
                </a:lnTo>
                <a:cubicBezTo>
                  <a:pt x="16671" y="12700"/>
                  <a:pt x="16671" y="12724"/>
                  <a:pt x="16671" y="12724"/>
                </a:cubicBezTo>
                <a:lnTo>
                  <a:pt x="16461" y="12770"/>
                </a:lnTo>
                <a:cubicBezTo>
                  <a:pt x="16484" y="12724"/>
                  <a:pt x="16508" y="12677"/>
                  <a:pt x="16531" y="12653"/>
                </a:cubicBezTo>
                <a:close/>
                <a:moveTo>
                  <a:pt x="11082" y="12175"/>
                </a:moveTo>
                <a:lnTo>
                  <a:pt x="11082" y="12175"/>
                </a:lnTo>
                <a:cubicBezTo>
                  <a:pt x="10942" y="12386"/>
                  <a:pt x="10818" y="12613"/>
                  <a:pt x="10694" y="12840"/>
                </a:cubicBezTo>
                <a:cubicBezTo>
                  <a:pt x="10809" y="12611"/>
                  <a:pt x="10923" y="12382"/>
                  <a:pt x="11082" y="12175"/>
                </a:cubicBezTo>
                <a:close/>
                <a:moveTo>
                  <a:pt x="8266" y="5159"/>
                </a:moveTo>
                <a:lnTo>
                  <a:pt x="8126" y="5299"/>
                </a:lnTo>
                <a:cubicBezTo>
                  <a:pt x="7052" y="6186"/>
                  <a:pt x="6188" y="7307"/>
                  <a:pt x="5581" y="8568"/>
                </a:cubicBezTo>
                <a:cubicBezTo>
                  <a:pt x="5511" y="8684"/>
                  <a:pt x="5464" y="8801"/>
                  <a:pt x="5417" y="8918"/>
                </a:cubicBezTo>
                <a:cubicBezTo>
                  <a:pt x="4880" y="9712"/>
                  <a:pt x="4460" y="10576"/>
                  <a:pt x="4157" y="11463"/>
                </a:cubicBezTo>
                <a:cubicBezTo>
                  <a:pt x="4063" y="11650"/>
                  <a:pt x="3993" y="11860"/>
                  <a:pt x="3923" y="12046"/>
                </a:cubicBezTo>
                <a:cubicBezTo>
                  <a:pt x="3713" y="12327"/>
                  <a:pt x="3526" y="12630"/>
                  <a:pt x="3363" y="12910"/>
                </a:cubicBezTo>
                <a:cubicBezTo>
                  <a:pt x="3363" y="12070"/>
                  <a:pt x="3456" y="11206"/>
                  <a:pt x="3643" y="10365"/>
                </a:cubicBezTo>
                <a:cubicBezTo>
                  <a:pt x="3923" y="9852"/>
                  <a:pt x="4227" y="9361"/>
                  <a:pt x="4530" y="8894"/>
                </a:cubicBezTo>
                <a:cubicBezTo>
                  <a:pt x="5511" y="7400"/>
                  <a:pt x="6772" y="6116"/>
                  <a:pt x="8266" y="5159"/>
                </a:cubicBezTo>
                <a:close/>
                <a:moveTo>
                  <a:pt x="17325" y="12980"/>
                </a:moveTo>
                <a:cubicBezTo>
                  <a:pt x="17325" y="13027"/>
                  <a:pt x="17278" y="13074"/>
                  <a:pt x="17278" y="13097"/>
                </a:cubicBezTo>
                <a:cubicBezTo>
                  <a:pt x="17185" y="13144"/>
                  <a:pt x="17115" y="13214"/>
                  <a:pt x="17045" y="13261"/>
                </a:cubicBezTo>
                <a:cubicBezTo>
                  <a:pt x="17021" y="13191"/>
                  <a:pt x="17021" y="13120"/>
                  <a:pt x="17021" y="13027"/>
                </a:cubicBezTo>
                <a:cubicBezTo>
                  <a:pt x="17138" y="13004"/>
                  <a:pt x="17232" y="13004"/>
                  <a:pt x="17325" y="12980"/>
                </a:cubicBezTo>
                <a:close/>
                <a:moveTo>
                  <a:pt x="5371" y="12443"/>
                </a:moveTo>
                <a:lnTo>
                  <a:pt x="5371" y="12700"/>
                </a:lnTo>
                <a:cubicBezTo>
                  <a:pt x="5207" y="12864"/>
                  <a:pt x="5044" y="13074"/>
                  <a:pt x="4880" y="13284"/>
                </a:cubicBezTo>
                <a:cubicBezTo>
                  <a:pt x="4927" y="13191"/>
                  <a:pt x="4951" y="13120"/>
                  <a:pt x="4974" y="13027"/>
                </a:cubicBezTo>
                <a:cubicBezTo>
                  <a:pt x="5114" y="12817"/>
                  <a:pt x="5231" y="12630"/>
                  <a:pt x="5371" y="12443"/>
                </a:cubicBezTo>
                <a:close/>
                <a:moveTo>
                  <a:pt x="27365" y="12443"/>
                </a:moveTo>
                <a:cubicBezTo>
                  <a:pt x="27505" y="12724"/>
                  <a:pt x="27621" y="13004"/>
                  <a:pt x="27738" y="13284"/>
                </a:cubicBezTo>
                <a:cubicBezTo>
                  <a:pt x="27645" y="13214"/>
                  <a:pt x="27575" y="13120"/>
                  <a:pt x="27481" y="13050"/>
                </a:cubicBezTo>
                <a:cubicBezTo>
                  <a:pt x="27458" y="12910"/>
                  <a:pt x="27435" y="12747"/>
                  <a:pt x="27388" y="12560"/>
                </a:cubicBezTo>
                <a:lnTo>
                  <a:pt x="27365" y="12560"/>
                </a:lnTo>
                <a:lnTo>
                  <a:pt x="27365" y="12443"/>
                </a:lnTo>
                <a:close/>
                <a:moveTo>
                  <a:pt x="33972" y="11790"/>
                </a:moveTo>
                <a:cubicBezTo>
                  <a:pt x="34159" y="12070"/>
                  <a:pt x="34322" y="12373"/>
                  <a:pt x="34486" y="12653"/>
                </a:cubicBezTo>
                <a:cubicBezTo>
                  <a:pt x="34509" y="12864"/>
                  <a:pt x="34533" y="13074"/>
                  <a:pt x="34533" y="13284"/>
                </a:cubicBezTo>
                <a:cubicBezTo>
                  <a:pt x="34462" y="13144"/>
                  <a:pt x="34392" y="13027"/>
                  <a:pt x="34322" y="12910"/>
                </a:cubicBezTo>
                <a:cubicBezTo>
                  <a:pt x="34229" y="12537"/>
                  <a:pt x="34112" y="12163"/>
                  <a:pt x="33972" y="11790"/>
                </a:cubicBezTo>
                <a:close/>
                <a:moveTo>
                  <a:pt x="21154" y="12934"/>
                </a:moveTo>
                <a:cubicBezTo>
                  <a:pt x="21294" y="13097"/>
                  <a:pt x="21411" y="13261"/>
                  <a:pt x="21528" y="13424"/>
                </a:cubicBezTo>
                <a:cubicBezTo>
                  <a:pt x="21318" y="13261"/>
                  <a:pt x="21131" y="13097"/>
                  <a:pt x="20897" y="12957"/>
                </a:cubicBezTo>
                <a:lnTo>
                  <a:pt x="20921" y="12957"/>
                </a:lnTo>
                <a:lnTo>
                  <a:pt x="21154" y="12934"/>
                </a:lnTo>
                <a:close/>
                <a:moveTo>
                  <a:pt x="8780" y="13074"/>
                </a:moveTo>
                <a:lnTo>
                  <a:pt x="8780" y="13167"/>
                </a:lnTo>
                <a:lnTo>
                  <a:pt x="8616" y="13447"/>
                </a:lnTo>
                <a:cubicBezTo>
                  <a:pt x="8663" y="13307"/>
                  <a:pt x="8710" y="13191"/>
                  <a:pt x="8780" y="13074"/>
                </a:cubicBezTo>
                <a:close/>
                <a:moveTo>
                  <a:pt x="23466" y="13377"/>
                </a:moveTo>
                <a:cubicBezTo>
                  <a:pt x="23559" y="13424"/>
                  <a:pt x="23629" y="13494"/>
                  <a:pt x="23722" y="13564"/>
                </a:cubicBezTo>
                <a:lnTo>
                  <a:pt x="23862" y="13751"/>
                </a:lnTo>
                <a:lnTo>
                  <a:pt x="23582" y="13541"/>
                </a:lnTo>
                <a:lnTo>
                  <a:pt x="23466" y="13377"/>
                </a:lnTo>
                <a:close/>
                <a:moveTo>
                  <a:pt x="14453" y="12420"/>
                </a:moveTo>
                <a:cubicBezTo>
                  <a:pt x="14383" y="12770"/>
                  <a:pt x="14313" y="13144"/>
                  <a:pt x="14266" y="13494"/>
                </a:cubicBezTo>
                <a:cubicBezTo>
                  <a:pt x="14220" y="13587"/>
                  <a:pt x="14150" y="13681"/>
                  <a:pt x="14103" y="13774"/>
                </a:cubicBezTo>
                <a:cubicBezTo>
                  <a:pt x="14103" y="13587"/>
                  <a:pt x="14103" y="13401"/>
                  <a:pt x="14126" y="13214"/>
                </a:cubicBezTo>
                <a:cubicBezTo>
                  <a:pt x="14173" y="12957"/>
                  <a:pt x="14220" y="12700"/>
                  <a:pt x="14266" y="12467"/>
                </a:cubicBezTo>
                <a:lnTo>
                  <a:pt x="14453" y="12420"/>
                </a:lnTo>
                <a:close/>
                <a:moveTo>
                  <a:pt x="19753" y="13424"/>
                </a:moveTo>
                <a:lnTo>
                  <a:pt x="19753" y="13424"/>
                </a:lnTo>
                <a:cubicBezTo>
                  <a:pt x="19987" y="13471"/>
                  <a:pt x="20197" y="13517"/>
                  <a:pt x="20360" y="13564"/>
                </a:cubicBezTo>
                <a:lnTo>
                  <a:pt x="20384" y="13564"/>
                </a:lnTo>
                <a:lnTo>
                  <a:pt x="20477" y="13774"/>
                </a:lnTo>
                <a:cubicBezTo>
                  <a:pt x="20314" y="13728"/>
                  <a:pt x="20150" y="13704"/>
                  <a:pt x="19987" y="13657"/>
                </a:cubicBezTo>
                <a:cubicBezTo>
                  <a:pt x="19917" y="13587"/>
                  <a:pt x="19847" y="13494"/>
                  <a:pt x="19753" y="13424"/>
                </a:cubicBezTo>
                <a:close/>
                <a:moveTo>
                  <a:pt x="26828" y="13237"/>
                </a:moveTo>
                <a:lnTo>
                  <a:pt x="26828" y="13237"/>
                </a:lnTo>
                <a:cubicBezTo>
                  <a:pt x="26874" y="13284"/>
                  <a:pt x="26898" y="13354"/>
                  <a:pt x="26921" y="13424"/>
                </a:cubicBezTo>
                <a:cubicBezTo>
                  <a:pt x="26898" y="13564"/>
                  <a:pt x="26874" y="13704"/>
                  <a:pt x="26874" y="13821"/>
                </a:cubicBezTo>
                <a:cubicBezTo>
                  <a:pt x="26874" y="13611"/>
                  <a:pt x="26851" y="13424"/>
                  <a:pt x="26828" y="13237"/>
                </a:cubicBezTo>
                <a:close/>
                <a:moveTo>
                  <a:pt x="18142" y="13611"/>
                </a:moveTo>
                <a:lnTo>
                  <a:pt x="18142" y="13611"/>
                </a:lnTo>
                <a:cubicBezTo>
                  <a:pt x="18002" y="13704"/>
                  <a:pt x="17862" y="13798"/>
                  <a:pt x="17745" y="13891"/>
                </a:cubicBezTo>
                <a:cubicBezTo>
                  <a:pt x="17745" y="13844"/>
                  <a:pt x="17769" y="13798"/>
                  <a:pt x="17792" y="13751"/>
                </a:cubicBezTo>
                <a:lnTo>
                  <a:pt x="18142" y="13611"/>
                </a:lnTo>
                <a:close/>
                <a:moveTo>
                  <a:pt x="31240" y="10295"/>
                </a:moveTo>
                <a:lnTo>
                  <a:pt x="31240" y="10295"/>
                </a:lnTo>
                <a:cubicBezTo>
                  <a:pt x="32058" y="11253"/>
                  <a:pt x="32781" y="12327"/>
                  <a:pt x="33365" y="13447"/>
                </a:cubicBezTo>
                <a:cubicBezTo>
                  <a:pt x="33365" y="13611"/>
                  <a:pt x="33342" y="13751"/>
                  <a:pt x="33342" y="13914"/>
                </a:cubicBezTo>
                <a:cubicBezTo>
                  <a:pt x="32828" y="13074"/>
                  <a:pt x="32268" y="12280"/>
                  <a:pt x="31637" y="11556"/>
                </a:cubicBezTo>
                <a:cubicBezTo>
                  <a:pt x="31521" y="11136"/>
                  <a:pt x="31381" y="10716"/>
                  <a:pt x="31240" y="10295"/>
                </a:cubicBezTo>
                <a:close/>
                <a:moveTo>
                  <a:pt x="8243" y="12887"/>
                </a:moveTo>
                <a:lnTo>
                  <a:pt x="8243" y="13214"/>
                </a:lnTo>
                <a:cubicBezTo>
                  <a:pt x="8173" y="13447"/>
                  <a:pt x="8079" y="13704"/>
                  <a:pt x="7986" y="13938"/>
                </a:cubicBezTo>
                <a:cubicBezTo>
                  <a:pt x="7986" y="13844"/>
                  <a:pt x="7962" y="13728"/>
                  <a:pt x="7939" y="13611"/>
                </a:cubicBezTo>
                <a:cubicBezTo>
                  <a:pt x="8032" y="13377"/>
                  <a:pt x="8149" y="13144"/>
                  <a:pt x="8243" y="12887"/>
                </a:cubicBezTo>
                <a:close/>
                <a:moveTo>
                  <a:pt x="25333" y="11930"/>
                </a:moveTo>
                <a:lnTo>
                  <a:pt x="25333" y="11930"/>
                </a:lnTo>
                <a:cubicBezTo>
                  <a:pt x="25520" y="12000"/>
                  <a:pt x="25707" y="12093"/>
                  <a:pt x="25894" y="12233"/>
                </a:cubicBezTo>
                <a:cubicBezTo>
                  <a:pt x="26057" y="12373"/>
                  <a:pt x="26197" y="12513"/>
                  <a:pt x="26361" y="12677"/>
                </a:cubicBezTo>
                <a:lnTo>
                  <a:pt x="26384" y="12653"/>
                </a:lnTo>
                <a:cubicBezTo>
                  <a:pt x="26454" y="13074"/>
                  <a:pt x="26501" y="13517"/>
                  <a:pt x="26524" y="13961"/>
                </a:cubicBezTo>
                <a:cubicBezTo>
                  <a:pt x="26291" y="13704"/>
                  <a:pt x="26057" y="13447"/>
                  <a:pt x="25800" y="13191"/>
                </a:cubicBezTo>
                <a:cubicBezTo>
                  <a:pt x="25707" y="12747"/>
                  <a:pt x="25544" y="12327"/>
                  <a:pt x="25333" y="11930"/>
                </a:cubicBezTo>
                <a:close/>
                <a:moveTo>
                  <a:pt x="3526" y="13354"/>
                </a:moveTo>
                <a:cubicBezTo>
                  <a:pt x="3503" y="13517"/>
                  <a:pt x="3456" y="13681"/>
                  <a:pt x="3433" y="13868"/>
                </a:cubicBezTo>
                <a:lnTo>
                  <a:pt x="3363" y="14031"/>
                </a:lnTo>
                <a:lnTo>
                  <a:pt x="3363" y="13657"/>
                </a:lnTo>
                <a:lnTo>
                  <a:pt x="3526" y="13354"/>
                </a:lnTo>
                <a:close/>
                <a:moveTo>
                  <a:pt x="21714" y="12887"/>
                </a:moveTo>
                <a:lnTo>
                  <a:pt x="21831" y="12934"/>
                </a:lnTo>
                <a:cubicBezTo>
                  <a:pt x="22275" y="13284"/>
                  <a:pt x="22672" y="13704"/>
                  <a:pt x="22999" y="14194"/>
                </a:cubicBezTo>
                <a:cubicBezTo>
                  <a:pt x="22695" y="14008"/>
                  <a:pt x="22368" y="13844"/>
                  <a:pt x="22041" y="13704"/>
                </a:cubicBezTo>
                <a:cubicBezTo>
                  <a:pt x="21925" y="13424"/>
                  <a:pt x="21761" y="13144"/>
                  <a:pt x="21574" y="12887"/>
                </a:cubicBezTo>
                <a:close/>
                <a:moveTo>
                  <a:pt x="16718" y="13914"/>
                </a:moveTo>
                <a:lnTo>
                  <a:pt x="16741" y="14008"/>
                </a:lnTo>
                <a:cubicBezTo>
                  <a:pt x="16625" y="14054"/>
                  <a:pt x="16508" y="14124"/>
                  <a:pt x="16391" y="14218"/>
                </a:cubicBezTo>
                <a:cubicBezTo>
                  <a:pt x="16391" y="14194"/>
                  <a:pt x="16391" y="14194"/>
                  <a:pt x="16391" y="14194"/>
                </a:cubicBezTo>
                <a:cubicBezTo>
                  <a:pt x="16508" y="14101"/>
                  <a:pt x="16625" y="14008"/>
                  <a:pt x="16718" y="13914"/>
                </a:cubicBezTo>
                <a:close/>
                <a:moveTo>
                  <a:pt x="29793" y="11346"/>
                </a:moveTo>
                <a:cubicBezTo>
                  <a:pt x="29933" y="11463"/>
                  <a:pt x="30050" y="11579"/>
                  <a:pt x="30190" y="11696"/>
                </a:cubicBezTo>
                <a:cubicBezTo>
                  <a:pt x="30540" y="12397"/>
                  <a:pt x="30844" y="13120"/>
                  <a:pt x="31077" y="13891"/>
                </a:cubicBezTo>
                <a:cubicBezTo>
                  <a:pt x="31100" y="14031"/>
                  <a:pt x="31100" y="14171"/>
                  <a:pt x="31077" y="14311"/>
                </a:cubicBezTo>
                <a:cubicBezTo>
                  <a:pt x="30867" y="13821"/>
                  <a:pt x="30657" y="13377"/>
                  <a:pt x="30400" y="12934"/>
                </a:cubicBezTo>
                <a:cubicBezTo>
                  <a:pt x="30236" y="12373"/>
                  <a:pt x="30050" y="11860"/>
                  <a:pt x="29793" y="11346"/>
                </a:cubicBezTo>
                <a:close/>
                <a:moveTo>
                  <a:pt x="20010" y="14311"/>
                </a:moveTo>
                <a:lnTo>
                  <a:pt x="20033" y="14358"/>
                </a:lnTo>
                <a:cubicBezTo>
                  <a:pt x="20033" y="14381"/>
                  <a:pt x="20010" y="14428"/>
                  <a:pt x="20010" y="14475"/>
                </a:cubicBezTo>
                <a:lnTo>
                  <a:pt x="19893" y="14358"/>
                </a:lnTo>
                <a:lnTo>
                  <a:pt x="20010" y="14311"/>
                </a:lnTo>
                <a:close/>
                <a:moveTo>
                  <a:pt x="33715" y="12677"/>
                </a:moveTo>
                <a:cubicBezTo>
                  <a:pt x="33972" y="13331"/>
                  <a:pt x="34159" y="14031"/>
                  <a:pt x="34299" y="14731"/>
                </a:cubicBezTo>
                <a:cubicBezTo>
                  <a:pt x="34136" y="14265"/>
                  <a:pt x="33925" y="13821"/>
                  <a:pt x="33715" y="13401"/>
                </a:cubicBezTo>
                <a:cubicBezTo>
                  <a:pt x="33715" y="13144"/>
                  <a:pt x="33715" y="12910"/>
                  <a:pt x="33715" y="12677"/>
                </a:cubicBezTo>
                <a:close/>
                <a:moveTo>
                  <a:pt x="34789" y="7984"/>
                </a:moveTo>
                <a:cubicBezTo>
                  <a:pt x="35677" y="8474"/>
                  <a:pt x="36494" y="9128"/>
                  <a:pt x="37171" y="9875"/>
                </a:cubicBezTo>
                <a:cubicBezTo>
                  <a:pt x="37428" y="10155"/>
                  <a:pt x="37661" y="10482"/>
                  <a:pt x="37871" y="10809"/>
                </a:cubicBezTo>
                <a:cubicBezTo>
                  <a:pt x="38011" y="11206"/>
                  <a:pt x="38128" y="11603"/>
                  <a:pt x="38245" y="12000"/>
                </a:cubicBezTo>
                <a:cubicBezTo>
                  <a:pt x="38105" y="12934"/>
                  <a:pt x="37895" y="13868"/>
                  <a:pt x="37591" y="14755"/>
                </a:cubicBezTo>
                <a:cubicBezTo>
                  <a:pt x="37568" y="12747"/>
                  <a:pt x="36797" y="10832"/>
                  <a:pt x="35420" y="9361"/>
                </a:cubicBezTo>
                <a:lnTo>
                  <a:pt x="35350" y="9315"/>
                </a:lnTo>
                <a:cubicBezTo>
                  <a:pt x="35210" y="8894"/>
                  <a:pt x="35046" y="8498"/>
                  <a:pt x="34836" y="8101"/>
                </a:cubicBezTo>
                <a:lnTo>
                  <a:pt x="34789" y="7984"/>
                </a:lnTo>
                <a:close/>
                <a:moveTo>
                  <a:pt x="13846" y="12864"/>
                </a:moveTo>
                <a:cubicBezTo>
                  <a:pt x="13753" y="13424"/>
                  <a:pt x="13706" y="13984"/>
                  <a:pt x="13729" y="14545"/>
                </a:cubicBezTo>
                <a:cubicBezTo>
                  <a:pt x="13706" y="14615"/>
                  <a:pt x="13659" y="14708"/>
                  <a:pt x="13636" y="14778"/>
                </a:cubicBezTo>
                <a:cubicBezTo>
                  <a:pt x="13636" y="14218"/>
                  <a:pt x="13659" y="13657"/>
                  <a:pt x="13706" y="13097"/>
                </a:cubicBezTo>
                <a:cubicBezTo>
                  <a:pt x="13753" y="13027"/>
                  <a:pt x="13799" y="12957"/>
                  <a:pt x="13846" y="12864"/>
                </a:cubicBezTo>
                <a:close/>
                <a:moveTo>
                  <a:pt x="16671" y="14288"/>
                </a:moveTo>
                <a:lnTo>
                  <a:pt x="16671" y="14288"/>
                </a:lnTo>
                <a:cubicBezTo>
                  <a:pt x="16601" y="14451"/>
                  <a:pt x="16555" y="14615"/>
                  <a:pt x="16531" y="14778"/>
                </a:cubicBezTo>
                <a:cubicBezTo>
                  <a:pt x="16484" y="14685"/>
                  <a:pt x="16438" y="14591"/>
                  <a:pt x="16391" y="14498"/>
                </a:cubicBezTo>
                <a:cubicBezTo>
                  <a:pt x="16484" y="14428"/>
                  <a:pt x="16578" y="14358"/>
                  <a:pt x="16671" y="14288"/>
                </a:cubicBezTo>
                <a:close/>
                <a:moveTo>
                  <a:pt x="18726" y="13984"/>
                </a:moveTo>
                <a:cubicBezTo>
                  <a:pt x="18843" y="14101"/>
                  <a:pt x="18936" y="14218"/>
                  <a:pt x="19053" y="14335"/>
                </a:cubicBezTo>
                <a:cubicBezTo>
                  <a:pt x="19076" y="14358"/>
                  <a:pt x="19099" y="14381"/>
                  <a:pt x="19123" y="14405"/>
                </a:cubicBezTo>
                <a:cubicBezTo>
                  <a:pt x="19029" y="14521"/>
                  <a:pt x="18959" y="14638"/>
                  <a:pt x="18936" y="14778"/>
                </a:cubicBezTo>
                <a:cubicBezTo>
                  <a:pt x="18889" y="14731"/>
                  <a:pt x="18866" y="14708"/>
                  <a:pt x="18843" y="14661"/>
                </a:cubicBezTo>
                <a:cubicBezTo>
                  <a:pt x="18775" y="14436"/>
                  <a:pt x="18707" y="14210"/>
                  <a:pt x="18682" y="13984"/>
                </a:cubicBezTo>
                <a:close/>
                <a:moveTo>
                  <a:pt x="27201" y="14358"/>
                </a:moveTo>
                <a:cubicBezTo>
                  <a:pt x="27201" y="14521"/>
                  <a:pt x="27225" y="14661"/>
                  <a:pt x="27225" y="14825"/>
                </a:cubicBezTo>
                <a:cubicBezTo>
                  <a:pt x="27178" y="14778"/>
                  <a:pt x="27155" y="14755"/>
                  <a:pt x="27108" y="14708"/>
                </a:cubicBezTo>
                <a:lnTo>
                  <a:pt x="27131" y="14685"/>
                </a:lnTo>
                <a:cubicBezTo>
                  <a:pt x="27155" y="14568"/>
                  <a:pt x="27178" y="14475"/>
                  <a:pt x="27201" y="14358"/>
                </a:cubicBezTo>
                <a:close/>
                <a:moveTo>
                  <a:pt x="11465" y="13074"/>
                </a:moveTo>
                <a:cubicBezTo>
                  <a:pt x="11465" y="13074"/>
                  <a:pt x="11465" y="13097"/>
                  <a:pt x="11465" y="13120"/>
                </a:cubicBezTo>
                <a:cubicBezTo>
                  <a:pt x="11231" y="13634"/>
                  <a:pt x="11044" y="14148"/>
                  <a:pt x="10904" y="14708"/>
                </a:cubicBezTo>
                <a:lnTo>
                  <a:pt x="10834" y="14848"/>
                </a:lnTo>
                <a:cubicBezTo>
                  <a:pt x="10881" y="14545"/>
                  <a:pt x="10928" y="14241"/>
                  <a:pt x="10998" y="13961"/>
                </a:cubicBezTo>
                <a:cubicBezTo>
                  <a:pt x="11068" y="13844"/>
                  <a:pt x="11114" y="13751"/>
                  <a:pt x="11161" y="13634"/>
                </a:cubicBezTo>
                <a:cubicBezTo>
                  <a:pt x="11254" y="13447"/>
                  <a:pt x="11348" y="13261"/>
                  <a:pt x="11465" y="13074"/>
                </a:cubicBezTo>
                <a:close/>
                <a:moveTo>
                  <a:pt x="22952" y="13517"/>
                </a:moveTo>
                <a:cubicBezTo>
                  <a:pt x="23115" y="13611"/>
                  <a:pt x="23255" y="13704"/>
                  <a:pt x="23395" y="13821"/>
                </a:cubicBezTo>
                <a:cubicBezTo>
                  <a:pt x="23629" y="14124"/>
                  <a:pt x="23816" y="14451"/>
                  <a:pt x="23956" y="14825"/>
                </a:cubicBezTo>
                <a:lnTo>
                  <a:pt x="23956" y="14872"/>
                </a:lnTo>
                <a:cubicBezTo>
                  <a:pt x="23862" y="14802"/>
                  <a:pt x="23792" y="14731"/>
                  <a:pt x="23699" y="14661"/>
                </a:cubicBezTo>
                <a:cubicBezTo>
                  <a:pt x="23489" y="14241"/>
                  <a:pt x="23255" y="13868"/>
                  <a:pt x="22952" y="13517"/>
                </a:cubicBezTo>
                <a:close/>
                <a:moveTo>
                  <a:pt x="34999" y="13634"/>
                </a:moveTo>
                <a:cubicBezTo>
                  <a:pt x="35070" y="13844"/>
                  <a:pt x="35163" y="14078"/>
                  <a:pt x="35256" y="14311"/>
                </a:cubicBezTo>
                <a:cubicBezTo>
                  <a:pt x="35280" y="14381"/>
                  <a:pt x="35303" y="14451"/>
                  <a:pt x="35303" y="14521"/>
                </a:cubicBezTo>
                <a:lnTo>
                  <a:pt x="35303" y="14872"/>
                </a:lnTo>
                <a:cubicBezTo>
                  <a:pt x="35210" y="14638"/>
                  <a:pt x="35116" y="14428"/>
                  <a:pt x="35023" y="14218"/>
                </a:cubicBezTo>
                <a:cubicBezTo>
                  <a:pt x="35023" y="14008"/>
                  <a:pt x="34999" y="13821"/>
                  <a:pt x="34999" y="13634"/>
                </a:cubicBezTo>
                <a:close/>
                <a:moveTo>
                  <a:pt x="22251" y="14171"/>
                </a:moveTo>
                <a:lnTo>
                  <a:pt x="22251" y="14171"/>
                </a:lnTo>
                <a:cubicBezTo>
                  <a:pt x="22648" y="14358"/>
                  <a:pt x="23045" y="14591"/>
                  <a:pt x="23419" y="14872"/>
                </a:cubicBezTo>
                <a:cubicBezTo>
                  <a:pt x="23419" y="14872"/>
                  <a:pt x="23419" y="14895"/>
                  <a:pt x="23419" y="14895"/>
                </a:cubicBezTo>
                <a:cubicBezTo>
                  <a:pt x="23092" y="14685"/>
                  <a:pt x="22742" y="14498"/>
                  <a:pt x="22368" y="14358"/>
                </a:cubicBezTo>
                <a:lnTo>
                  <a:pt x="22275" y="14265"/>
                </a:lnTo>
                <a:lnTo>
                  <a:pt x="22251" y="14171"/>
                </a:lnTo>
                <a:close/>
                <a:moveTo>
                  <a:pt x="4902" y="13926"/>
                </a:moveTo>
                <a:cubicBezTo>
                  <a:pt x="4821" y="14121"/>
                  <a:pt x="4757" y="14331"/>
                  <a:pt x="4694" y="14521"/>
                </a:cubicBezTo>
                <a:cubicBezTo>
                  <a:pt x="4624" y="14661"/>
                  <a:pt x="4554" y="14802"/>
                  <a:pt x="4507" y="14942"/>
                </a:cubicBezTo>
                <a:cubicBezTo>
                  <a:pt x="4530" y="14755"/>
                  <a:pt x="4554" y="14591"/>
                  <a:pt x="4600" y="14381"/>
                </a:cubicBezTo>
                <a:cubicBezTo>
                  <a:pt x="4687" y="14230"/>
                  <a:pt x="4794" y="14078"/>
                  <a:pt x="4902" y="13926"/>
                </a:cubicBezTo>
                <a:close/>
                <a:moveTo>
                  <a:pt x="31404" y="13541"/>
                </a:moveTo>
                <a:cubicBezTo>
                  <a:pt x="31474" y="13634"/>
                  <a:pt x="31521" y="13751"/>
                  <a:pt x="31591" y="13868"/>
                </a:cubicBezTo>
                <a:cubicBezTo>
                  <a:pt x="31661" y="14241"/>
                  <a:pt x="31707" y="14615"/>
                  <a:pt x="31731" y="14988"/>
                </a:cubicBezTo>
                <a:lnTo>
                  <a:pt x="31707" y="14988"/>
                </a:lnTo>
                <a:cubicBezTo>
                  <a:pt x="31637" y="14615"/>
                  <a:pt x="31521" y="14218"/>
                  <a:pt x="31404" y="13821"/>
                </a:cubicBezTo>
                <a:lnTo>
                  <a:pt x="31404" y="13541"/>
                </a:lnTo>
                <a:close/>
                <a:moveTo>
                  <a:pt x="8943" y="14171"/>
                </a:moveTo>
                <a:lnTo>
                  <a:pt x="8943" y="14194"/>
                </a:lnTo>
                <a:cubicBezTo>
                  <a:pt x="8896" y="14475"/>
                  <a:pt x="8850" y="14755"/>
                  <a:pt x="8803" y="15035"/>
                </a:cubicBezTo>
                <a:lnTo>
                  <a:pt x="8803" y="15058"/>
                </a:lnTo>
                <a:cubicBezTo>
                  <a:pt x="8803" y="15012"/>
                  <a:pt x="8780" y="14965"/>
                  <a:pt x="8780" y="14918"/>
                </a:cubicBezTo>
                <a:cubicBezTo>
                  <a:pt x="8826" y="14661"/>
                  <a:pt x="8873" y="14428"/>
                  <a:pt x="8943" y="14171"/>
                </a:cubicBezTo>
                <a:close/>
                <a:moveTo>
                  <a:pt x="6538" y="13284"/>
                </a:moveTo>
                <a:cubicBezTo>
                  <a:pt x="6375" y="13891"/>
                  <a:pt x="6281" y="14498"/>
                  <a:pt x="6188" y="15105"/>
                </a:cubicBezTo>
                <a:cubicBezTo>
                  <a:pt x="6141" y="14918"/>
                  <a:pt x="6095" y="14731"/>
                  <a:pt x="6048" y="14521"/>
                </a:cubicBezTo>
                <a:cubicBezTo>
                  <a:pt x="6071" y="14358"/>
                  <a:pt x="6118" y="14194"/>
                  <a:pt x="6165" y="14031"/>
                </a:cubicBezTo>
                <a:lnTo>
                  <a:pt x="6165" y="14054"/>
                </a:lnTo>
                <a:cubicBezTo>
                  <a:pt x="6281" y="13798"/>
                  <a:pt x="6398" y="13541"/>
                  <a:pt x="6538" y="13284"/>
                </a:cubicBezTo>
                <a:close/>
                <a:moveTo>
                  <a:pt x="15037" y="13891"/>
                </a:moveTo>
                <a:cubicBezTo>
                  <a:pt x="15060" y="14311"/>
                  <a:pt x="15107" y="14708"/>
                  <a:pt x="15200" y="15082"/>
                </a:cubicBezTo>
                <a:lnTo>
                  <a:pt x="15200" y="15105"/>
                </a:lnTo>
                <a:cubicBezTo>
                  <a:pt x="15084" y="14731"/>
                  <a:pt x="15014" y="14335"/>
                  <a:pt x="15037" y="13938"/>
                </a:cubicBezTo>
                <a:lnTo>
                  <a:pt x="15014" y="13938"/>
                </a:lnTo>
                <a:lnTo>
                  <a:pt x="15037" y="13891"/>
                </a:lnTo>
                <a:close/>
                <a:moveTo>
                  <a:pt x="24516" y="14755"/>
                </a:moveTo>
                <a:lnTo>
                  <a:pt x="24586" y="14825"/>
                </a:lnTo>
                <a:cubicBezTo>
                  <a:pt x="24610" y="14895"/>
                  <a:pt x="24633" y="14942"/>
                  <a:pt x="24656" y="15012"/>
                </a:cubicBezTo>
                <a:lnTo>
                  <a:pt x="24540" y="15105"/>
                </a:lnTo>
                <a:cubicBezTo>
                  <a:pt x="24540" y="14988"/>
                  <a:pt x="24540" y="14872"/>
                  <a:pt x="24516" y="14755"/>
                </a:cubicBezTo>
                <a:close/>
                <a:moveTo>
                  <a:pt x="13076" y="13004"/>
                </a:moveTo>
                <a:lnTo>
                  <a:pt x="13076" y="13471"/>
                </a:lnTo>
                <a:cubicBezTo>
                  <a:pt x="12842" y="14008"/>
                  <a:pt x="12702" y="14568"/>
                  <a:pt x="12632" y="15128"/>
                </a:cubicBezTo>
                <a:cubicBezTo>
                  <a:pt x="12562" y="14802"/>
                  <a:pt x="12492" y="14451"/>
                  <a:pt x="12445" y="14101"/>
                </a:cubicBezTo>
                <a:cubicBezTo>
                  <a:pt x="12492" y="13914"/>
                  <a:pt x="12515" y="13681"/>
                  <a:pt x="12562" y="13471"/>
                </a:cubicBezTo>
                <a:lnTo>
                  <a:pt x="12562" y="13471"/>
                </a:lnTo>
                <a:lnTo>
                  <a:pt x="12539" y="13494"/>
                </a:lnTo>
                <a:cubicBezTo>
                  <a:pt x="12655" y="13354"/>
                  <a:pt x="12772" y="13237"/>
                  <a:pt x="12889" y="13144"/>
                </a:cubicBezTo>
                <a:cubicBezTo>
                  <a:pt x="12959" y="13097"/>
                  <a:pt x="13029" y="13050"/>
                  <a:pt x="13076" y="13004"/>
                </a:cubicBezTo>
                <a:close/>
                <a:moveTo>
                  <a:pt x="21948" y="14825"/>
                </a:moveTo>
                <a:cubicBezTo>
                  <a:pt x="21995" y="14848"/>
                  <a:pt x="22018" y="14872"/>
                  <a:pt x="22065" y="14895"/>
                </a:cubicBezTo>
                <a:lnTo>
                  <a:pt x="22088" y="14895"/>
                </a:lnTo>
                <a:cubicBezTo>
                  <a:pt x="22111" y="14988"/>
                  <a:pt x="22135" y="15058"/>
                  <a:pt x="22135" y="15128"/>
                </a:cubicBezTo>
                <a:cubicBezTo>
                  <a:pt x="22088" y="15012"/>
                  <a:pt x="22018" y="14918"/>
                  <a:pt x="21948" y="14825"/>
                </a:cubicBezTo>
                <a:close/>
                <a:moveTo>
                  <a:pt x="31871" y="12397"/>
                </a:moveTo>
                <a:cubicBezTo>
                  <a:pt x="32408" y="13074"/>
                  <a:pt x="32875" y="13798"/>
                  <a:pt x="33295" y="14568"/>
                </a:cubicBezTo>
                <a:cubicBezTo>
                  <a:pt x="33272" y="14825"/>
                  <a:pt x="33248" y="15082"/>
                  <a:pt x="33225" y="15339"/>
                </a:cubicBezTo>
                <a:cubicBezTo>
                  <a:pt x="33015" y="14778"/>
                  <a:pt x="32735" y="14241"/>
                  <a:pt x="32408" y="13751"/>
                </a:cubicBezTo>
                <a:lnTo>
                  <a:pt x="32361" y="13681"/>
                </a:lnTo>
                <a:cubicBezTo>
                  <a:pt x="32221" y="13237"/>
                  <a:pt x="32058" y="12817"/>
                  <a:pt x="31871" y="12397"/>
                </a:cubicBezTo>
                <a:close/>
                <a:moveTo>
                  <a:pt x="9854" y="12794"/>
                </a:moveTo>
                <a:cubicBezTo>
                  <a:pt x="9854" y="12910"/>
                  <a:pt x="9877" y="13027"/>
                  <a:pt x="9900" y="13167"/>
                </a:cubicBezTo>
                <a:cubicBezTo>
                  <a:pt x="9854" y="13401"/>
                  <a:pt x="9830" y="13657"/>
                  <a:pt x="9807" y="13914"/>
                </a:cubicBezTo>
                <a:cubicBezTo>
                  <a:pt x="9737" y="14335"/>
                  <a:pt x="9714" y="14755"/>
                  <a:pt x="9714" y="15198"/>
                </a:cubicBezTo>
                <a:cubicBezTo>
                  <a:pt x="9714" y="15268"/>
                  <a:pt x="9690" y="15362"/>
                  <a:pt x="9690" y="15432"/>
                </a:cubicBezTo>
                <a:cubicBezTo>
                  <a:pt x="9550" y="14988"/>
                  <a:pt x="9433" y="14521"/>
                  <a:pt x="9340" y="14054"/>
                </a:cubicBezTo>
                <a:cubicBezTo>
                  <a:pt x="9387" y="13751"/>
                  <a:pt x="9457" y="13471"/>
                  <a:pt x="9527" y="13191"/>
                </a:cubicBezTo>
                <a:cubicBezTo>
                  <a:pt x="9527" y="13167"/>
                  <a:pt x="9550" y="13144"/>
                  <a:pt x="9550" y="13097"/>
                </a:cubicBezTo>
                <a:lnTo>
                  <a:pt x="9854" y="12794"/>
                </a:lnTo>
                <a:close/>
                <a:moveTo>
                  <a:pt x="19590" y="15059"/>
                </a:moveTo>
                <a:lnTo>
                  <a:pt x="19590" y="15059"/>
                </a:lnTo>
                <a:cubicBezTo>
                  <a:pt x="19660" y="15152"/>
                  <a:pt x="19730" y="15269"/>
                  <a:pt x="19800" y="15385"/>
                </a:cubicBezTo>
                <a:lnTo>
                  <a:pt x="19800" y="15432"/>
                </a:lnTo>
                <a:lnTo>
                  <a:pt x="19613" y="15339"/>
                </a:lnTo>
                <a:cubicBezTo>
                  <a:pt x="19613" y="15232"/>
                  <a:pt x="19594" y="15145"/>
                  <a:pt x="19590" y="15059"/>
                </a:cubicBezTo>
                <a:close/>
                <a:moveTo>
                  <a:pt x="27038" y="15058"/>
                </a:moveTo>
                <a:lnTo>
                  <a:pt x="27225" y="15292"/>
                </a:lnTo>
                <a:lnTo>
                  <a:pt x="27225" y="15432"/>
                </a:lnTo>
                <a:cubicBezTo>
                  <a:pt x="27155" y="15339"/>
                  <a:pt x="27084" y="15222"/>
                  <a:pt x="27038" y="15128"/>
                </a:cubicBezTo>
                <a:lnTo>
                  <a:pt x="27038" y="15105"/>
                </a:lnTo>
                <a:lnTo>
                  <a:pt x="27038" y="15058"/>
                </a:lnTo>
                <a:close/>
                <a:moveTo>
                  <a:pt x="20804" y="14545"/>
                </a:moveTo>
                <a:lnTo>
                  <a:pt x="20827" y="14568"/>
                </a:lnTo>
                <a:cubicBezTo>
                  <a:pt x="20944" y="14872"/>
                  <a:pt x="21061" y="15175"/>
                  <a:pt x="21154" y="15479"/>
                </a:cubicBezTo>
                <a:lnTo>
                  <a:pt x="21014" y="15385"/>
                </a:lnTo>
                <a:cubicBezTo>
                  <a:pt x="20991" y="15362"/>
                  <a:pt x="20967" y="15339"/>
                  <a:pt x="20944" y="15315"/>
                </a:cubicBezTo>
                <a:cubicBezTo>
                  <a:pt x="20851" y="15082"/>
                  <a:pt x="20757" y="14872"/>
                  <a:pt x="20640" y="14638"/>
                </a:cubicBezTo>
                <a:cubicBezTo>
                  <a:pt x="20687" y="14615"/>
                  <a:pt x="20734" y="14568"/>
                  <a:pt x="20804" y="14545"/>
                </a:cubicBezTo>
                <a:close/>
                <a:moveTo>
                  <a:pt x="27808" y="15082"/>
                </a:moveTo>
                <a:cubicBezTo>
                  <a:pt x="27855" y="15175"/>
                  <a:pt x="27902" y="15245"/>
                  <a:pt x="27925" y="15339"/>
                </a:cubicBezTo>
                <a:cubicBezTo>
                  <a:pt x="27925" y="15409"/>
                  <a:pt x="27925" y="15479"/>
                  <a:pt x="27902" y="15549"/>
                </a:cubicBezTo>
                <a:lnTo>
                  <a:pt x="27878" y="15549"/>
                </a:lnTo>
                <a:cubicBezTo>
                  <a:pt x="27855" y="15385"/>
                  <a:pt x="27832" y="15245"/>
                  <a:pt x="27808" y="15082"/>
                </a:cubicBezTo>
                <a:close/>
                <a:moveTo>
                  <a:pt x="30750" y="14778"/>
                </a:moveTo>
                <a:cubicBezTo>
                  <a:pt x="30844" y="14988"/>
                  <a:pt x="30914" y="15198"/>
                  <a:pt x="31007" y="15409"/>
                </a:cubicBezTo>
                <a:lnTo>
                  <a:pt x="30984" y="15549"/>
                </a:lnTo>
                <a:cubicBezTo>
                  <a:pt x="30914" y="15339"/>
                  <a:pt x="30844" y="15152"/>
                  <a:pt x="30750" y="14965"/>
                </a:cubicBezTo>
                <a:cubicBezTo>
                  <a:pt x="30750" y="14895"/>
                  <a:pt x="30750" y="14825"/>
                  <a:pt x="30750" y="14778"/>
                </a:cubicBezTo>
                <a:close/>
                <a:moveTo>
                  <a:pt x="33669" y="14124"/>
                </a:moveTo>
                <a:lnTo>
                  <a:pt x="33692" y="14148"/>
                </a:lnTo>
                <a:cubicBezTo>
                  <a:pt x="33902" y="14615"/>
                  <a:pt x="34089" y="15105"/>
                  <a:pt x="34229" y="15595"/>
                </a:cubicBezTo>
                <a:cubicBezTo>
                  <a:pt x="34066" y="15198"/>
                  <a:pt x="33879" y="14825"/>
                  <a:pt x="33669" y="14451"/>
                </a:cubicBezTo>
                <a:cubicBezTo>
                  <a:pt x="33669" y="14358"/>
                  <a:pt x="33669" y="14241"/>
                  <a:pt x="33669" y="14124"/>
                </a:cubicBezTo>
                <a:close/>
                <a:moveTo>
                  <a:pt x="7449" y="15012"/>
                </a:moveTo>
                <a:cubicBezTo>
                  <a:pt x="7449" y="15152"/>
                  <a:pt x="7472" y="15315"/>
                  <a:pt x="7495" y="15432"/>
                </a:cubicBezTo>
                <a:cubicBezTo>
                  <a:pt x="7449" y="15525"/>
                  <a:pt x="7402" y="15595"/>
                  <a:pt x="7355" y="15689"/>
                </a:cubicBezTo>
                <a:cubicBezTo>
                  <a:pt x="7379" y="15479"/>
                  <a:pt x="7402" y="15268"/>
                  <a:pt x="7425" y="15058"/>
                </a:cubicBezTo>
                <a:cubicBezTo>
                  <a:pt x="7425" y="15058"/>
                  <a:pt x="7425" y="15035"/>
                  <a:pt x="7449" y="15012"/>
                </a:cubicBezTo>
                <a:close/>
                <a:moveTo>
                  <a:pt x="18189" y="14078"/>
                </a:moveTo>
                <a:lnTo>
                  <a:pt x="18189" y="14101"/>
                </a:lnTo>
                <a:cubicBezTo>
                  <a:pt x="18236" y="14428"/>
                  <a:pt x="18376" y="14755"/>
                  <a:pt x="18609" y="15012"/>
                </a:cubicBezTo>
                <a:cubicBezTo>
                  <a:pt x="18609" y="15035"/>
                  <a:pt x="18632" y="15082"/>
                  <a:pt x="18656" y="15128"/>
                </a:cubicBezTo>
                <a:cubicBezTo>
                  <a:pt x="18492" y="15292"/>
                  <a:pt x="18376" y="15479"/>
                  <a:pt x="18329" y="15712"/>
                </a:cubicBezTo>
                <a:cubicBezTo>
                  <a:pt x="18259" y="15700"/>
                  <a:pt x="18189" y="15695"/>
                  <a:pt x="18119" y="15695"/>
                </a:cubicBezTo>
                <a:cubicBezTo>
                  <a:pt x="18049" y="15695"/>
                  <a:pt x="17979" y="15700"/>
                  <a:pt x="17909" y="15712"/>
                </a:cubicBezTo>
                <a:cubicBezTo>
                  <a:pt x="17815" y="15549"/>
                  <a:pt x="17769" y="15385"/>
                  <a:pt x="17722" y="15198"/>
                </a:cubicBezTo>
                <a:cubicBezTo>
                  <a:pt x="17629" y="14591"/>
                  <a:pt x="17839" y="14241"/>
                  <a:pt x="18189" y="14078"/>
                </a:cubicBezTo>
                <a:close/>
                <a:moveTo>
                  <a:pt x="24750" y="15502"/>
                </a:moveTo>
                <a:cubicBezTo>
                  <a:pt x="24750" y="15572"/>
                  <a:pt x="24773" y="15665"/>
                  <a:pt x="24796" y="15735"/>
                </a:cubicBezTo>
                <a:cubicBezTo>
                  <a:pt x="24750" y="15689"/>
                  <a:pt x="24703" y="15619"/>
                  <a:pt x="24656" y="15572"/>
                </a:cubicBezTo>
                <a:lnTo>
                  <a:pt x="24750" y="15502"/>
                </a:lnTo>
                <a:close/>
                <a:moveTo>
                  <a:pt x="20244" y="15315"/>
                </a:moveTo>
                <a:cubicBezTo>
                  <a:pt x="20407" y="15455"/>
                  <a:pt x="20547" y="15595"/>
                  <a:pt x="20734" y="15712"/>
                </a:cubicBezTo>
                <a:lnTo>
                  <a:pt x="20781" y="15829"/>
                </a:lnTo>
                <a:cubicBezTo>
                  <a:pt x="20617" y="15782"/>
                  <a:pt x="20454" y="15735"/>
                  <a:pt x="20314" y="15689"/>
                </a:cubicBezTo>
                <a:cubicBezTo>
                  <a:pt x="20290" y="15619"/>
                  <a:pt x="20290" y="15595"/>
                  <a:pt x="20267" y="15549"/>
                </a:cubicBezTo>
                <a:lnTo>
                  <a:pt x="20244" y="15572"/>
                </a:lnTo>
                <a:lnTo>
                  <a:pt x="20244" y="15315"/>
                </a:lnTo>
                <a:close/>
                <a:moveTo>
                  <a:pt x="21434" y="15152"/>
                </a:moveTo>
                <a:cubicBezTo>
                  <a:pt x="21598" y="15362"/>
                  <a:pt x="21738" y="15595"/>
                  <a:pt x="21831" y="15852"/>
                </a:cubicBezTo>
                <a:cubicBezTo>
                  <a:pt x="21784" y="15805"/>
                  <a:pt x="21691" y="15782"/>
                  <a:pt x="21621" y="15735"/>
                </a:cubicBezTo>
                <a:lnTo>
                  <a:pt x="21621" y="15759"/>
                </a:lnTo>
                <a:cubicBezTo>
                  <a:pt x="21551" y="15549"/>
                  <a:pt x="21504" y="15339"/>
                  <a:pt x="21434" y="15152"/>
                </a:cubicBezTo>
                <a:close/>
                <a:moveTo>
                  <a:pt x="22919" y="15540"/>
                </a:moveTo>
                <a:lnTo>
                  <a:pt x="23092" y="15712"/>
                </a:lnTo>
                <a:lnTo>
                  <a:pt x="23139" y="15829"/>
                </a:lnTo>
                <a:lnTo>
                  <a:pt x="22999" y="15852"/>
                </a:lnTo>
                <a:cubicBezTo>
                  <a:pt x="22978" y="15748"/>
                  <a:pt x="22957" y="15644"/>
                  <a:pt x="22919" y="15540"/>
                </a:cubicBezTo>
                <a:close/>
                <a:moveTo>
                  <a:pt x="18773" y="15502"/>
                </a:moveTo>
                <a:cubicBezTo>
                  <a:pt x="18819" y="15619"/>
                  <a:pt x="18866" y="15735"/>
                  <a:pt x="18913" y="15876"/>
                </a:cubicBezTo>
                <a:lnTo>
                  <a:pt x="18889" y="15876"/>
                </a:lnTo>
                <a:cubicBezTo>
                  <a:pt x="18819" y="15852"/>
                  <a:pt x="18726" y="15805"/>
                  <a:pt x="18632" y="15782"/>
                </a:cubicBezTo>
                <a:cubicBezTo>
                  <a:pt x="18679" y="15689"/>
                  <a:pt x="18703" y="15595"/>
                  <a:pt x="18773" y="15502"/>
                </a:cubicBezTo>
                <a:close/>
                <a:moveTo>
                  <a:pt x="27505" y="15665"/>
                </a:moveTo>
                <a:cubicBezTo>
                  <a:pt x="27505" y="15805"/>
                  <a:pt x="27505" y="15922"/>
                  <a:pt x="27528" y="16039"/>
                </a:cubicBezTo>
                <a:lnTo>
                  <a:pt x="27458" y="15922"/>
                </a:lnTo>
                <a:cubicBezTo>
                  <a:pt x="27458" y="15829"/>
                  <a:pt x="27505" y="15759"/>
                  <a:pt x="27505" y="15665"/>
                </a:cubicBezTo>
                <a:close/>
                <a:moveTo>
                  <a:pt x="35630" y="10202"/>
                </a:moveTo>
                <a:cubicBezTo>
                  <a:pt x="35700" y="10295"/>
                  <a:pt x="35770" y="10389"/>
                  <a:pt x="35840" y="10482"/>
                </a:cubicBezTo>
                <a:cubicBezTo>
                  <a:pt x="36891" y="12046"/>
                  <a:pt x="37381" y="13938"/>
                  <a:pt x="37218" y="15805"/>
                </a:cubicBezTo>
                <a:cubicBezTo>
                  <a:pt x="37171" y="15899"/>
                  <a:pt x="37148" y="15969"/>
                  <a:pt x="37101" y="16062"/>
                </a:cubicBezTo>
                <a:cubicBezTo>
                  <a:pt x="37007" y="14381"/>
                  <a:pt x="36564" y="12747"/>
                  <a:pt x="35863" y="11253"/>
                </a:cubicBezTo>
                <a:cubicBezTo>
                  <a:pt x="35793" y="10902"/>
                  <a:pt x="35723" y="10552"/>
                  <a:pt x="35630" y="10202"/>
                </a:cubicBezTo>
                <a:close/>
                <a:moveTo>
                  <a:pt x="26921" y="15549"/>
                </a:moveTo>
                <a:lnTo>
                  <a:pt x="27061" y="15805"/>
                </a:lnTo>
                <a:cubicBezTo>
                  <a:pt x="27014" y="15899"/>
                  <a:pt x="26968" y="15992"/>
                  <a:pt x="26921" y="16086"/>
                </a:cubicBezTo>
                <a:cubicBezTo>
                  <a:pt x="26898" y="16016"/>
                  <a:pt x="26874" y="15922"/>
                  <a:pt x="26851" y="15852"/>
                </a:cubicBezTo>
                <a:cubicBezTo>
                  <a:pt x="26874" y="15759"/>
                  <a:pt x="26898" y="15665"/>
                  <a:pt x="26921" y="15549"/>
                </a:cubicBezTo>
                <a:close/>
                <a:moveTo>
                  <a:pt x="12399" y="15619"/>
                </a:moveTo>
                <a:cubicBezTo>
                  <a:pt x="12445" y="15805"/>
                  <a:pt x="12492" y="15969"/>
                  <a:pt x="12539" y="16156"/>
                </a:cubicBezTo>
                <a:cubicBezTo>
                  <a:pt x="12492" y="16039"/>
                  <a:pt x="12445" y="15922"/>
                  <a:pt x="12399" y="15829"/>
                </a:cubicBezTo>
                <a:cubicBezTo>
                  <a:pt x="12399" y="15759"/>
                  <a:pt x="12399" y="15689"/>
                  <a:pt x="12399" y="15619"/>
                </a:cubicBezTo>
                <a:close/>
                <a:moveTo>
                  <a:pt x="14663" y="15268"/>
                </a:moveTo>
                <a:lnTo>
                  <a:pt x="14663" y="15268"/>
                </a:lnTo>
                <a:cubicBezTo>
                  <a:pt x="14710" y="15409"/>
                  <a:pt x="14780" y="15572"/>
                  <a:pt x="14873" y="15712"/>
                </a:cubicBezTo>
                <a:cubicBezTo>
                  <a:pt x="14803" y="15876"/>
                  <a:pt x="14757" y="16016"/>
                  <a:pt x="14710" y="16179"/>
                </a:cubicBezTo>
                <a:cubicBezTo>
                  <a:pt x="14663" y="15876"/>
                  <a:pt x="14663" y="15572"/>
                  <a:pt x="14663" y="15268"/>
                </a:cubicBezTo>
                <a:close/>
                <a:moveTo>
                  <a:pt x="19216" y="15525"/>
                </a:moveTo>
                <a:lnTo>
                  <a:pt x="19310" y="15619"/>
                </a:lnTo>
                <a:cubicBezTo>
                  <a:pt x="19356" y="15805"/>
                  <a:pt x="19403" y="16016"/>
                  <a:pt x="19450" y="16202"/>
                </a:cubicBezTo>
                <a:lnTo>
                  <a:pt x="19380" y="16156"/>
                </a:lnTo>
                <a:cubicBezTo>
                  <a:pt x="19356" y="16062"/>
                  <a:pt x="19310" y="15969"/>
                  <a:pt x="19286" y="15876"/>
                </a:cubicBezTo>
                <a:cubicBezTo>
                  <a:pt x="19263" y="15759"/>
                  <a:pt x="19216" y="15642"/>
                  <a:pt x="19216" y="15525"/>
                </a:cubicBezTo>
                <a:close/>
                <a:moveTo>
                  <a:pt x="5884" y="15479"/>
                </a:moveTo>
                <a:cubicBezTo>
                  <a:pt x="5931" y="15595"/>
                  <a:pt x="5954" y="15689"/>
                  <a:pt x="6001" y="15805"/>
                </a:cubicBezTo>
                <a:cubicBezTo>
                  <a:pt x="5931" y="16016"/>
                  <a:pt x="5884" y="16249"/>
                  <a:pt x="5838" y="16459"/>
                </a:cubicBezTo>
                <a:lnTo>
                  <a:pt x="5814" y="16459"/>
                </a:lnTo>
                <a:cubicBezTo>
                  <a:pt x="5814" y="16132"/>
                  <a:pt x="5861" y="15805"/>
                  <a:pt x="5884" y="15479"/>
                </a:cubicBezTo>
                <a:close/>
                <a:moveTo>
                  <a:pt x="32758" y="15128"/>
                </a:moveTo>
                <a:cubicBezTo>
                  <a:pt x="32875" y="15409"/>
                  <a:pt x="32992" y="15712"/>
                  <a:pt x="33085" y="16016"/>
                </a:cubicBezTo>
                <a:cubicBezTo>
                  <a:pt x="33085" y="16156"/>
                  <a:pt x="33062" y="16296"/>
                  <a:pt x="33015" y="16436"/>
                </a:cubicBezTo>
                <a:lnTo>
                  <a:pt x="33015" y="16459"/>
                </a:lnTo>
                <a:cubicBezTo>
                  <a:pt x="32945" y="16016"/>
                  <a:pt x="32851" y="15572"/>
                  <a:pt x="32758" y="15128"/>
                </a:cubicBezTo>
                <a:close/>
                <a:moveTo>
                  <a:pt x="15947" y="15759"/>
                </a:moveTo>
                <a:cubicBezTo>
                  <a:pt x="15971" y="16016"/>
                  <a:pt x="16018" y="16249"/>
                  <a:pt x="16088" y="16483"/>
                </a:cubicBezTo>
                <a:lnTo>
                  <a:pt x="16041" y="16436"/>
                </a:lnTo>
                <a:cubicBezTo>
                  <a:pt x="15994" y="16343"/>
                  <a:pt x="15947" y="16272"/>
                  <a:pt x="15901" y="16202"/>
                </a:cubicBezTo>
                <a:cubicBezTo>
                  <a:pt x="15901" y="16062"/>
                  <a:pt x="15877" y="15946"/>
                  <a:pt x="15877" y="15829"/>
                </a:cubicBezTo>
                <a:lnTo>
                  <a:pt x="15947" y="15759"/>
                </a:lnTo>
                <a:close/>
                <a:moveTo>
                  <a:pt x="13169" y="14405"/>
                </a:moveTo>
                <a:cubicBezTo>
                  <a:pt x="13216" y="14568"/>
                  <a:pt x="13239" y="14708"/>
                  <a:pt x="13286" y="14872"/>
                </a:cubicBezTo>
                <a:cubicBezTo>
                  <a:pt x="13286" y="15082"/>
                  <a:pt x="13309" y="15292"/>
                  <a:pt x="13309" y="15502"/>
                </a:cubicBezTo>
                <a:cubicBezTo>
                  <a:pt x="13192" y="15829"/>
                  <a:pt x="13076" y="16156"/>
                  <a:pt x="13006" y="16506"/>
                </a:cubicBezTo>
                <a:lnTo>
                  <a:pt x="13006" y="16483"/>
                </a:lnTo>
                <a:cubicBezTo>
                  <a:pt x="13006" y="16389"/>
                  <a:pt x="13006" y="16319"/>
                  <a:pt x="12982" y="16249"/>
                </a:cubicBezTo>
                <a:cubicBezTo>
                  <a:pt x="12959" y="15619"/>
                  <a:pt x="13029" y="15012"/>
                  <a:pt x="13169" y="14405"/>
                </a:cubicBezTo>
                <a:close/>
                <a:moveTo>
                  <a:pt x="36003" y="12607"/>
                </a:moveTo>
                <a:cubicBezTo>
                  <a:pt x="36190" y="13097"/>
                  <a:pt x="36354" y="13611"/>
                  <a:pt x="36470" y="14148"/>
                </a:cubicBezTo>
                <a:cubicBezTo>
                  <a:pt x="36634" y="14988"/>
                  <a:pt x="36751" y="15852"/>
                  <a:pt x="36774" y="16739"/>
                </a:cubicBezTo>
                <a:cubicBezTo>
                  <a:pt x="36681" y="16016"/>
                  <a:pt x="36517" y="15292"/>
                  <a:pt x="36284" y="14591"/>
                </a:cubicBezTo>
                <a:lnTo>
                  <a:pt x="36284" y="14615"/>
                </a:lnTo>
                <a:cubicBezTo>
                  <a:pt x="36214" y="14358"/>
                  <a:pt x="36120" y="14101"/>
                  <a:pt x="36003" y="13868"/>
                </a:cubicBezTo>
                <a:cubicBezTo>
                  <a:pt x="36027" y="13447"/>
                  <a:pt x="36003" y="13027"/>
                  <a:pt x="36003" y="12607"/>
                </a:cubicBezTo>
                <a:close/>
                <a:moveTo>
                  <a:pt x="30773" y="16132"/>
                </a:moveTo>
                <a:cubicBezTo>
                  <a:pt x="30797" y="16226"/>
                  <a:pt x="30820" y="16319"/>
                  <a:pt x="30844" y="16436"/>
                </a:cubicBezTo>
                <a:cubicBezTo>
                  <a:pt x="30820" y="16576"/>
                  <a:pt x="30797" y="16716"/>
                  <a:pt x="30750" y="16856"/>
                </a:cubicBezTo>
                <a:cubicBezTo>
                  <a:pt x="30750" y="16669"/>
                  <a:pt x="30750" y="16483"/>
                  <a:pt x="30750" y="16296"/>
                </a:cubicBezTo>
                <a:lnTo>
                  <a:pt x="30773" y="16296"/>
                </a:lnTo>
                <a:lnTo>
                  <a:pt x="30773" y="16132"/>
                </a:lnTo>
                <a:close/>
                <a:moveTo>
                  <a:pt x="11558" y="15268"/>
                </a:moveTo>
                <a:lnTo>
                  <a:pt x="11558" y="15268"/>
                </a:lnTo>
                <a:cubicBezTo>
                  <a:pt x="11511" y="15805"/>
                  <a:pt x="11511" y="16343"/>
                  <a:pt x="11581" y="16880"/>
                </a:cubicBezTo>
                <a:cubicBezTo>
                  <a:pt x="11488" y="16693"/>
                  <a:pt x="11395" y="16529"/>
                  <a:pt x="11301" y="16343"/>
                </a:cubicBezTo>
                <a:cubicBezTo>
                  <a:pt x="11371" y="15969"/>
                  <a:pt x="11441" y="15619"/>
                  <a:pt x="11558" y="15268"/>
                </a:cubicBezTo>
                <a:close/>
                <a:moveTo>
                  <a:pt x="27948" y="16343"/>
                </a:moveTo>
                <a:lnTo>
                  <a:pt x="27948" y="16343"/>
                </a:lnTo>
                <a:cubicBezTo>
                  <a:pt x="27995" y="16413"/>
                  <a:pt x="28042" y="16483"/>
                  <a:pt x="28088" y="16553"/>
                </a:cubicBezTo>
                <a:lnTo>
                  <a:pt x="28065" y="16739"/>
                </a:lnTo>
                <a:cubicBezTo>
                  <a:pt x="28065" y="16786"/>
                  <a:pt x="28042" y="16833"/>
                  <a:pt x="28018" y="16903"/>
                </a:cubicBezTo>
                <a:lnTo>
                  <a:pt x="27972" y="16926"/>
                </a:lnTo>
                <a:cubicBezTo>
                  <a:pt x="27972" y="16739"/>
                  <a:pt x="27972" y="16529"/>
                  <a:pt x="27948" y="16343"/>
                </a:cubicBezTo>
                <a:close/>
                <a:moveTo>
                  <a:pt x="25800" y="15409"/>
                </a:moveTo>
                <a:cubicBezTo>
                  <a:pt x="25987" y="15782"/>
                  <a:pt x="26151" y="16156"/>
                  <a:pt x="26291" y="16529"/>
                </a:cubicBezTo>
                <a:cubicBezTo>
                  <a:pt x="26244" y="16669"/>
                  <a:pt x="26197" y="16833"/>
                  <a:pt x="26151" y="16950"/>
                </a:cubicBezTo>
                <a:cubicBezTo>
                  <a:pt x="26151" y="16880"/>
                  <a:pt x="26127" y="16833"/>
                  <a:pt x="26104" y="16763"/>
                </a:cubicBezTo>
                <a:cubicBezTo>
                  <a:pt x="26034" y="16459"/>
                  <a:pt x="25940" y="16132"/>
                  <a:pt x="25824" y="15852"/>
                </a:cubicBezTo>
                <a:cubicBezTo>
                  <a:pt x="25824" y="15712"/>
                  <a:pt x="25800" y="15595"/>
                  <a:pt x="25777" y="15479"/>
                </a:cubicBezTo>
                <a:cubicBezTo>
                  <a:pt x="25777" y="15455"/>
                  <a:pt x="25777" y="15432"/>
                  <a:pt x="25800" y="15409"/>
                </a:cubicBezTo>
                <a:close/>
                <a:moveTo>
                  <a:pt x="29956" y="14311"/>
                </a:moveTo>
                <a:cubicBezTo>
                  <a:pt x="30096" y="14545"/>
                  <a:pt x="30213" y="14778"/>
                  <a:pt x="30330" y="15012"/>
                </a:cubicBezTo>
                <a:cubicBezTo>
                  <a:pt x="30377" y="15362"/>
                  <a:pt x="30400" y="15712"/>
                  <a:pt x="30423" y="16039"/>
                </a:cubicBezTo>
                <a:cubicBezTo>
                  <a:pt x="30447" y="16389"/>
                  <a:pt x="30353" y="16669"/>
                  <a:pt x="30330" y="16973"/>
                </a:cubicBezTo>
                <a:cubicBezTo>
                  <a:pt x="30330" y="16950"/>
                  <a:pt x="30330" y="16950"/>
                  <a:pt x="30307" y="16926"/>
                </a:cubicBezTo>
                <a:cubicBezTo>
                  <a:pt x="30260" y="16809"/>
                  <a:pt x="30190" y="16716"/>
                  <a:pt x="30120" y="16599"/>
                </a:cubicBezTo>
                <a:cubicBezTo>
                  <a:pt x="30073" y="16109"/>
                  <a:pt x="30003" y="15642"/>
                  <a:pt x="29886" y="15152"/>
                </a:cubicBezTo>
                <a:cubicBezTo>
                  <a:pt x="29863" y="15012"/>
                  <a:pt x="29863" y="14872"/>
                  <a:pt x="29840" y="14755"/>
                </a:cubicBezTo>
                <a:cubicBezTo>
                  <a:pt x="29886" y="14591"/>
                  <a:pt x="29910" y="14451"/>
                  <a:pt x="29956" y="14311"/>
                </a:cubicBezTo>
                <a:close/>
                <a:moveTo>
                  <a:pt x="8173" y="15876"/>
                </a:moveTo>
                <a:cubicBezTo>
                  <a:pt x="8196" y="15946"/>
                  <a:pt x="8219" y="16016"/>
                  <a:pt x="8243" y="16086"/>
                </a:cubicBezTo>
                <a:cubicBezTo>
                  <a:pt x="8219" y="16296"/>
                  <a:pt x="8196" y="16529"/>
                  <a:pt x="8173" y="16716"/>
                </a:cubicBezTo>
                <a:lnTo>
                  <a:pt x="8173" y="17020"/>
                </a:lnTo>
                <a:cubicBezTo>
                  <a:pt x="8126" y="16716"/>
                  <a:pt x="8102" y="16389"/>
                  <a:pt x="8126" y="16086"/>
                </a:cubicBezTo>
                <a:lnTo>
                  <a:pt x="8126" y="16039"/>
                </a:lnTo>
                <a:cubicBezTo>
                  <a:pt x="8126" y="16016"/>
                  <a:pt x="8149" y="15946"/>
                  <a:pt x="8173" y="15876"/>
                </a:cubicBezTo>
                <a:close/>
                <a:moveTo>
                  <a:pt x="20127" y="16599"/>
                </a:moveTo>
                <a:cubicBezTo>
                  <a:pt x="20173" y="16763"/>
                  <a:pt x="20244" y="16926"/>
                  <a:pt x="20337" y="17066"/>
                </a:cubicBezTo>
                <a:lnTo>
                  <a:pt x="20267" y="16973"/>
                </a:lnTo>
                <a:lnTo>
                  <a:pt x="20150" y="16833"/>
                </a:lnTo>
                <a:cubicBezTo>
                  <a:pt x="20150" y="16763"/>
                  <a:pt x="20127" y="16669"/>
                  <a:pt x="20127" y="16599"/>
                </a:cubicBezTo>
                <a:close/>
                <a:moveTo>
                  <a:pt x="35023" y="15829"/>
                </a:moveTo>
                <a:cubicBezTo>
                  <a:pt x="35070" y="16039"/>
                  <a:pt x="35116" y="16249"/>
                  <a:pt x="35140" y="16459"/>
                </a:cubicBezTo>
                <a:cubicBezTo>
                  <a:pt x="35093" y="16693"/>
                  <a:pt x="35046" y="16926"/>
                  <a:pt x="34999" y="17160"/>
                </a:cubicBezTo>
                <a:cubicBezTo>
                  <a:pt x="34976" y="17043"/>
                  <a:pt x="34953" y="16950"/>
                  <a:pt x="34929" y="16833"/>
                </a:cubicBezTo>
                <a:cubicBezTo>
                  <a:pt x="34976" y="16506"/>
                  <a:pt x="34999" y="16179"/>
                  <a:pt x="35023" y="15829"/>
                </a:cubicBezTo>
                <a:close/>
                <a:moveTo>
                  <a:pt x="24680" y="16413"/>
                </a:moveTo>
                <a:cubicBezTo>
                  <a:pt x="24726" y="16483"/>
                  <a:pt x="24796" y="16553"/>
                  <a:pt x="24866" y="16623"/>
                </a:cubicBezTo>
                <a:lnTo>
                  <a:pt x="24866" y="16716"/>
                </a:lnTo>
                <a:cubicBezTo>
                  <a:pt x="24825" y="16882"/>
                  <a:pt x="24784" y="17029"/>
                  <a:pt x="24726" y="17174"/>
                </a:cubicBezTo>
                <a:lnTo>
                  <a:pt x="24726" y="17174"/>
                </a:lnTo>
                <a:cubicBezTo>
                  <a:pt x="24723" y="16915"/>
                  <a:pt x="24701" y="16674"/>
                  <a:pt x="24680" y="16413"/>
                </a:cubicBezTo>
                <a:close/>
                <a:moveTo>
                  <a:pt x="23349" y="16366"/>
                </a:moveTo>
                <a:lnTo>
                  <a:pt x="23349" y="16366"/>
                </a:lnTo>
                <a:cubicBezTo>
                  <a:pt x="23395" y="16669"/>
                  <a:pt x="23325" y="16973"/>
                  <a:pt x="23185" y="17253"/>
                </a:cubicBezTo>
                <a:cubicBezTo>
                  <a:pt x="23185" y="16973"/>
                  <a:pt x="23162" y="16669"/>
                  <a:pt x="23139" y="16389"/>
                </a:cubicBezTo>
                <a:cubicBezTo>
                  <a:pt x="23209" y="16389"/>
                  <a:pt x="23279" y="16389"/>
                  <a:pt x="23349" y="16366"/>
                </a:cubicBezTo>
                <a:close/>
                <a:moveTo>
                  <a:pt x="21995" y="16343"/>
                </a:moveTo>
                <a:cubicBezTo>
                  <a:pt x="22041" y="16413"/>
                  <a:pt x="22041" y="16459"/>
                  <a:pt x="22041" y="16529"/>
                </a:cubicBezTo>
                <a:cubicBezTo>
                  <a:pt x="22088" y="16763"/>
                  <a:pt x="22088" y="17020"/>
                  <a:pt x="22041" y="17276"/>
                </a:cubicBezTo>
                <a:cubicBezTo>
                  <a:pt x="22018" y="17300"/>
                  <a:pt x="22018" y="17323"/>
                  <a:pt x="21995" y="17346"/>
                </a:cubicBezTo>
                <a:cubicBezTo>
                  <a:pt x="21925" y="17020"/>
                  <a:pt x="21855" y="16693"/>
                  <a:pt x="21784" y="16343"/>
                </a:cubicBezTo>
                <a:close/>
                <a:moveTo>
                  <a:pt x="18585" y="16253"/>
                </a:moveTo>
                <a:cubicBezTo>
                  <a:pt x="18739" y="16277"/>
                  <a:pt x="18872" y="16322"/>
                  <a:pt x="19006" y="16389"/>
                </a:cubicBezTo>
                <a:cubicBezTo>
                  <a:pt x="19029" y="16389"/>
                  <a:pt x="19076" y="16413"/>
                  <a:pt x="19123" y="16436"/>
                </a:cubicBezTo>
                <a:cubicBezTo>
                  <a:pt x="19263" y="16763"/>
                  <a:pt x="19426" y="17066"/>
                  <a:pt x="19613" y="17370"/>
                </a:cubicBezTo>
                <a:lnTo>
                  <a:pt x="19473" y="17323"/>
                </a:lnTo>
                <a:cubicBezTo>
                  <a:pt x="19169" y="17113"/>
                  <a:pt x="18866" y="16856"/>
                  <a:pt x="18586" y="16599"/>
                </a:cubicBezTo>
                <a:cubicBezTo>
                  <a:pt x="18563" y="16484"/>
                  <a:pt x="18562" y="16368"/>
                  <a:pt x="18585" y="16253"/>
                </a:cubicBezTo>
                <a:close/>
                <a:moveTo>
                  <a:pt x="27388" y="16389"/>
                </a:moveTo>
                <a:lnTo>
                  <a:pt x="27505" y="16669"/>
                </a:lnTo>
                <a:cubicBezTo>
                  <a:pt x="27411" y="16833"/>
                  <a:pt x="27341" y="16996"/>
                  <a:pt x="27295" y="17160"/>
                </a:cubicBezTo>
                <a:cubicBezTo>
                  <a:pt x="27248" y="17253"/>
                  <a:pt x="27201" y="17346"/>
                  <a:pt x="27155" y="17417"/>
                </a:cubicBezTo>
                <a:lnTo>
                  <a:pt x="27108" y="17230"/>
                </a:lnTo>
                <a:cubicBezTo>
                  <a:pt x="27225" y="16950"/>
                  <a:pt x="27318" y="16669"/>
                  <a:pt x="27388" y="16389"/>
                </a:cubicBezTo>
                <a:close/>
                <a:moveTo>
                  <a:pt x="10367" y="16833"/>
                </a:moveTo>
                <a:cubicBezTo>
                  <a:pt x="10391" y="16926"/>
                  <a:pt x="10461" y="17043"/>
                  <a:pt x="10507" y="17160"/>
                </a:cubicBezTo>
                <a:cubicBezTo>
                  <a:pt x="10554" y="17253"/>
                  <a:pt x="10554" y="17417"/>
                  <a:pt x="10577" y="17557"/>
                </a:cubicBezTo>
                <a:cubicBezTo>
                  <a:pt x="10461" y="17370"/>
                  <a:pt x="10367" y="17183"/>
                  <a:pt x="10274" y="16973"/>
                </a:cubicBezTo>
                <a:cubicBezTo>
                  <a:pt x="10297" y="16926"/>
                  <a:pt x="10344" y="16856"/>
                  <a:pt x="10367" y="16833"/>
                </a:cubicBezTo>
                <a:close/>
                <a:moveTo>
                  <a:pt x="20500" y="16132"/>
                </a:moveTo>
                <a:lnTo>
                  <a:pt x="20594" y="16179"/>
                </a:lnTo>
                <a:lnTo>
                  <a:pt x="20874" y="16249"/>
                </a:lnTo>
                <a:cubicBezTo>
                  <a:pt x="20991" y="16669"/>
                  <a:pt x="21061" y="17090"/>
                  <a:pt x="21107" y="17533"/>
                </a:cubicBezTo>
                <a:lnTo>
                  <a:pt x="21107" y="17557"/>
                </a:lnTo>
                <a:cubicBezTo>
                  <a:pt x="20991" y="17440"/>
                  <a:pt x="20897" y="17323"/>
                  <a:pt x="20827" y="17206"/>
                </a:cubicBezTo>
                <a:cubicBezTo>
                  <a:pt x="20734" y="16833"/>
                  <a:pt x="20617" y="16483"/>
                  <a:pt x="20500" y="16132"/>
                </a:cubicBezTo>
                <a:close/>
                <a:moveTo>
                  <a:pt x="14103" y="16833"/>
                </a:moveTo>
                <a:lnTo>
                  <a:pt x="14173" y="16973"/>
                </a:lnTo>
                <a:lnTo>
                  <a:pt x="14196" y="17066"/>
                </a:lnTo>
                <a:cubicBezTo>
                  <a:pt x="14196" y="17206"/>
                  <a:pt x="14220" y="17346"/>
                  <a:pt x="14243" y="17487"/>
                </a:cubicBezTo>
                <a:cubicBezTo>
                  <a:pt x="14220" y="17533"/>
                  <a:pt x="14173" y="17603"/>
                  <a:pt x="14150" y="17673"/>
                </a:cubicBezTo>
                <a:cubicBezTo>
                  <a:pt x="14150" y="17627"/>
                  <a:pt x="14126" y="17603"/>
                  <a:pt x="14126" y="17580"/>
                </a:cubicBezTo>
                <a:cubicBezTo>
                  <a:pt x="14080" y="17323"/>
                  <a:pt x="14080" y="17090"/>
                  <a:pt x="14103" y="16833"/>
                </a:cubicBezTo>
                <a:close/>
                <a:moveTo>
                  <a:pt x="9153" y="15012"/>
                </a:moveTo>
                <a:cubicBezTo>
                  <a:pt x="9270" y="15479"/>
                  <a:pt x="9433" y="15922"/>
                  <a:pt x="9620" y="16366"/>
                </a:cubicBezTo>
                <a:cubicBezTo>
                  <a:pt x="9620" y="16739"/>
                  <a:pt x="9620" y="17113"/>
                  <a:pt x="9643" y="17463"/>
                </a:cubicBezTo>
                <a:cubicBezTo>
                  <a:pt x="9620" y="17557"/>
                  <a:pt x="9597" y="17650"/>
                  <a:pt x="9573" y="17743"/>
                </a:cubicBezTo>
                <a:cubicBezTo>
                  <a:pt x="9340" y="17160"/>
                  <a:pt x="9153" y="16599"/>
                  <a:pt x="9013" y="15992"/>
                </a:cubicBezTo>
                <a:cubicBezTo>
                  <a:pt x="9036" y="15665"/>
                  <a:pt x="9083" y="15339"/>
                  <a:pt x="9153" y="15012"/>
                </a:cubicBezTo>
                <a:close/>
                <a:moveTo>
                  <a:pt x="15644" y="16973"/>
                </a:moveTo>
                <a:lnTo>
                  <a:pt x="15644" y="16973"/>
                </a:lnTo>
                <a:cubicBezTo>
                  <a:pt x="15691" y="17230"/>
                  <a:pt x="15761" y="17510"/>
                  <a:pt x="15807" y="17767"/>
                </a:cubicBezTo>
                <a:cubicBezTo>
                  <a:pt x="15737" y="17510"/>
                  <a:pt x="15691" y="17253"/>
                  <a:pt x="15644" y="16973"/>
                </a:cubicBezTo>
                <a:close/>
                <a:moveTo>
                  <a:pt x="36027" y="15222"/>
                </a:moveTo>
                <a:cubicBezTo>
                  <a:pt x="36237" y="15969"/>
                  <a:pt x="36377" y="16739"/>
                  <a:pt x="36447" y="17510"/>
                </a:cubicBezTo>
                <a:cubicBezTo>
                  <a:pt x="36400" y="17603"/>
                  <a:pt x="36354" y="17697"/>
                  <a:pt x="36307" y="17813"/>
                </a:cubicBezTo>
                <a:cubicBezTo>
                  <a:pt x="36284" y="17113"/>
                  <a:pt x="36190" y="16413"/>
                  <a:pt x="36027" y="15712"/>
                </a:cubicBezTo>
                <a:lnTo>
                  <a:pt x="36027" y="15222"/>
                </a:lnTo>
                <a:close/>
                <a:moveTo>
                  <a:pt x="26547" y="17417"/>
                </a:moveTo>
                <a:cubicBezTo>
                  <a:pt x="26571" y="17487"/>
                  <a:pt x="26594" y="17557"/>
                  <a:pt x="26594" y="17627"/>
                </a:cubicBezTo>
                <a:cubicBezTo>
                  <a:pt x="26571" y="17697"/>
                  <a:pt x="26524" y="17767"/>
                  <a:pt x="26501" y="17813"/>
                </a:cubicBezTo>
                <a:lnTo>
                  <a:pt x="26501" y="17837"/>
                </a:lnTo>
                <a:lnTo>
                  <a:pt x="26454" y="17743"/>
                </a:lnTo>
                <a:cubicBezTo>
                  <a:pt x="26501" y="17627"/>
                  <a:pt x="26524" y="17510"/>
                  <a:pt x="26547" y="17417"/>
                </a:cubicBezTo>
                <a:close/>
                <a:moveTo>
                  <a:pt x="30166" y="17417"/>
                </a:moveTo>
                <a:lnTo>
                  <a:pt x="30213" y="17533"/>
                </a:lnTo>
                <a:cubicBezTo>
                  <a:pt x="30213" y="17650"/>
                  <a:pt x="30190" y="17743"/>
                  <a:pt x="30166" y="17837"/>
                </a:cubicBezTo>
                <a:lnTo>
                  <a:pt x="30166" y="17417"/>
                </a:lnTo>
                <a:close/>
                <a:moveTo>
                  <a:pt x="22625" y="17206"/>
                </a:moveTo>
                <a:cubicBezTo>
                  <a:pt x="22648" y="17417"/>
                  <a:pt x="22648" y="17603"/>
                  <a:pt x="22625" y="17813"/>
                </a:cubicBezTo>
                <a:lnTo>
                  <a:pt x="22532" y="17860"/>
                </a:lnTo>
                <a:cubicBezTo>
                  <a:pt x="22555" y="17650"/>
                  <a:pt x="22602" y="17417"/>
                  <a:pt x="22625" y="17206"/>
                </a:cubicBezTo>
                <a:close/>
                <a:moveTo>
                  <a:pt x="31217" y="16016"/>
                </a:moveTo>
                <a:cubicBezTo>
                  <a:pt x="31381" y="16576"/>
                  <a:pt x="31497" y="17136"/>
                  <a:pt x="31567" y="17720"/>
                </a:cubicBezTo>
                <a:cubicBezTo>
                  <a:pt x="31567" y="17790"/>
                  <a:pt x="31544" y="17883"/>
                  <a:pt x="31521" y="17977"/>
                </a:cubicBezTo>
                <a:cubicBezTo>
                  <a:pt x="31474" y="17510"/>
                  <a:pt x="31381" y="17066"/>
                  <a:pt x="31264" y="16623"/>
                </a:cubicBezTo>
                <a:cubicBezTo>
                  <a:pt x="31240" y="16459"/>
                  <a:pt x="31194" y="16343"/>
                  <a:pt x="31170" y="16202"/>
                </a:cubicBezTo>
                <a:lnTo>
                  <a:pt x="31217" y="16016"/>
                </a:lnTo>
                <a:close/>
                <a:moveTo>
                  <a:pt x="8546" y="16833"/>
                </a:moveTo>
                <a:cubicBezTo>
                  <a:pt x="8546" y="16880"/>
                  <a:pt x="8593" y="16903"/>
                  <a:pt x="8593" y="16950"/>
                </a:cubicBezTo>
                <a:cubicBezTo>
                  <a:pt x="8569" y="17300"/>
                  <a:pt x="8569" y="17650"/>
                  <a:pt x="8569" y="18000"/>
                </a:cubicBezTo>
                <a:cubicBezTo>
                  <a:pt x="8523" y="17627"/>
                  <a:pt x="8523" y="17230"/>
                  <a:pt x="8546" y="16833"/>
                </a:cubicBezTo>
                <a:close/>
                <a:moveTo>
                  <a:pt x="16298" y="15409"/>
                </a:moveTo>
                <a:lnTo>
                  <a:pt x="16298" y="15409"/>
                </a:lnTo>
                <a:cubicBezTo>
                  <a:pt x="16555" y="15735"/>
                  <a:pt x="16811" y="16039"/>
                  <a:pt x="17115" y="16343"/>
                </a:cubicBezTo>
                <a:cubicBezTo>
                  <a:pt x="17138" y="16436"/>
                  <a:pt x="17185" y="16553"/>
                  <a:pt x="17232" y="16646"/>
                </a:cubicBezTo>
                <a:cubicBezTo>
                  <a:pt x="17208" y="16973"/>
                  <a:pt x="17232" y="17276"/>
                  <a:pt x="17302" y="17580"/>
                </a:cubicBezTo>
                <a:cubicBezTo>
                  <a:pt x="17325" y="17720"/>
                  <a:pt x="17372" y="17860"/>
                  <a:pt x="17418" y="18000"/>
                </a:cubicBezTo>
                <a:cubicBezTo>
                  <a:pt x="17325" y="17930"/>
                  <a:pt x="17208" y="17860"/>
                  <a:pt x="17092" y="17767"/>
                </a:cubicBezTo>
                <a:cubicBezTo>
                  <a:pt x="16998" y="17627"/>
                  <a:pt x="16905" y="17487"/>
                  <a:pt x="16835" y="17346"/>
                </a:cubicBezTo>
                <a:cubicBezTo>
                  <a:pt x="16765" y="17183"/>
                  <a:pt x="16695" y="17043"/>
                  <a:pt x="16625" y="16880"/>
                </a:cubicBezTo>
                <a:cubicBezTo>
                  <a:pt x="16648" y="16833"/>
                  <a:pt x="16625" y="16763"/>
                  <a:pt x="16578" y="16739"/>
                </a:cubicBezTo>
                <a:cubicBezTo>
                  <a:pt x="16414" y="16319"/>
                  <a:pt x="16321" y="15876"/>
                  <a:pt x="16298" y="15409"/>
                </a:cubicBezTo>
                <a:close/>
                <a:moveTo>
                  <a:pt x="29419" y="16156"/>
                </a:moveTo>
                <a:cubicBezTo>
                  <a:pt x="29513" y="16296"/>
                  <a:pt x="29606" y="16436"/>
                  <a:pt x="29676" y="16576"/>
                </a:cubicBezTo>
                <a:cubicBezTo>
                  <a:pt x="29676" y="17066"/>
                  <a:pt x="29629" y="17580"/>
                  <a:pt x="29559" y="18070"/>
                </a:cubicBezTo>
                <a:cubicBezTo>
                  <a:pt x="29536" y="17537"/>
                  <a:pt x="29444" y="17028"/>
                  <a:pt x="29351" y="16495"/>
                </a:cubicBezTo>
                <a:lnTo>
                  <a:pt x="29351" y="16495"/>
                </a:lnTo>
                <a:cubicBezTo>
                  <a:pt x="29374" y="16382"/>
                  <a:pt x="29397" y="16269"/>
                  <a:pt x="29419" y="16156"/>
                </a:cubicBezTo>
                <a:close/>
                <a:moveTo>
                  <a:pt x="24353" y="17417"/>
                </a:moveTo>
                <a:cubicBezTo>
                  <a:pt x="24353" y="17440"/>
                  <a:pt x="24376" y="17487"/>
                  <a:pt x="24376" y="17533"/>
                </a:cubicBezTo>
                <a:cubicBezTo>
                  <a:pt x="24353" y="17720"/>
                  <a:pt x="24329" y="17883"/>
                  <a:pt x="24306" y="18070"/>
                </a:cubicBezTo>
                <a:lnTo>
                  <a:pt x="24236" y="18094"/>
                </a:lnTo>
                <a:cubicBezTo>
                  <a:pt x="24259" y="17954"/>
                  <a:pt x="24283" y="17813"/>
                  <a:pt x="24306" y="17650"/>
                </a:cubicBezTo>
                <a:cubicBezTo>
                  <a:pt x="24306" y="17627"/>
                  <a:pt x="24306" y="17603"/>
                  <a:pt x="24306" y="17580"/>
                </a:cubicBezTo>
                <a:cubicBezTo>
                  <a:pt x="24329" y="17533"/>
                  <a:pt x="24329" y="17463"/>
                  <a:pt x="24353" y="17417"/>
                </a:cubicBezTo>
                <a:close/>
                <a:moveTo>
                  <a:pt x="12609" y="17136"/>
                </a:moveTo>
                <a:lnTo>
                  <a:pt x="12749" y="17417"/>
                </a:lnTo>
                <a:cubicBezTo>
                  <a:pt x="12795" y="17603"/>
                  <a:pt x="12842" y="17813"/>
                  <a:pt x="12912" y="18024"/>
                </a:cubicBezTo>
                <a:lnTo>
                  <a:pt x="12912" y="18117"/>
                </a:lnTo>
                <a:cubicBezTo>
                  <a:pt x="12795" y="17790"/>
                  <a:pt x="12702" y="17463"/>
                  <a:pt x="12609" y="17136"/>
                </a:cubicBezTo>
                <a:close/>
                <a:moveTo>
                  <a:pt x="15294" y="16506"/>
                </a:moveTo>
                <a:cubicBezTo>
                  <a:pt x="15317" y="17090"/>
                  <a:pt x="15434" y="17697"/>
                  <a:pt x="15667" y="18257"/>
                </a:cubicBezTo>
                <a:cubicBezTo>
                  <a:pt x="15527" y="18140"/>
                  <a:pt x="15387" y="18000"/>
                  <a:pt x="15270" y="17860"/>
                </a:cubicBezTo>
                <a:cubicBezTo>
                  <a:pt x="15130" y="17510"/>
                  <a:pt x="15060" y="17160"/>
                  <a:pt x="15060" y="16786"/>
                </a:cubicBezTo>
                <a:cubicBezTo>
                  <a:pt x="15154" y="16693"/>
                  <a:pt x="15224" y="16599"/>
                  <a:pt x="15294" y="16506"/>
                </a:cubicBezTo>
                <a:close/>
                <a:moveTo>
                  <a:pt x="11838" y="15292"/>
                </a:moveTo>
                <a:lnTo>
                  <a:pt x="11838" y="15315"/>
                </a:lnTo>
                <a:cubicBezTo>
                  <a:pt x="11838" y="15432"/>
                  <a:pt x="11862" y="15549"/>
                  <a:pt x="11862" y="15689"/>
                </a:cubicBezTo>
                <a:cubicBezTo>
                  <a:pt x="11978" y="16576"/>
                  <a:pt x="12188" y="17440"/>
                  <a:pt x="12445" y="18304"/>
                </a:cubicBezTo>
                <a:cubicBezTo>
                  <a:pt x="12375" y="18187"/>
                  <a:pt x="12282" y="18070"/>
                  <a:pt x="12188" y="17954"/>
                </a:cubicBezTo>
                <a:cubicBezTo>
                  <a:pt x="12118" y="17813"/>
                  <a:pt x="12025" y="17650"/>
                  <a:pt x="11932" y="17510"/>
                </a:cubicBezTo>
                <a:cubicBezTo>
                  <a:pt x="11791" y="16786"/>
                  <a:pt x="11745" y="16016"/>
                  <a:pt x="11838" y="15292"/>
                </a:cubicBezTo>
                <a:close/>
                <a:moveTo>
                  <a:pt x="13426" y="16413"/>
                </a:moveTo>
                <a:cubicBezTo>
                  <a:pt x="13449" y="17066"/>
                  <a:pt x="13566" y="17697"/>
                  <a:pt x="13776" y="18304"/>
                </a:cubicBezTo>
                <a:cubicBezTo>
                  <a:pt x="13613" y="17954"/>
                  <a:pt x="13449" y="17603"/>
                  <a:pt x="13286" y="17253"/>
                </a:cubicBezTo>
                <a:cubicBezTo>
                  <a:pt x="13309" y="16973"/>
                  <a:pt x="13356" y="16693"/>
                  <a:pt x="13426" y="16413"/>
                </a:cubicBezTo>
                <a:close/>
                <a:moveTo>
                  <a:pt x="23956" y="17253"/>
                </a:moveTo>
                <a:lnTo>
                  <a:pt x="23956" y="17323"/>
                </a:lnTo>
                <a:lnTo>
                  <a:pt x="23933" y="17440"/>
                </a:lnTo>
                <a:cubicBezTo>
                  <a:pt x="23909" y="17533"/>
                  <a:pt x="23886" y="17650"/>
                  <a:pt x="23862" y="17743"/>
                </a:cubicBezTo>
                <a:cubicBezTo>
                  <a:pt x="23792" y="17977"/>
                  <a:pt x="23629" y="18164"/>
                  <a:pt x="23419" y="18304"/>
                </a:cubicBezTo>
                <a:lnTo>
                  <a:pt x="23302" y="18304"/>
                </a:lnTo>
                <a:cubicBezTo>
                  <a:pt x="23395" y="18117"/>
                  <a:pt x="23489" y="17954"/>
                  <a:pt x="23559" y="17767"/>
                </a:cubicBezTo>
                <a:cubicBezTo>
                  <a:pt x="23699" y="17603"/>
                  <a:pt x="23839" y="17440"/>
                  <a:pt x="23956" y="17253"/>
                </a:cubicBezTo>
                <a:close/>
                <a:moveTo>
                  <a:pt x="17605" y="17323"/>
                </a:moveTo>
                <a:cubicBezTo>
                  <a:pt x="17652" y="17370"/>
                  <a:pt x="17675" y="17417"/>
                  <a:pt x="17722" y="17487"/>
                </a:cubicBezTo>
                <a:cubicBezTo>
                  <a:pt x="17792" y="17650"/>
                  <a:pt x="17885" y="17813"/>
                  <a:pt x="17979" y="17954"/>
                </a:cubicBezTo>
                <a:cubicBezTo>
                  <a:pt x="18095" y="18117"/>
                  <a:pt x="18189" y="18280"/>
                  <a:pt x="18329" y="18444"/>
                </a:cubicBezTo>
                <a:cubicBezTo>
                  <a:pt x="18189" y="18374"/>
                  <a:pt x="18049" y="18327"/>
                  <a:pt x="17932" y="18257"/>
                </a:cubicBezTo>
                <a:cubicBezTo>
                  <a:pt x="17815" y="18024"/>
                  <a:pt x="17722" y="17743"/>
                  <a:pt x="17652" y="17487"/>
                </a:cubicBezTo>
                <a:cubicBezTo>
                  <a:pt x="17652" y="17440"/>
                  <a:pt x="17605" y="17370"/>
                  <a:pt x="17605" y="17323"/>
                </a:cubicBezTo>
                <a:close/>
                <a:moveTo>
                  <a:pt x="30984" y="17206"/>
                </a:moveTo>
                <a:lnTo>
                  <a:pt x="30984" y="17206"/>
                </a:lnTo>
                <a:cubicBezTo>
                  <a:pt x="31007" y="17627"/>
                  <a:pt x="31007" y="18047"/>
                  <a:pt x="30960" y="18491"/>
                </a:cubicBezTo>
                <a:cubicBezTo>
                  <a:pt x="30914" y="18304"/>
                  <a:pt x="30844" y="18117"/>
                  <a:pt x="30773" y="17954"/>
                </a:cubicBezTo>
                <a:cubicBezTo>
                  <a:pt x="30844" y="17697"/>
                  <a:pt x="30914" y="17463"/>
                  <a:pt x="30984" y="17206"/>
                </a:cubicBezTo>
                <a:close/>
                <a:moveTo>
                  <a:pt x="35933" y="18000"/>
                </a:moveTo>
                <a:cubicBezTo>
                  <a:pt x="35933" y="18047"/>
                  <a:pt x="35957" y="18094"/>
                  <a:pt x="35980" y="18140"/>
                </a:cubicBezTo>
                <a:lnTo>
                  <a:pt x="35980" y="18444"/>
                </a:lnTo>
                <a:lnTo>
                  <a:pt x="35910" y="18537"/>
                </a:lnTo>
                <a:lnTo>
                  <a:pt x="35910" y="18444"/>
                </a:lnTo>
                <a:cubicBezTo>
                  <a:pt x="35910" y="18280"/>
                  <a:pt x="35933" y="18140"/>
                  <a:pt x="35933" y="18000"/>
                </a:cubicBezTo>
                <a:close/>
                <a:moveTo>
                  <a:pt x="11231" y="17136"/>
                </a:moveTo>
                <a:cubicBezTo>
                  <a:pt x="11348" y="17300"/>
                  <a:pt x="11465" y="17487"/>
                  <a:pt x="11558" y="17650"/>
                </a:cubicBezTo>
                <a:cubicBezTo>
                  <a:pt x="11628" y="17743"/>
                  <a:pt x="11675" y="17813"/>
                  <a:pt x="11745" y="17907"/>
                </a:cubicBezTo>
                <a:cubicBezTo>
                  <a:pt x="11791" y="18117"/>
                  <a:pt x="11838" y="18304"/>
                  <a:pt x="11862" y="18491"/>
                </a:cubicBezTo>
                <a:cubicBezTo>
                  <a:pt x="11885" y="18537"/>
                  <a:pt x="11885" y="18584"/>
                  <a:pt x="11908" y="18654"/>
                </a:cubicBezTo>
                <a:cubicBezTo>
                  <a:pt x="11675" y="18350"/>
                  <a:pt x="11441" y="18070"/>
                  <a:pt x="11254" y="17743"/>
                </a:cubicBezTo>
                <a:cubicBezTo>
                  <a:pt x="11254" y="17697"/>
                  <a:pt x="11231" y="17627"/>
                  <a:pt x="11231" y="17557"/>
                </a:cubicBezTo>
                <a:lnTo>
                  <a:pt x="11231" y="17136"/>
                </a:lnTo>
                <a:close/>
                <a:moveTo>
                  <a:pt x="27551" y="17627"/>
                </a:moveTo>
                <a:lnTo>
                  <a:pt x="27551" y="18187"/>
                </a:lnTo>
                <a:cubicBezTo>
                  <a:pt x="27458" y="18350"/>
                  <a:pt x="27365" y="18514"/>
                  <a:pt x="27295" y="18677"/>
                </a:cubicBezTo>
                <a:cubicBezTo>
                  <a:pt x="27295" y="18444"/>
                  <a:pt x="27248" y="18210"/>
                  <a:pt x="27225" y="17954"/>
                </a:cubicBezTo>
                <a:lnTo>
                  <a:pt x="27341" y="17767"/>
                </a:lnTo>
                <a:lnTo>
                  <a:pt x="27551" y="17627"/>
                </a:lnTo>
                <a:close/>
                <a:moveTo>
                  <a:pt x="33318" y="16856"/>
                </a:moveTo>
                <a:cubicBezTo>
                  <a:pt x="33435" y="17533"/>
                  <a:pt x="33459" y="18210"/>
                  <a:pt x="33412" y="18911"/>
                </a:cubicBezTo>
                <a:lnTo>
                  <a:pt x="33412" y="18934"/>
                </a:lnTo>
                <a:cubicBezTo>
                  <a:pt x="33365" y="18747"/>
                  <a:pt x="33318" y="18584"/>
                  <a:pt x="33248" y="18397"/>
                </a:cubicBezTo>
                <a:cubicBezTo>
                  <a:pt x="33225" y="18070"/>
                  <a:pt x="33202" y="17767"/>
                  <a:pt x="33155" y="17440"/>
                </a:cubicBezTo>
                <a:cubicBezTo>
                  <a:pt x="33225" y="17253"/>
                  <a:pt x="33272" y="17043"/>
                  <a:pt x="33318" y="16856"/>
                </a:cubicBezTo>
                <a:close/>
                <a:moveTo>
                  <a:pt x="6095" y="16599"/>
                </a:moveTo>
                <a:lnTo>
                  <a:pt x="6095" y="16809"/>
                </a:lnTo>
                <a:cubicBezTo>
                  <a:pt x="6095" y="17440"/>
                  <a:pt x="6141" y="18047"/>
                  <a:pt x="6211" y="18654"/>
                </a:cubicBezTo>
                <a:lnTo>
                  <a:pt x="6211" y="19028"/>
                </a:lnTo>
                <a:cubicBezTo>
                  <a:pt x="6071" y="18584"/>
                  <a:pt x="5978" y="18117"/>
                  <a:pt x="5908" y="17650"/>
                </a:cubicBezTo>
                <a:cubicBezTo>
                  <a:pt x="5954" y="17300"/>
                  <a:pt x="6001" y="16950"/>
                  <a:pt x="6095" y="16599"/>
                </a:cubicBezTo>
                <a:close/>
                <a:moveTo>
                  <a:pt x="6865" y="17860"/>
                </a:moveTo>
                <a:cubicBezTo>
                  <a:pt x="6865" y="17860"/>
                  <a:pt x="6865" y="17860"/>
                  <a:pt x="6865" y="17883"/>
                </a:cubicBezTo>
                <a:cubicBezTo>
                  <a:pt x="6818" y="18070"/>
                  <a:pt x="6795" y="18257"/>
                  <a:pt x="6772" y="18467"/>
                </a:cubicBezTo>
                <a:cubicBezTo>
                  <a:pt x="6772" y="18514"/>
                  <a:pt x="6748" y="18561"/>
                  <a:pt x="6748" y="18631"/>
                </a:cubicBezTo>
                <a:cubicBezTo>
                  <a:pt x="6702" y="18747"/>
                  <a:pt x="6678" y="18887"/>
                  <a:pt x="6655" y="19028"/>
                </a:cubicBezTo>
                <a:lnTo>
                  <a:pt x="6655" y="18958"/>
                </a:lnTo>
                <a:cubicBezTo>
                  <a:pt x="6678" y="18817"/>
                  <a:pt x="6678" y="18701"/>
                  <a:pt x="6702" y="18584"/>
                </a:cubicBezTo>
                <a:cubicBezTo>
                  <a:pt x="6748" y="18327"/>
                  <a:pt x="6795" y="18094"/>
                  <a:pt x="6865" y="17860"/>
                </a:cubicBezTo>
                <a:close/>
                <a:moveTo>
                  <a:pt x="36494" y="18327"/>
                </a:moveTo>
                <a:lnTo>
                  <a:pt x="36494" y="18911"/>
                </a:lnTo>
                <a:lnTo>
                  <a:pt x="36424" y="19051"/>
                </a:lnTo>
                <a:cubicBezTo>
                  <a:pt x="36400" y="18887"/>
                  <a:pt x="36377" y="18724"/>
                  <a:pt x="36354" y="18584"/>
                </a:cubicBezTo>
                <a:cubicBezTo>
                  <a:pt x="36400" y="18491"/>
                  <a:pt x="36447" y="18397"/>
                  <a:pt x="36494" y="18327"/>
                </a:cubicBezTo>
                <a:close/>
                <a:moveTo>
                  <a:pt x="18516" y="18864"/>
                </a:moveTo>
                <a:lnTo>
                  <a:pt x="18516" y="18864"/>
                </a:lnTo>
                <a:cubicBezTo>
                  <a:pt x="18609" y="18887"/>
                  <a:pt x="18703" y="18911"/>
                  <a:pt x="18796" y="18934"/>
                </a:cubicBezTo>
                <a:lnTo>
                  <a:pt x="18959" y="19074"/>
                </a:lnTo>
                <a:cubicBezTo>
                  <a:pt x="18796" y="19004"/>
                  <a:pt x="18656" y="18934"/>
                  <a:pt x="18516" y="18864"/>
                </a:cubicBezTo>
                <a:close/>
                <a:moveTo>
                  <a:pt x="13496" y="18537"/>
                </a:moveTo>
                <a:lnTo>
                  <a:pt x="13543" y="18607"/>
                </a:lnTo>
                <a:cubicBezTo>
                  <a:pt x="13589" y="18724"/>
                  <a:pt x="13683" y="18864"/>
                  <a:pt x="13753" y="18981"/>
                </a:cubicBezTo>
                <a:lnTo>
                  <a:pt x="13753" y="19121"/>
                </a:lnTo>
                <a:cubicBezTo>
                  <a:pt x="13659" y="18934"/>
                  <a:pt x="13566" y="18724"/>
                  <a:pt x="13496" y="18537"/>
                </a:cubicBezTo>
                <a:close/>
                <a:moveTo>
                  <a:pt x="21481" y="18981"/>
                </a:moveTo>
                <a:cubicBezTo>
                  <a:pt x="21551" y="18981"/>
                  <a:pt x="21621" y="19004"/>
                  <a:pt x="21714" y="19028"/>
                </a:cubicBezTo>
                <a:cubicBezTo>
                  <a:pt x="21644" y="19098"/>
                  <a:pt x="21598" y="19168"/>
                  <a:pt x="21551" y="19238"/>
                </a:cubicBezTo>
                <a:cubicBezTo>
                  <a:pt x="21481" y="19168"/>
                  <a:pt x="21388" y="19098"/>
                  <a:pt x="21318" y="19028"/>
                </a:cubicBezTo>
                <a:cubicBezTo>
                  <a:pt x="21318" y="19028"/>
                  <a:pt x="21318" y="19004"/>
                  <a:pt x="21318" y="19004"/>
                </a:cubicBezTo>
                <a:lnTo>
                  <a:pt x="21481" y="18981"/>
                </a:lnTo>
                <a:close/>
                <a:moveTo>
                  <a:pt x="8896" y="17533"/>
                </a:moveTo>
                <a:lnTo>
                  <a:pt x="8896" y="17533"/>
                </a:lnTo>
                <a:cubicBezTo>
                  <a:pt x="9036" y="17837"/>
                  <a:pt x="9200" y="18094"/>
                  <a:pt x="9363" y="18374"/>
                </a:cubicBezTo>
                <a:cubicBezTo>
                  <a:pt x="9270" y="18654"/>
                  <a:pt x="9177" y="18958"/>
                  <a:pt x="9083" y="19261"/>
                </a:cubicBezTo>
                <a:cubicBezTo>
                  <a:pt x="9013" y="19168"/>
                  <a:pt x="8966" y="19051"/>
                  <a:pt x="8920" y="18934"/>
                </a:cubicBezTo>
                <a:cubicBezTo>
                  <a:pt x="8873" y="18467"/>
                  <a:pt x="8873" y="18000"/>
                  <a:pt x="8896" y="17533"/>
                </a:cubicBezTo>
                <a:close/>
                <a:moveTo>
                  <a:pt x="20524" y="19121"/>
                </a:moveTo>
                <a:lnTo>
                  <a:pt x="20594" y="19144"/>
                </a:lnTo>
                <a:lnTo>
                  <a:pt x="20734" y="19214"/>
                </a:lnTo>
                <a:cubicBezTo>
                  <a:pt x="20734" y="19238"/>
                  <a:pt x="20734" y="19261"/>
                  <a:pt x="20734" y="19284"/>
                </a:cubicBezTo>
                <a:cubicBezTo>
                  <a:pt x="20547" y="19238"/>
                  <a:pt x="20384" y="19191"/>
                  <a:pt x="20244" y="19121"/>
                </a:cubicBezTo>
                <a:close/>
                <a:moveTo>
                  <a:pt x="32058" y="17487"/>
                </a:moveTo>
                <a:lnTo>
                  <a:pt x="32058" y="17487"/>
                </a:lnTo>
                <a:cubicBezTo>
                  <a:pt x="32174" y="17767"/>
                  <a:pt x="32268" y="18094"/>
                  <a:pt x="32338" y="18397"/>
                </a:cubicBezTo>
                <a:cubicBezTo>
                  <a:pt x="32338" y="18421"/>
                  <a:pt x="32361" y="18467"/>
                  <a:pt x="32361" y="18491"/>
                </a:cubicBezTo>
                <a:lnTo>
                  <a:pt x="32385" y="18677"/>
                </a:lnTo>
                <a:cubicBezTo>
                  <a:pt x="32291" y="18864"/>
                  <a:pt x="32221" y="19074"/>
                  <a:pt x="32128" y="19284"/>
                </a:cubicBezTo>
                <a:cubicBezTo>
                  <a:pt x="32128" y="18911"/>
                  <a:pt x="32128" y="18561"/>
                  <a:pt x="32081" y="18210"/>
                </a:cubicBezTo>
                <a:cubicBezTo>
                  <a:pt x="32081" y="17954"/>
                  <a:pt x="32081" y="17720"/>
                  <a:pt x="32058" y="17487"/>
                </a:cubicBezTo>
                <a:close/>
                <a:moveTo>
                  <a:pt x="16204" y="17930"/>
                </a:moveTo>
                <a:cubicBezTo>
                  <a:pt x="16484" y="18444"/>
                  <a:pt x="16835" y="18911"/>
                  <a:pt x="17232" y="19331"/>
                </a:cubicBezTo>
                <a:cubicBezTo>
                  <a:pt x="16975" y="19214"/>
                  <a:pt x="16741" y="19051"/>
                  <a:pt x="16508" y="18911"/>
                </a:cubicBezTo>
                <a:cubicBezTo>
                  <a:pt x="16391" y="18584"/>
                  <a:pt x="16274" y="18257"/>
                  <a:pt x="16204" y="17930"/>
                </a:cubicBezTo>
                <a:close/>
                <a:moveTo>
                  <a:pt x="23395" y="19074"/>
                </a:moveTo>
                <a:cubicBezTo>
                  <a:pt x="23349" y="19144"/>
                  <a:pt x="23325" y="19214"/>
                  <a:pt x="23279" y="19284"/>
                </a:cubicBezTo>
                <a:lnTo>
                  <a:pt x="23022" y="19378"/>
                </a:lnTo>
                <a:cubicBezTo>
                  <a:pt x="23045" y="19284"/>
                  <a:pt x="23069" y="19191"/>
                  <a:pt x="23069" y="19121"/>
                </a:cubicBezTo>
                <a:cubicBezTo>
                  <a:pt x="23185" y="19121"/>
                  <a:pt x="23279" y="19098"/>
                  <a:pt x="23395" y="19074"/>
                </a:cubicBezTo>
                <a:close/>
                <a:moveTo>
                  <a:pt x="10274" y="18654"/>
                </a:moveTo>
                <a:cubicBezTo>
                  <a:pt x="10367" y="18887"/>
                  <a:pt x="10437" y="19168"/>
                  <a:pt x="10554" y="19401"/>
                </a:cubicBezTo>
                <a:lnTo>
                  <a:pt x="10531" y="19401"/>
                </a:lnTo>
                <a:lnTo>
                  <a:pt x="10391" y="19214"/>
                </a:lnTo>
                <a:cubicBezTo>
                  <a:pt x="10344" y="19028"/>
                  <a:pt x="10297" y="18841"/>
                  <a:pt x="10274" y="18654"/>
                </a:cubicBezTo>
                <a:close/>
                <a:moveTo>
                  <a:pt x="25263" y="18537"/>
                </a:moveTo>
                <a:cubicBezTo>
                  <a:pt x="25147" y="18887"/>
                  <a:pt x="25007" y="19191"/>
                  <a:pt x="24820" y="19518"/>
                </a:cubicBezTo>
                <a:cubicBezTo>
                  <a:pt x="24913" y="19238"/>
                  <a:pt x="24960" y="18981"/>
                  <a:pt x="25030" y="18724"/>
                </a:cubicBezTo>
                <a:lnTo>
                  <a:pt x="25053" y="18677"/>
                </a:lnTo>
                <a:cubicBezTo>
                  <a:pt x="25123" y="18654"/>
                  <a:pt x="25170" y="18584"/>
                  <a:pt x="25240" y="18537"/>
                </a:cubicBezTo>
                <a:close/>
                <a:moveTo>
                  <a:pt x="22765" y="19121"/>
                </a:moveTo>
                <a:cubicBezTo>
                  <a:pt x="22742" y="19238"/>
                  <a:pt x="22718" y="19354"/>
                  <a:pt x="22695" y="19471"/>
                </a:cubicBezTo>
                <a:cubicBezTo>
                  <a:pt x="22532" y="19495"/>
                  <a:pt x="22392" y="19518"/>
                  <a:pt x="22251" y="19541"/>
                </a:cubicBezTo>
                <a:lnTo>
                  <a:pt x="22251" y="19424"/>
                </a:lnTo>
                <a:cubicBezTo>
                  <a:pt x="22298" y="19378"/>
                  <a:pt x="22368" y="19331"/>
                  <a:pt x="22415" y="19284"/>
                </a:cubicBezTo>
                <a:lnTo>
                  <a:pt x="22532" y="19214"/>
                </a:lnTo>
                <a:lnTo>
                  <a:pt x="22625" y="19121"/>
                </a:lnTo>
                <a:close/>
                <a:moveTo>
                  <a:pt x="7822" y="17253"/>
                </a:moveTo>
                <a:cubicBezTo>
                  <a:pt x="7892" y="17767"/>
                  <a:pt x="8032" y="18280"/>
                  <a:pt x="8219" y="18771"/>
                </a:cubicBezTo>
                <a:cubicBezTo>
                  <a:pt x="8266" y="19051"/>
                  <a:pt x="8289" y="19331"/>
                  <a:pt x="8336" y="19588"/>
                </a:cubicBezTo>
                <a:cubicBezTo>
                  <a:pt x="8102" y="19261"/>
                  <a:pt x="7892" y="18911"/>
                  <a:pt x="7682" y="18561"/>
                </a:cubicBezTo>
                <a:cubicBezTo>
                  <a:pt x="7706" y="18117"/>
                  <a:pt x="7752" y="17673"/>
                  <a:pt x="7822" y="17253"/>
                </a:cubicBezTo>
                <a:close/>
                <a:moveTo>
                  <a:pt x="12188" y="18537"/>
                </a:moveTo>
                <a:cubicBezTo>
                  <a:pt x="12212" y="18584"/>
                  <a:pt x="12235" y="18607"/>
                  <a:pt x="12258" y="18631"/>
                </a:cubicBezTo>
                <a:cubicBezTo>
                  <a:pt x="12469" y="18934"/>
                  <a:pt x="12702" y="19214"/>
                  <a:pt x="12936" y="19518"/>
                </a:cubicBezTo>
                <a:cubicBezTo>
                  <a:pt x="12959" y="19588"/>
                  <a:pt x="12982" y="19681"/>
                  <a:pt x="13029" y="19751"/>
                </a:cubicBezTo>
                <a:cubicBezTo>
                  <a:pt x="12795" y="19565"/>
                  <a:pt x="12585" y="19354"/>
                  <a:pt x="12375" y="19144"/>
                </a:cubicBezTo>
                <a:cubicBezTo>
                  <a:pt x="12305" y="18958"/>
                  <a:pt x="12235" y="18747"/>
                  <a:pt x="12188" y="18537"/>
                </a:cubicBezTo>
                <a:close/>
                <a:moveTo>
                  <a:pt x="14733" y="18724"/>
                </a:moveTo>
                <a:cubicBezTo>
                  <a:pt x="14850" y="19098"/>
                  <a:pt x="15014" y="19471"/>
                  <a:pt x="15200" y="19821"/>
                </a:cubicBezTo>
                <a:lnTo>
                  <a:pt x="15130" y="19751"/>
                </a:lnTo>
                <a:cubicBezTo>
                  <a:pt x="15037" y="19588"/>
                  <a:pt x="14943" y="19424"/>
                  <a:pt x="14850" y="19284"/>
                </a:cubicBezTo>
                <a:cubicBezTo>
                  <a:pt x="14803" y="19098"/>
                  <a:pt x="14780" y="18911"/>
                  <a:pt x="14733" y="18724"/>
                </a:cubicBezTo>
                <a:close/>
                <a:moveTo>
                  <a:pt x="28672" y="19121"/>
                </a:moveTo>
                <a:cubicBezTo>
                  <a:pt x="28672" y="19261"/>
                  <a:pt x="28672" y="19378"/>
                  <a:pt x="28649" y="19518"/>
                </a:cubicBezTo>
                <a:cubicBezTo>
                  <a:pt x="28602" y="19658"/>
                  <a:pt x="28579" y="19751"/>
                  <a:pt x="28532" y="19845"/>
                </a:cubicBezTo>
                <a:lnTo>
                  <a:pt x="28532" y="19635"/>
                </a:lnTo>
                <a:cubicBezTo>
                  <a:pt x="28579" y="19471"/>
                  <a:pt x="28625" y="19284"/>
                  <a:pt x="28672" y="19121"/>
                </a:cubicBezTo>
                <a:close/>
                <a:moveTo>
                  <a:pt x="16438" y="17673"/>
                </a:moveTo>
                <a:lnTo>
                  <a:pt x="16438" y="17673"/>
                </a:lnTo>
                <a:cubicBezTo>
                  <a:pt x="16555" y="17767"/>
                  <a:pt x="16648" y="17860"/>
                  <a:pt x="16788" y="17954"/>
                </a:cubicBezTo>
                <a:cubicBezTo>
                  <a:pt x="17255" y="18724"/>
                  <a:pt x="17909" y="19401"/>
                  <a:pt x="18679" y="19915"/>
                </a:cubicBezTo>
                <a:lnTo>
                  <a:pt x="18539" y="19868"/>
                </a:lnTo>
                <a:cubicBezTo>
                  <a:pt x="17652" y="19331"/>
                  <a:pt x="16928" y="18584"/>
                  <a:pt x="16438" y="17673"/>
                </a:cubicBezTo>
                <a:close/>
                <a:moveTo>
                  <a:pt x="18586" y="19261"/>
                </a:moveTo>
                <a:lnTo>
                  <a:pt x="18586" y="19261"/>
                </a:lnTo>
                <a:cubicBezTo>
                  <a:pt x="19123" y="19518"/>
                  <a:pt x="19683" y="19705"/>
                  <a:pt x="20290" y="19821"/>
                </a:cubicBezTo>
                <a:lnTo>
                  <a:pt x="20337" y="19821"/>
                </a:lnTo>
                <a:cubicBezTo>
                  <a:pt x="20197" y="19891"/>
                  <a:pt x="20033" y="19938"/>
                  <a:pt x="19870" y="19938"/>
                </a:cubicBezTo>
                <a:lnTo>
                  <a:pt x="19683" y="19938"/>
                </a:lnTo>
                <a:cubicBezTo>
                  <a:pt x="19450" y="19868"/>
                  <a:pt x="19263" y="19798"/>
                  <a:pt x="19053" y="19681"/>
                </a:cubicBezTo>
                <a:cubicBezTo>
                  <a:pt x="18889" y="19565"/>
                  <a:pt x="18726" y="19424"/>
                  <a:pt x="18586" y="19261"/>
                </a:cubicBezTo>
                <a:close/>
                <a:moveTo>
                  <a:pt x="15574" y="18607"/>
                </a:moveTo>
                <a:lnTo>
                  <a:pt x="15574" y="18607"/>
                </a:lnTo>
                <a:cubicBezTo>
                  <a:pt x="15691" y="18701"/>
                  <a:pt x="15807" y="18794"/>
                  <a:pt x="15947" y="18887"/>
                </a:cubicBezTo>
                <a:cubicBezTo>
                  <a:pt x="16111" y="19214"/>
                  <a:pt x="16298" y="19495"/>
                  <a:pt x="16531" y="19775"/>
                </a:cubicBezTo>
                <a:cubicBezTo>
                  <a:pt x="16555" y="19821"/>
                  <a:pt x="16601" y="19891"/>
                  <a:pt x="16625" y="19961"/>
                </a:cubicBezTo>
                <a:cubicBezTo>
                  <a:pt x="16204" y="19565"/>
                  <a:pt x="15831" y="19121"/>
                  <a:pt x="15574" y="18607"/>
                </a:cubicBezTo>
                <a:close/>
                <a:moveTo>
                  <a:pt x="26337" y="19354"/>
                </a:moveTo>
                <a:cubicBezTo>
                  <a:pt x="26337" y="19378"/>
                  <a:pt x="26337" y="19401"/>
                  <a:pt x="26361" y="19448"/>
                </a:cubicBezTo>
                <a:cubicBezTo>
                  <a:pt x="26361" y="19471"/>
                  <a:pt x="26291" y="19588"/>
                  <a:pt x="26267" y="19658"/>
                </a:cubicBezTo>
                <a:cubicBezTo>
                  <a:pt x="26244" y="19728"/>
                  <a:pt x="26197" y="19821"/>
                  <a:pt x="26174" y="19891"/>
                </a:cubicBezTo>
                <a:lnTo>
                  <a:pt x="25964" y="19961"/>
                </a:lnTo>
                <a:cubicBezTo>
                  <a:pt x="25987" y="19868"/>
                  <a:pt x="26010" y="19775"/>
                  <a:pt x="26057" y="19681"/>
                </a:cubicBezTo>
                <a:lnTo>
                  <a:pt x="26057" y="19681"/>
                </a:lnTo>
                <a:lnTo>
                  <a:pt x="26034" y="19705"/>
                </a:lnTo>
                <a:cubicBezTo>
                  <a:pt x="26127" y="19588"/>
                  <a:pt x="26221" y="19471"/>
                  <a:pt x="26337" y="19354"/>
                </a:cubicBezTo>
                <a:close/>
                <a:moveTo>
                  <a:pt x="24329" y="19495"/>
                </a:moveTo>
                <a:lnTo>
                  <a:pt x="24329" y="19495"/>
                </a:lnTo>
                <a:cubicBezTo>
                  <a:pt x="24306" y="19611"/>
                  <a:pt x="24259" y="19705"/>
                  <a:pt x="24189" y="19821"/>
                </a:cubicBezTo>
                <a:cubicBezTo>
                  <a:pt x="24143" y="19891"/>
                  <a:pt x="24073" y="19961"/>
                  <a:pt x="24026" y="20032"/>
                </a:cubicBezTo>
                <a:lnTo>
                  <a:pt x="24003" y="20055"/>
                </a:lnTo>
                <a:lnTo>
                  <a:pt x="23933" y="20055"/>
                </a:lnTo>
                <a:cubicBezTo>
                  <a:pt x="24003" y="19915"/>
                  <a:pt x="24073" y="19775"/>
                  <a:pt x="24143" y="19658"/>
                </a:cubicBezTo>
                <a:cubicBezTo>
                  <a:pt x="24213" y="19588"/>
                  <a:pt x="24283" y="19541"/>
                  <a:pt x="24329" y="19495"/>
                </a:cubicBezTo>
                <a:close/>
                <a:moveTo>
                  <a:pt x="11395" y="18561"/>
                </a:moveTo>
                <a:cubicBezTo>
                  <a:pt x="11605" y="18841"/>
                  <a:pt x="11862" y="19098"/>
                  <a:pt x="12118" y="19354"/>
                </a:cubicBezTo>
                <a:cubicBezTo>
                  <a:pt x="12212" y="19611"/>
                  <a:pt x="12282" y="19868"/>
                  <a:pt x="12399" y="20125"/>
                </a:cubicBezTo>
                <a:cubicBezTo>
                  <a:pt x="12142" y="19845"/>
                  <a:pt x="11908" y="19541"/>
                  <a:pt x="11675" y="19261"/>
                </a:cubicBezTo>
                <a:cubicBezTo>
                  <a:pt x="11558" y="19028"/>
                  <a:pt x="11488" y="18794"/>
                  <a:pt x="11395" y="18584"/>
                </a:cubicBezTo>
                <a:lnTo>
                  <a:pt x="11395" y="18561"/>
                </a:lnTo>
                <a:close/>
                <a:moveTo>
                  <a:pt x="29186" y="18794"/>
                </a:moveTo>
                <a:cubicBezTo>
                  <a:pt x="29209" y="18841"/>
                  <a:pt x="29233" y="18911"/>
                  <a:pt x="29256" y="18958"/>
                </a:cubicBezTo>
                <a:cubicBezTo>
                  <a:pt x="29256" y="19144"/>
                  <a:pt x="29256" y="19308"/>
                  <a:pt x="29256" y="19495"/>
                </a:cubicBezTo>
                <a:cubicBezTo>
                  <a:pt x="29162" y="19705"/>
                  <a:pt x="29069" y="19891"/>
                  <a:pt x="28952" y="20078"/>
                </a:cubicBezTo>
                <a:lnTo>
                  <a:pt x="28906" y="20148"/>
                </a:lnTo>
                <a:cubicBezTo>
                  <a:pt x="28929" y="19961"/>
                  <a:pt x="28952" y="19775"/>
                  <a:pt x="28976" y="19588"/>
                </a:cubicBezTo>
                <a:cubicBezTo>
                  <a:pt x="29069" y="19331"/>
                  <a:pt x="29139" y="19051"/>
                  <a:pt x="29186" y="18794"/>
                </a:cubicBezTo>
                <a:close/>
                <a:moveTo>
                  <a:pt x="21341" y="19915"/>
                </a:moveTo>
                <a:cubicBezTo>
                  <a:pt x="21458" y="20008"/>
                  <a:pt x="21551" y="20125"/>
                  <a:pt x="21668" y="20218"/>
                </a:cubicBezTo>
                <a:cubicBezTo>
                  <a:pt x="21551" y="20218"/>
                  <a:pt x="21434" y="20242"/>
                  <a:pt x="21318" y="20242"/>
                </a:cubicBezTo>
                <a:lnTo>
                  <a:pt x="20944" y="20242"/>
                </a:lnTo>
                <a:lnTo>
                  <a:pt x="20967" y="20125"/>
                </a:lnTo>
                <a:cubicBezTo>
                  <a:pt x="21084" y="20055"/>
                  <a:pt x="21201" y="19985"/>
                  <a:pt x="21318" y="19915"/>
                </a:cubicBezTo>
                <a:close/>
                <a:moveTo>
                  <a:pt x="27411" y="19868"/>
                </a:moveTo>
                <a:lnTo>
                  <a:pt x="27365" y="20032"/>
                </a:lnTo>
                <a:cubicBezTo>
                  <a:pt x="27295" y="20102"/>
                  <a:pt x="27248" y="20172"/>
                  <a:pt x="27178" y="20265"/>
                </a:cubicBezTo>
                <a:lnTo>
                  <a:pt x="27178" y="20242"/>
                </a:lnTo>
                <a:cubicBezTo>
                  <a:pt x="27248" y="20125"/>
                  <a:pt x="27341" y="19985"/>
                  <a:pt x="27411" y="19868"/>
                </a:cubicBezTo>
                <a:close/>
                <a:moveTo>
                  <a:pt x="26804" y="19961"/>
                </a:moveTo>
                <a:lnTo>
                  <a:pt x="26781" y="20265"/>
                </a:lnTo>
                <a:lnTo>
                  <a:pt x="26664" y="20428"/>
                </a:lnTo>
                <a:cubicBezTo>
                  <a:pt x="26711" y="20288"/>
                  <a:pt x="26734" y="20125"/>
                  <a:pt x="26734" y="19985"/>
                </a:cubicBezTo>
                <a:lnTo>
                  <a:pt x="26804" y="19961"/>
                </a:lnTo>
                <a:close/>
                <a:moveTo>
                  <a:pt x="33599" y="15128"/>
                </a:moveTo>
                <a:cubicBezTo>
                  <a:pt x="33949" y="15805"/>
                  <a:pt x="34229" y="16529"/>
                  <a:pt x="34462" y="17253"/>
                </a:cubicBezTo>
                <a:lnTo>
                  <a:pt x="34462" y="17276"/>
                </a:lnTo>
                <a:lnTo>
                  <a:pt x="34462" y="17487"/>
                </a:lnTo>
                <a:cubicBezTo>
                  <a:pt x="34346" y="18514"/>
                  <a:pt x="34089" y="19518"/>
                  <a:pt x="33715" y="20498"/>
                </a:cubicBezTo>
                <a:cubicBezTo>
                  <a:pt x="33692" y="20288"/>
                  <a:pt x="33669" y="20078"/>
                  <a:pt x="33622" y="19868"/>
                </a:cubicBezTo>
                <a:cubicBezTo>
                  <a:pt x="33879" y="18607"/>
                  <a:pt x="33809" y="17300"/>
                  <a:pt x="33459" y="16062"/>
                </a:cubicBezTo>
                <a:cubicBezTo>
                  <a:pt x="33529" y="15759"/>
                  <a:pt x="33575" y="15455"/>
                  <a:pt x="33599" y="15128"/>
                </a:cubicBezTo>
                <a:close/>
                <a:moveTo>
                  <a:pt x="10554" y="18257"/>
                </a:moveTo>
                <a:lnTo>
                  <a:pt x="10554" y="18257"/>
                </a:lnTo>
                <a:cubicBezTo>
                  <a:pt x="10647" y="18397"/>
                  <a:pt x="10764" y="18584"/>
                  <a:pt x="10858" y="18724"/>
                </a:cubicBezTo>
                <a:lnTo>
                  <a:pt x="10858" y="18747"/>
                </a:lnTo>
                <a:cubicBezTo>
                  <a:pt x="10998" y="19214"/>
                  <a:pt x="11161" y="19658"/>
                  <a:pt x="11371" y="20125"/>
                </a:cubicBezTo>
                <a:cubicBezTo>
                  <a:pt x="11418" y="20242"/>
                  <a:pt x="11465" y="20382"/>
                  <a:pt x="11535" y="20522"/>
                </a:cubicBezTo>
                <a:lnTo>
                  <a:pt x="11395" y="20382"/>
                </a:lnTo>
                <a:cubicBezTo>
                  <a:pt x="11208" y="20032"/>
                  <a:pt x="11044" y="19658"/>
                  <a:pt x="10904" y="19284"/>
                </a:cubicBezTo>
                <a:cubicBezTo>
                  <a:pt x="10788" y="18958"/>
                  <a:pt x="10671" y="18607"/>
                  <a:pt x="10554" y="18257"/>
                </a:cubicBezTo>
                <a:close/>
                <a:moveTo>
                  <a:pt x="26034" y="20242"/>
                </a:moveTo>
                <a:lnTo>
                  <a:pt x="25707" y="20522"/>
                </a:lnTo>
                <a:cubicBezTo>
                  <a:pt x="25754" y="20452"/>
                  <a:pt x="25777" y="20358"/>
                  <a:pt x="25824" y="20288"/>
                </a:cubicBezTo>
                <a:cubicBezTo>
                  <a:pt x="25894" y="20288"/>
                  <a:pt x="25964" y="20265"/>
                  <a:pt x="26034" y="20242"/>
                </a:cubicBezTo>
                <a:close/>
                <a:moveTo>
                  <a:pt x="9667" y="18934"/>
                </a:moveTo>
                <a:cubicBezTo>
                  <a:pt x="9690" y="19028"/>
                  <a:pt x="9737" y="19121"/>
                  <a:pt x="9784" y="19214"/>
                </a:cubicBezTo>
                <a:cubicBezTo>
                  <a:pt x="9830" y="19728"/>
                  <a:pt x="9924" y="20242"/>
                  <a:pt x="10040" y="20732"/>
                </a:cubicBezTo>
                <a:cubicBezTo>
                  <a:pt x="9877" y="20522"/>
                  <a:pt x="9714" y="20288"/>
                  <a:pt x="9573" y="20055"/>
                </a:cubicBezTo>
                <a:cubicBezTo>
                  <a:pt x="9550" y="19938"/>
                  <a:pt x="9573" y="19821"/>
                  <a:pt x="9573" y="19705"/>
                </a:cubicBezTo>
                <a:cubicBezTo>
                  <a:pt x="9597" y="19448"/>
                  <a:pt x="9620" y="19191"/>
                  <a:pt x="9667" y="18934"/>
                </a:cubicBezTo>
                <a:close/>
                <a:moveTo>
                  <a:pt x="9177" y="20428"/>
                </a:moveTo>
                <a:cubicBezTo>
                  <a:pt x="9200" y="20475"/>
                  <a:pt x="9247" y="20522"/>
                  <a:pt x="9270" y="20569"/>
                </a:cubicBezTo>
                <a:cubicBezTo>
                  <a:pt x="9270" y="20662"/>
                  <a:pt x="9293" y="20755"/>
                  <a:pt x="9293" y="20849"/>
                </a:cubicBezTo>
                <a:lnTo>
                  <a:pt x="9200" y="20732"/>
                </a:lnTo>
                <a:lnTo>
                  <a:pt x="9153" y="20545"/>
                </a:lnTo>
                <a:cubicBezTo>
                  <a:pt x="9153" y="20522"/>
                  <a:pt x="9153" y="20475"/>
                  <a:pt x="9177" y="20428"/>
                </a:cubicBezTo>
                <a:close/>
                <a:moveTo>
                  <a:pt x="31614" y="19191"/>
                </a:moveTo>
                <a:lnTo>
                  <a:pt x="31614" y="19191"/>
                </a:lnTo>
                <a:cubicBezTo>
                  <a:pt x="31591" y="19728"/>
                  <a:pt x="31521" y="20242"/>
                  <a:pt x="31404" y="20779"/>
                </a:cubicBezTo>
                <a:lnTo>
                  <a:pt x="31357" y="20849"/>
                </a:lnTo>
                <a:cubicBezTo>
                  <a:pt x="31357" y="20825"/>
                  <a:pt x="31357" y="20825"/>
                  <a:pt x="31357" y="20802"/>
                </a:cubicBezTo>
                <a:cubicBezTo>
                  <a:pt x="31474" y="20335"/>
                  <a:pt x="31544" y="19868"/>
                  <a:pt x="31567" y="19401"/>
                </a:cubicBezTo>
                <a:cubicBezTo>
                  <a:pt x="31591" y="19331"/>
                  <a:pt x="31591" y="19261"/>
                  <a:pt x="31614" y="19191"/>
                </a:cubicBezTo>
                <a:close/>
                <a:moveTo>
                  <a:pt x="5441" y="16249"/>
                </a:moveTo>
                <a:lnTo>
                  <a:pt x="5441" y="16249"/>
                </a:lnTo>
                <a:cubicBezTo>
                  <a:pt x="5394" y="17020"/>
                  <a:pt x="5441" y="17813"/>
                  <a:pt x="5558" y="18584"/>
                </a:cubicBezTo>
                <a:cubicBezTo>
                  <a:pt x="5534" y="19354"/>
                  <a:pt x="5581" y="20125"/>
                  <a:pt x="5721" y="20872"/>
                </a:cubicBezTo>
                <a:cubicBezTo>
                  <a:pt x="5604" y="20662"/>
                  <a:pt x="5511" y="20428"/>
                  <a:pt x="5417" y="20195"/>
                </a:cubicBezTo>
                <a:cubicBezTo>
                  <a:pt x="5347" y="19845"/>
                  <a:pt x="5301" y="19471"/>
                  <a:pt x="5254" y="19121"/>
                </a:cubicBezTo>
                <a:cubicBezTo>
                  <a:pt x="5207" y="18467"/>
                  <a:pt x="5207" y="17837"/>
                  <a:pt x="5231" y="17206"/>
                </a:cubicBezTo>
                <a:lnTo>
                  <a:pt x="5231" y="17206"/>
                </a:lnTo>
                <a:lnTo>
                  <a:pt x="5254" y="17230"/>
                </a:lnTo>
                <a:cubicBezTo>
                  <a:pt x="5301" y="16903"/>
                  <a:pt x="5347" y="16576"/>
                  <a:pt x="5441" y="16249"/>
                </a:cubicBezTo>
                <a:close/>
                <a:moveTo>
                  <a:pt x="14056" y="19505"/>
                </a:moveTo>
                <a:cubicBezTo>
                  <a:pt x="14305" y="19867"/>
                  <a:pt x="14555" y="20229"/>
                  <a:pt x="14827" y="20569"/>
                </a:cubicBezTo>
                <a:cubicBezTo>
                  <a:pt x="14850" y="20685"/>
                  <a:pt x="14897" y="20802"/>
                  <a:pt x="14920" y="20895"/>
                </a:cubicBezTo>
                <a:lnTo>
                  <a:pt x="14803" y="20802"/>
                </a:lnTo>
                <a:cubicBezTo>
                  <a:pt x="14523" y="20452"/>
                  <a:pt x="14266" y="20078"/>
                  <a:pt x="14033" y="19705"/>
                </a:cubicBezTo>
                <a:cubicBezTo>
                  <a:pt x="14053" y="19626"/>
                  <a:pt x="14056" y="19564"/>
                  <a:pt x="14056" y="19505"/>
                </a:cubicBezTo>
                <a:close/>
                <a:moveTo>
                  <a:pt x="27995" y="20032"/>
                </a:moveTo>
                <a:lnTo>
                  <a:pt x="27995" y="20032"/>
                </a:lnTo>
                <a:cubicBezTo>
                  <a:pt x="27972" y="20102"/>
                  <a:pt x="27972" y="20148"/>
                  <a:pt x="27948" y="20218"/>
                </a:cubicBezTo>
                <a:cubicBezTo>
                  <a:pt x="27855" y="20452"/>
                  <a:pt x="27762" y="20709"/>
                  <a:pt x="27645" y="20919"/>
                </a:cubicBezTo>
                <a:cubicBezTo>
                  <a:pt x="27645" y="20802"/>
                  <a:pt x="27692" y="20639"/>
                  <a:pt x="27715" y="20498"/>
                </a:cubicBezTo>
                <a:lnTo>
                  <a:pt x="27715" y="20475"/>
                </a:lnTo>
                <a:cubicBezTo>
                  <a:pt x="27808" y="20335"/>
                  <a:pt x="27902" y="20195"/>
                  <a:pt x="27995" y="20032"/>
                </a:cubicBezTo>
                <a:close/>
                <a:moveTo>
                  <a:pt x="24680" y="20428"/>
                </a:moveTo>
                <a:cubicBezTo>
                  <a:pt x="24586" y="20592"/>
                  <a:pt x="24493" y="20732"/>
                  <a:pt x="24399" y="20872"/>
                </a:cubicBezTo>
                <a:lnTo>
                  <a:pt x="24236" y="20989"/>
                </a:lnTo>
                <a:lnTo>
                  <a:pt x="24213" y="20989"/>
                </a:lnTo>
                <a:cubicBezTo>
                  <a:pt x="24259" y="20895"/>
                  <a:pt x="24306" y="20802"/>
                  <a:pt x="24353" y="20685"/>
                </a:cubicBezTo>
                <a:lnTo>
                  <a:pt x="24470" y="20592"/>
                </a:lnTo>
                <a:cubicBezTo>
                  <a:pt x="24540" y="20545"/>
                  <a:pt x="24610" y="20498"/>
                  <a:pt x="24680" y="20428"/>
                </a:cubicBezTo>
                <a:close/>
                <a:moveTo>
                  <a:pt x="3013" y="14311"/>
                </a:moveTo>
                <a:cubicBezTo>
                  <a:pt x="3013" y="14545"/>
                  <a:pt x="3036" y="14778"/>
                  <a:pt x="3059" y="14988"/>
                </a:cubicBezTo>
                <a:cubicBezTo>
                  <a:pt x="2849" y="15782"/>
                  <a:pt x="2756" y="16599"/>
                  <a:pt x="2779" y="17440"/>
                </a:cubicBezTo>
                <a:cubicBezTo>
                  <a:pt x="2616" y="18654"/>
                  <a:pt x="2592" y="19915"/>
                  <a:pt x="2709" y="21152"/>
                </a:cubicBezTo>
                <a:cubicBezTo>
                  <a:pt x="1985" y="19938"/>
                  <a:pt x="1705" y="18491"/>
                  <a:pt x="1939" y="17090"/>
                </a:cubicBezTo>
                <a:cubicBezTo>
                  <a:pt x="2172" y="16109"/>
                  <a:pt x="2522" y="15175"/>
                  <a:pt x="3013" y="14311"/>
                </a:cubicBezTo>
                <a:close/>
                <a:moveTo>
                  <a:pt x="25147" y="20592"/>
                </a:moveTo>
                <a:lnTo>
                  <a:pt x="25147" y="20592"/>
                </a:lnTo>
                <a:cubicBezTo>
                  <a:pt x="25007" y="20779"/>
                  <a:pt x="24866" y="20965"/>
                  <a:pt x="24703" y="21152"/>
                </a:cubicBezTo>
                <a:lnTo>
                  <a:pt x="24680" y="21152"/>
                </a:lnTo>
                <a:cubicBezTo>
                  <a:pt x="24796" y="21012"/>
                  <a:pt x="24890" y="20872"/>
                  <a:pt x="24983" y="20755"/>
                </a:cubicBezTo>
                <a:cubicBezTo>
                  <a:pt x="25030" y="20685"/>
                  <a:pt x="25100" y="20639"/>
                  <a:pt x="25147" y="20592"/>
                </a:cubicBezTo>
                <a:close/>
                <a:moveTo>
                  <a:pt x="30633" y="18491"/>
                </a:moveTo>
                <a:cubicBezTo>
                  <a:pt x="30703" y="18747"/>
                  <a:pt x="30797" y="19028"/>
                  <a:pt x="30844" y="19284"/>
                </a:cubicBezTo>
                <a:cubicBezTo>
                  <a:pt x="30706" y="19948"/>
                  <a:pt x="30479" y="20590"/>
                  <a:pt x="30162" y="21186"/>
                </a:cubicBezTo>
                <a:lnTo>
                  <a:pt x="30162" y="21186"/>
                </a:lnTo>
                <a:cubicBezTo>
                  <a:pt x="30138" y="20988"/>
                  <a:pt x="30094" y="20790"/>
                  <a:pt x="30050" y="20592"/>
                </a:cubicBezTo>
                <a:cubicBezTo>
                  <a:pt x="30283" y="19961"/>
                  <a:pt x="30447" y="19308"/>
                  <a:pt x="30587" y="18654"/>
                </a:cubicBezTo>
                <a:cubicBezTo>
                  <a:pt x="30587" y="18607"/>
                  <a:pt x="30610" y="18537"/>
                  <a:pt x="30633" y="18491"/>
                </a:cubicBezTo>
                <a:close/>
                <a:moveTo>
                  <a:pt x="28882" y="20779"/>
                </a:moveTo>
                <a:cubicBezTo>
                  <a:pt x="28882" y="20802"/>
                  <a:pt x="28859" y="20825"/>
                  <a:pt x="28859" y="20849"/>
                </a:cubicBezTo>
                <a:cubicBezTo>
                  <a:pt x="28789" y="20965"/>
                  <a:pt x="28719" y="21082"/>
                  <a:pt x="28625" y="21199"/>
                </a:cubicBezTo>
                <a:lnTo>
                  <a:pt x="28672" y="21059"/>
                </a:lnTo>
                <a:lnTo>
                  <a:pt x="28882" y="20779"/>
                </a:lnTo>
                <a:close/>
                <a:moveTo>
                  <a:pt x="4203" y="20405"/>
                </a:moveTo>
                <a:lnTo>
                  <a:pt x="4203" y="20405"/>
                </a:lnTo>
                <a:cubicBezTo>
                  <a:pt x="4250" y="20522"/>
                  <a:pt x="4297" y="20639"/>
                  <a:pt x="4367" y="20755"/>
                </a:cubicBezTo>
                <a:cubicBezTo>
                  <a:pt x="4414" y="20872"/>
                  <a:pt x="4437" y="20989"/>
                  <a:pt x="4460" y="21106"/>
                </a:cubicBezTo>
                <a:lnTo>
                  <a:pt x="4484" y="21246"/>
                </a:lnTo>
                <a:cubicBezTo>
                  <a:pt x="4390" y="20965"/>
                  <a:pt x="4297" y="20685"/>
                  <a:pt x="4203" y="20405"/>
                </a:cubicBezTo>
                <a:close/>
                <a:moveTo>
                  <a:pt x="16695" y="19401"/>
                </a:moveTo>
                <a:lnTo>
                  <a:pt x="16695" y="19401"/>
                </a:lnTo>
                <a:cubicBezTo>
                  <a:pt x="17138" y="19658"/>
                  <a:pt x="17605" y="19891"/>
                  <a:pt x="18095" y="20078"/>
                </a:cubicBezTo>
                <a:cubicBezTo>
                  <a:pt x="18773" y="20545"/>
                  <a:pt x="19566" y="20849"/>
                  <a:pt x="20407" y="20942"/>
                </a:cubicBezTo>
                <a:cubicBezTo>
                  <a:pt x="20360" y="21082"/>
                  <a:pt x="20314" y="21199"/>
                  <a:pt x="20267" y="21339"/>
                </a:cubicBezTo>
                <a:cubicBezTo>
                  <a:pt x="18983" y="21269"/>
                  <a:pt x="17792" y="20709"/>
                  <a:pt x="16928" y="19775"/>
                </a:cubicBezTo>
                <a:cubicBezTo>
                  <a:pt x="16881" y="19728"/>
                  <a:pt x="16858" y="19681"/>
                  <a:pt x="16811" y="19635"/>
                </a:cubicBezTo>
                <a:cubicBezTo>
                  <a:pt x="16765" y="19565"/>
                  <a:pt x="16741" y="19471"/>
                  <a:pt x="16695" y="19401"/>
                </a:cubicBezTo>
                <a:close/>
                <a:moveTo>
                  <a:pt x="21901" y="20825"/>
                </a:moveTo>
                <a:lnTo>
                  <a:pt x="21901" y="20919"/>
                </a:lnTo>
                <a:cubicBezTo>
                  <a:pt x="21691" y="21082"/>
                  <a:pt x="21434" y="21222"/>
                  <a:pt x="21201" y="21316"/>
                </a:cubicBezTo>
                <a:cubicBezTo>
                  <a:pt x="21014" y="21339"/>
                  <a:pt x="20851" y="21339"/>
                  <a:pt x="20664" y="21339"/>
                </a:cubicBezTo>
                <a:cubicBezTo>
                  <a:pt x="20687" y="21222"/>
                  <a:pt x="20734" y="21082"/>
                  <a:pt x="20781" y="20942"/>
                </a:cubicBezTo>
                <a:cubicBezTo>
                  <a:pt x="20835" y="20949"/>
                  <a:pt x="20892" y="20952"/>
                  <a:pt x="20949" y="20952"/>
                </a:cubicBezTo>
                <a:cubicBezTo>
                  <a:pt x="21088" y="20952"/>
                  <a:pt x="21232" y="20935"/>
                  <a:pt x="21364" y="20919"/>
                </a:cubicBezTo>
                <a:cubicBezTo>
                  <a:pt x="21551" y="20895"/>
                  <a:pt x="21714" y="20872"/>
                  <a:pt x="21901" y="20825"/>
                </a:cubicBezTo>
                <a:close/>
                <a:moveTo>
                  <a:pt x="12632" y="19845"/>
                </a:moveTo>
                <a:lnTo>
                  <a:pt x="12632" y="19845"/>
                </a:lnTo>
                <a:cubicBezTo>
                  <a:pt x="12859" y="20027"/>
                  <a:pt x="13064" y="20208"/>
                  <a:pt x="13312" y="20390"/>
                </a:cubicBezTo>
                <a:lnTo>
                  <a:pt x="13312" y="20390"/>
                </a:lnTo>
                <a:cubicBezTo>
                  <a:pt x="13428" y="20737"/>
                  <a:pt x="13567" y="21061"/>
                  <a:pt x="13706" y="21386"/>
                </a:cubicBezTo>
                <a:cubicBezTo>
                  <a:pt x="13496" y="21199"/>
                  <a:pt x="13286" y="21012"/>
                  <a:pt x="13076" y="20825"/>
                </a:cubicBezTo>
                <a:cubicBezTo>
                  <a:pt x="13029" y="20709"/>
                  <a:pt x="12959" y="20592"/>
                  <a:pt x="12912" y="20475"/>
                </a:cubicBezTo>
                <a:cubicBezTo>
                  <a:pt x="12819" y="20288"/>
                  <a:pt x="12725" y="20078"/>
                  <a:pt x="12632" y="19845"/>
                </a:cubicBezTo>
                <a:close/>
                <a:moveTo>
                  <a:pt x="10725" y="20180"/>
                </a:moveTo>
                <a:lnTo>
                  <a:pt x="10725" y="20180"/>
                </a:lnTo>
                <a:cubicBezTo>
                  <a:pt x="10824" y="20284"/>
                  <a:pt x="10922" y="20400"/>
                  <a:pt x="11021" y="20498"/>
                </a:cubicBezTo>
                <a:cubicBezTo>
                  <a:pt x="11091" y="20615"/>
                  <a:pt x="11138" y="20732"/>
                  <a:pt x="11208" y="20872"/>
                </a:cubicBezTo>
                <a:cubicBezTo>
                  <a:pt x="11325" y="21082"/>
                  <a:pt x="11441" y="21316"/>
                  <a:pt x="11581" y="21526"/>
                </a:cubicBezTo>
                <a:cubicBezTo>
                  <a:pt x="11267" y="21100"/>
                  <a:pt x="10975" y="20631"/>
                  <a:pt x="10725" y="20180"/>
                </a:cubicBezTo>
                <a:close/>
                <a:moveTo>
                  <a:pt x="7145" y="20498"/>
                </a:moveTo>
                <a:cubicBezTo>
                  <a:pt x="7215" y="20849"/>
                  <a:pt x="7285" y="21199"/>
                  <a:pt x="7379" y="21549"/>
                </a:cubicBezTo>
                <a:lnTo>
                  <a:pt x="7309" y="21432"/>
                </a:lnTo>
                <a:cubicBezTo>
                  <a:pt x="7262" y="21152"/>
                  <a:pt x="7192" y="20872"/>
                  <a:pt x="7145" y="20592"/>
                </a:cubicBezTo>
                <a:lnTo>
                  <a:pt x="7145" y="20498"/>
                </a:lnTo>
                <a:close/>
                <a:moveTo>
                  <a:pt x="11955" y="20522"/>
                </a:moveTo>
                <a:lnTo>
                  <a:pt x="11955" y="20522"/>
                </a:lnTo>
                <a:cubicBezTo>
                  <a:pt x="12188" y="20872"/>
                  <a:pt x="12422" y="21222"/>
                  <a:pt x="12702" y="21549"/>
                </a:cubicBezTo>
                <a:cubicBezTo>
                  <a:pt x="12585" y="21456"/>
                  <a:pt x="12469" y="21362"/>
                  <a:pt x="12352" y="21269"/>
                </a:cubicBezTo>
                <a:cubicBezTo>
                  <a:pt x="12212" y="21012"/>
                  <a:pt x="12072" y="20779"/>
                  <a:pt x="11955" y="20522"/>
                </a:cubicBezTo>
                <a:close/>
                <a:moveTo>
                  <a:pt x="25987" y="21292"/>
                </a:moveTo>
                <a:lnTo>
                  <a:pt x="25987" y="21292"/>
                </a:lnTo>
                <a:cubicBezTo>
                  <a:pt x="25917" y="21362"/>
                  <a:pt x="25824" y="21456"/>
                  <a:pt x="25754" y="21526"/>
                </a:cubicBezTo>
                <a:lnTo>
                  <a:pt x="25707" y="21549"/>
                </a:lnTo>
                <a:lnTo>
                  <a:pt x="25847" y="21362"/>
                </a:lnTo>
                <a:cubicBezTo>
                  <a:pt x="25894" y="21339"/>
                  <a:pt x="25940" y="21316"/>
                  <a:pt x="25987" y="21292"/>
                </a:cubicBezTo>
                <a:close/>
                <a:moveTo>
                  <a:pt x="17535" y="20919"/>
                </a:moveTo>
                <a:lnTo>
                  <a:pt x="17535" y="20919"/>
                </a:lnTo>
                <a:cubicBezTo>
                  <a:pt x="18119" y="21222"/>
                  <a:pt x="18726" y="21432"/>
                  <a:pt x="19356" y="21573"/>
                </a:cubicBezTo>
                <a:cubicBezTo>
                  <a:pt x="18749" y="21502"/>
                  <a:pt x="18166" y="21339"/>
                  <a:pt x="17629" y="21035"/>
                </a:cubicBezTo>
                <a:cubicBezTo>
                  <a:pt x="17605" y="21012"/>
                  <a:pt x="17582" y="20965"/>
                  <a:pt x="17535" y="20919"/>
                </a:cubicBezTo>
                <a:close/>
                <a:moveTo>
                  <a:pt x="32711" y="21129"/>
                </a:moveTo>
                <a:cubicBezTo>
                  <a:pt x="32711" y="21246"/>
                  <a:pt x="32711" y="21409"/>
                  <a:pt x="32711" y="21573"/>
                </a:cubicBezTo>
                <a:lnTo>
                  <a:pt x="32711" y="21596"/>
                </a:lnTo>
                <a:lnTo>
                  <a:pt x="32665" y="21666"/>
                </a:lnTo>
                <a:cubicBezTo>
                  <a:pt x="32688" y="21479"/>
                  <a:pt x="32688" y="21316"/>
                  <a:pt x="32711" y="21129"/>
                </a:cubicBezTo>
                <a:close/>
                <a:moveTo>
                  <a:pt x="6025" y="20592"/>
                </a:moveTo>
                <a:cubicBezTo>
                  <a:pt x="6095" y="20825"/>
                  <a:pt x="6188" y="21059"/>
                  <a:pt x="6281" y="21292"/>
                </a:cubicBezTo>
                <a:cubicBezTo>
                  <a:pt x="6281" y="21456"/>
                  <a:pt x="6305" y="21619"/>
                  <a:pt x="6305" y="21806"/>
                </a:cubicBezTo>
                <a:cubicBezTo>
                  <a:pt x="6188" y="21409"/>
                  <a:pt x="6095" y="20989"/>
                  <a:pt x="6025" y="20592"/>
                </a:cubicBezTo>
                <a:close/>
                <a:moveTo>
                  <a:pt x="10987" y="21589"/>
                </a:moveTo>
                <a:lnTo>
                  <a:pt x="10987" y="21589"/>
                </a:lnTo>
                <a:cubicBezTo>
                  <a:pt x="11069" y="21726"/>
                  <a:pt x="11153" y="21851"/>
                  <a:pt x="11254" y="21993"/>
                </a:cubicBezTo>
                <a:lnTo>
                  <a:pt x="11161" y="21899"/>
                </a:lnTo>
                <a:cubicBezTo>
                  <a:pt x="11103" y="21803"/>
                  <a:pt x="11045" y="21691"/>
                  <a:pt x="10987" y="21589"/>
                </a:cubicBezTo>
                <a:close/>
                <a:moveTo>
                  <a:pt x="30703" y="21012"/>
                </a:moveTo>
                <a:lnTo>
                  <a:pt x="30703" y="21012"/>
                </a:lnTo>
                <a:cubicBezTo>
                  <a:pt x="30540" y="21386"/>
                  <a:pt x="30377" y="21736"/>
                  <a:pt x="30213" y="22110"/>
                </a:cubicBezTo>
                <a:lnTo>
                  <a:pt x="30213" y="21923"/>
                </a:lnTo>
                <a:cubicBezTo>
                  <a:pt x="30400" y="21643"/>
                  <a:pt x="30563" y="21316"/>
                  <a:pt x="30703" y="21012"/>
                </a:cubicBezTo>
                <a:close/>
                <a:moveTo>
                  <a:pt x="3013" y="19284"/>
                </a:moveTo>
                <a:cubicBezTo>
                  <a:pt x="3013" y="19495"/>
                  <a:pt x="3013" y="19681"/>
                  <a:pt x="3036" y="19868"/>
                </a:cubicBezTo>
                <a:cubicBezTo>
                  <a:pt x="3059" y="20639"/>
                  <a:pt x="3153" y="21386"/>
                  <a:pt x="3316" y="22133"/>
                </a:cubicBezTo>
                <a:lnTo>
                  <a:pt x="3176" y="21923"/>
                </a:lnTo>
                <a:cubicBezTo>
                  <a:pt x="3059" y="21176"/>
                  <a:pt x="2989" y="20452"/>
                  <a:pt x="3013" y="19705"/>
                </a:cubicBezTo>
                <a:lnTo>
                  <a:pt x="3013" y="19284"/>
                </a:lnTo>
                <a:close/>
                <a:moveTo>
                  <a:pt x="25380" y="21502"/>
                </a:moveTo>
                <a:cubicBezTo>
                  <a:pt x="25287" y="21643"/>
                  <a:pt x="25193" y="21806"/>
                  <a:pt x="25077" y="21969"/>
                </a:cubicBezTo>
                <a:cubicBezTo>
                  <a:pt x="24960" y="22016"/>
                  <a:pt x="24843" y="22086"/>
                  <a:pt x="24726" y="22133"/>
                </a:cubicBezTo>
                <a:cubicBezTo>
                  <a:pt x="24890" y="21946"/>
                  <a:pt x="25030" y="21713"/>
                  <a:pt x="25170" y="21502"/>
                </a:cubicBezTo>
                <a:close/>
                <a:moveTo>
                  <a:pt x="9620" y="20965"/>
                </a:moveTo>
                <a:lnTo>
                  <a:pt x="9620" y="20965"/>
                </a:lnTo>
                <a:cubicBezTo>
                  <a:pt x="9854" y="21246"/>
                  <a:pt x="10110" y="21479"/>
                  <a:pt x="10367" y="21736"/>
                </a:cubicBezTo>
                <a:cubicBezTo>
                  <a:pt x="10437" y="21923"/>
                  <a:pt x="10507" y="22110"/>
                  <a:pt x="10601" y="22273"/>
                </a:cubicBezTo>
                <a:cubicBezTo>
                  <a:pt x="10274" y="21969"/>
                  <a:pt x="9970" y="21619"/>
                  <a:pt x="9667" y="21292"/>
                </a:cubicBezTo>
                <a:cubicBezTo>
                  <a:pt x="9643" y="21176"/>
                  <a:pt x="9620" y="21082"/>
                  <a:pt x="9620" y="20965"/>
                </a:cubicBezTo>
                <a:close/>
                <a:moveTo>
                  <a:pt x="32408" y="19635"/>
                </a:moveTo>
                <a:cubicBezTo>
                  <a:pt x="32385" y="20008"/>
                  <a:pt x="32385" y="20428"/>
                  <a:pt x="32361" y="20825"/>
                </a:cubicBezTo>
                <a:lnTo>
                  <a:pt x="32361" y="20849"/>
                </a:lnTo>
                <a:cubicBezTo>
                  <a:pt x="32198" y="21409"/>
                  <a:pt x="31941" y="21969"/>
                  <a:pt x="31637" y="22483"/>
                </a:cubicBezTo>
                <a:cubicBezTo>
                  <a:pt x="31684" y="22343"/>
                  <a:pt x="31731" y="22180"/>
                  <a:pt x="31754" y="22039"/>
                </a:cubicBezTo>
                <a:cubicBezTo>
                  <a:pt x="31918" y="21479"/>
                  <a:pt x="32034" y="20895"/>
                  <a:pt x="32081" y="20312"/>
                </a:cubicBezTo>
                <a:cubicBezTo>
                  <a:pt x="32198" y="20102"/>
                  <a:pt x="32291" y="19868"/>
                  <a:pt x="32408" y="19635"/>
                </a:cubicBezTo>
                <a:close/>
                <a:moveTo>
                  <a:pt x="14523" y="21176"/>
                </a:moveTo>
                <a:cubicBezTo>
                  <a:pt x="14687" y="21339"/>
                  <a:pt x="14873" y="21479"/>
                  <a:pt x="15037" y="21619"/>
                </a:cubicBezTo>
                <a:lnTo>
                  <a:pt x="15340" y="21923"/>
                </a:lnTo>
                <a:cubicBezTo>
                  <a:pt x="15434" y="22133"/>
                  <a:pt x="15527" y="22343"/>
                  <a:pt x="15644" y="22553"/>
                </a:cubicBezTo>
                <a:cubicBezTo>
                  <a:pt x="15177" y="22180"/>
                  <a:pt x="14780" y="21713"/>
                  <a:pt x="14477" y="21176"/>
                </a:cubicBezTo>
                <a:close/>
                <a:moveTo>
                  <a:pt x="22718" y="22436"/>
                </a:moveTo>
                <a:cubicBezTo>
                  <a:pt x="22672" y="22483"/>
                  <a:pt x="22602" y="22553"/>
                  <a:pt x="22555" y="22600"/>
                </a:cubicBezTo>
                <a:cubicBezTo>
                  <a:pt x="22205" y="22740"/>
                  <a:pt x="21831" y="22810"/>
                  <a:pt x="21458" y="22857"/>
                </a:cubicBezTo>
                <a:lnTo>
                  <a:pt x="21481" y="22833"/>
                </a:lnTo>
                <a:cubicBezTo>
                  <a:pt x="21551" y="22787"/>
                  <a:pt x="21598" y="22717"/>
                  <a:pt x="21644" y="22647"/>
                </a:cubicBezTo>
                <a:cubicBezTo>
                  <a:pt x="21995" y="22600"/>
                  <a:pt x="22368" y="22530"/>
                  <a:pt x="22718" y="22436"/>
                </a:cubicBezTo>
                <a:close/>
                <a:moveTo>
                  <a:pt x="34626" y="21246"/>
                </a:moveTo>
                <a:cubicBezTo>
                  <a:pt x="34533" y="21619"/>
                  <a:pt x="34439" y="22016"/>
                  <a:pt x="34322" y="22390"/>
                </a:cubicBezTo>
                <a:cubicBezTo>
                  <a:pt x="34182" y="22553"/>
                  <a:pt x="34042" y="22693"/>
                  <a:pt x="33902" y="22857"/>
                </a:cubicBezTo>
                <a:cubicBezTo>
                  <a:pt x="34019" y="22553"/>
                  <a:pt x="34112" y="22273"/>
                  <a:pt x="34206" y="21969"/>
                </a:cubicBezTo>
                <a:cubicBezTo>
                  <a:pt x="34299" y="21783"/>
                  <a:pt x="34392" y="21596"/>
                  <a:pt x="34486" y="21409"/>
                </a:cubicBezTo>
                <a:lnTo>
                  <a:pt x="34626" y="21246"/>
                </a:lnTo>
                <a:close/>
                <a:moveTo>
                  <a:pt x="29816" y="21176"/>
                </a:moveTo>
                <a:cubicBezTo>
                  <a:pt x="29840" y="21362"/>
                  <a:pt x="29863" y="21526"/>
                  <a:pt x="29886" y="21713"/>
                </a:cubicBezTo>
                <a:cubicBezTo>
                  <a:pt x="29631" y="22130"/>
                  <a:pt x="29353" y="22548"/>
                  <a:pt x="29051" y="22920"/>
                </a:cubicBezTo>
                <a:lnTo>
                  <a:pt x="29051" y="22920"/>
                </a:lnTo>
                <a:cubicBezTo>
                  <a:pt x="29076" y="22790"/>
                  <a:pt x="29119" y="22660"/>
                  <a:pt x="29162" y="22530"/>
                </a:cubicBezTo>
                <a:cubicBezTo>
                  <a:pt x="29396" y="22086"/>
                  <a:pt x="29629" y="21643"/>
                  <a:pt x="29816" y="21176"/>
                </a:cubicBezTo>
                <a:close/>
                <a:moveTo>
                  <a:pt x="21084" y="22717"/>
                </a:moveTo>
                <a:cubicBezTo>
                  <a:pt x="21014" y="22763"/>
                  <a:pt x="20944" y="22833"/>
                  <a:pt x="20874" y="22880"/>
                </a:cubicBezTo>
                <a:lnTo>
                  <a:pt x="20781" y="22927"/>
                </a:lnTo>
                <a:cubicBezTo>
                  <a:pt x="20454" y="22927"/>
                  <a:pt x="20127" y="22903"/>
                  <a:pt x="19800" y="22857"/>
                </a:cubicBezTo>
                <a:lnTo>
                  <a:pt x="19870" y="22763"/>
                </a:lnTo>
                <a:cubicBezTo>
                  <a:pt x="20267" y="22763"/>
                  <a:pt x="20664" y="22763"/>
                  <a:pt x="21084" y="22717"/>
                </a:cubicBezTo>
                <a:close/>
                <a:moveTo>
                  <a:pt x="10998" y="22320"/>
                </a:moveTo>
                <a:lnTo>
                  <a:pt x="11044" y="22343"/>
                </a:lnTo>
                <a:cubicBezTo>
                  <a:pt x="11161" y="22600"/>
                  <a:pt x="11325" y="22857"/>
                  <a:pt x="11465" y="23090"/>
                </a:cubicBezTo>
                <a:cubicBezTo>
                  <a:pt x="11441" y="23067"/>
                  <a:pt x="11418" y="23043"/>
                  <a:pt x="11371" y="23020"/>
                </a:cubicBezTo>
                <a:cubicBezTo>
                  <a:pt x="11231" y="22787"/>
                  <a:pt x="11114" y="22553"/>
                  <a:pt x="10998" y="22320"/>
                </a:cubicBezTo>
                <a:close/>
                <a:moveTo>
                  <a:pt x="15971" y="22436"/>
                </a:moveTo>
                <a:lnTo>
                  <a:pt x="15971" y="22436"/>
                </a:lnTo>
                <a:cubicBezTo>
                  <a:pt x="16298" y="22693"/>
                  <a:pt x="16625" y="22903"/>
                  <a:pt x="16975" y="23090"/>
                </a:cubicBezTo>
                <a:cubicBezTo>
                  <a:pt x="16881" y="23113"/>
                  <a:pt x="16765" y="23137"/>
                  <a:pt x="16648" y="23137"/>
                </a:cubicBezTo>
                <a:lnTo>
                  <a:pt x="16368" y="23020"/>
                </a:lnTo>
                <a:lnTo>
                  <a:pt x="16298" y="22973"/>
                </a:lnTo>
                <a:lnTo>
                  <a:pt x="16274" y="22950"/>
                </a:lnTo>
                <a:cubicBezTo>
                  <a:pt x="16181" y="22787"/>
                  <a:pt x="16088" y="22600"/>
                  <a:pt x="15971" y="22436"/>
                </a:cubicBezTo>
                <a:close/>
                <a:moveTo>
                  <a:pt x="24329" y="22693"/>
                </a:moveTo>
                <a:cubicBezTo>
                  <a:pt x="24037" y="22881"/>
                  <a:pt x="23726" y="23050"/>
                  <a:pt x="23413" y="23201"/>
                </a:cubicBezTo>
                <a:lnTo>
                  <a:pt x="23413" y="23201"/>
                </a:lnTo>
                <a:cubicBezTo>
                  <a:pt x="23627" y="23095"/>
                  <a:pt x="23827" y="22973"/>
                  <a:pt x="24026" y="22833"/>
                </a:cubicBezTo>
                <a:lnTo>
                  <a:pt x="24026" y="22810"/>
                </a:lnTo>
                <a:lnTo>
                  <a:pt x="24049" y="22787"/>
                </a:lnTo>
                <a:lnTo>
                  <a:pt x="24329" y="22693"/>
                </a:lnTo>
                <a:close/>
                <a:moveTo>
                  <a:pt x="38432" y="12957"/>
                </a:moveTo>
                <a:lnTo>
                  <a:pt x="38432" y="12957"/>
                </a:lnTo>
                <a:cubicBezTo>
                  <a:pt x="38805" y="14872"/>
                  <a:pt x="38782" y="16856"/>
                  <a:pt x="38315" y="18747"/>
                </a:cubicBezTo>
                <a:cubicBezTo>
                  <a:pt x="37918" y="20382"/>
                  <a:pt x="37241" y="21946"/>
                  <a:pt x="36284" y="23347"/>
                </a:cubicBezTo>
                <a:cubicBezTo>
                  <a:pt x="36377" y="22997"/>
                  <a:pt x="36424" y="22670"/>
                  <a:pt x="36447" y="22320"/>
                </a:cubicBezTo>
                <a:cubicBezTo>
                  <a:pt x="36517" y="22063"/>
                  <a:pt x="36564" y="21829"/>
                  <a:pt x="36634" y="21573"/>
                </a:cubicBezTo>
                <a:cubicBezTo>
                  <a:pt x="36891" y="20452"/>
                  <a:pt x="37054" y="19284"/>
                  <a:pt x="37124" y="18117"/>
                </a:cubicBezTo>
                <a:cubicBezTo>
                  <a:pt x="37334" y="17417"/>
                  <a:pt x="37474" y="16693"/>
                  <a:pt x="37544" y="15969"/>
                </a:cubicBezTo>
                <a:cubicBezTo>
                  <a:pt x="37825" y="15245"/>
                  <a:pt x="38058" y="14498"/>
                  <a:pt x="38268" y="13728"/>
                </a:cubicBezTo>
                <a:cubicBezTo>
                  <a:pt x="38338" y="13471"/>
                  <a:pt x="38385" y="13214"/>
                  <a:pt x="38432" y="12957"/>
                </a:cubicBezTo>
                <a:close/>
                <a:moveTo>
                  <a:pt x="26034" y="22460"/>
                </a:moveTo>
                <a:cubicBezTo>
                  <a:pt x="25917" y="22647"/>
                  <a:pt x="25824" y="22833"/>
                  <a:pt x="25707" y="22997"/>
                </a:cubicBezTo>
                <a:lnTo>
                  <a:pt x="25684" y="22997"/>
                </a:lnTo>
                <a:cubicBezTo>
                  <a:pt x="25473" y="23160"/>
                  <a:pt x="25217" y="23277"/>
                  <a:pt x="24983" y="23394"/>
                </a:cubicBezTo>
                <a:lnTo>
                  <a:pt x="24960" y="23394"/>
                </a:lnTo>
                <a:cubicBezTo>
                  <a:pt x="25333" y="23090"/>
                  <a:pt x="25684" y="22787"/>
                  <a:pt x="26034" y="22460"/>
                </a:cubicBezTo>
                <a:close/>
                <a:moveTo>
                  <a:pt x="7659" y="19261"/>
                </a:moveTo>
                <a:lnTo>
                  <a:pt x="7659" y="19261"/>
                </a:lnTo>
                <a:cubicBezTo>
                  <a:pt x="7939" y="19681"/>
                  <a:pt x="8243" y="20078"/>
                  <a:pt x="8546" y="20475"/>
                </a:cubicBezTo>
                <a:cubicBezTo>
                  <a:pt x="8593" y="20685"/>
                  <a:pt x="8640" y="20872"/>
                  <a:pt x="8710" y="21082"/>
                </a:cubicBezTo>
                <a:cubicBezTo>
                  <a:pt x="8616" y="21853"/>
                  <a:pt x="8616" y="22647"/>
                  <a:pt x="8710" y="23440"/>
                </a:cubicBezTo>
                <a:cubicBezTo>
                  <a:pt x="8289" y="22506"/>
                  <a:pt x="7962" y="21526"/>
                  <a:pt x="7799" y="20545"/>
                </a:cubicBezTo>
                <a:cubicBezTo>
                  <a:pt x="7729" y="20102"/>
                  <a:pt x="7682" y="19681"/>
                  <a:pt x="7659" y="19261"/>
                </a:cubicBezTo>
                <a:close/>
                <a:moveTo>
                  <a:pt x="26641" y="22973"/>
                </a:moveTo>
                <a:lnTo>
                  <a:pt x="26641" y="23020"/>
                </a:lnTo>
                <a:cubicBezTo>
                  <a:pt x="26454" y="23160"/>
                  <a:pt x="26244" y="23324"/>
                  <a:pt x="26057" y="23440"/>
                </a:cubicBezTo>
                <a:lnTo>
                  <a:pt x="26081" y="23417"/>
                </a:lnTo>
                <a:cubicBezTo>
                  <a:pt x="26267" y="23277"/>
                  <a:pt x="26454" y="23137"/>
                  <a:pt x="26641" y="22973"/>
                </a:cubicBezTo>
                <a:close/>
                <a:moveTo>
                  <a:pt x="12867" y="22687"/>
                </a:moveTo>
                <a:cubicBezTo>
                  <a:pt x="12926" y="22751"/>
                  <a:pt x="12995" y="22816"/>
                  <a:pt x="13076" y="22880"/>
                </a:cubicBezTo>
                <a:cubicBezTo>
                  <a:pt x="13216" y="23090"/>
                  <a:pt x="13379" y="23277"/>
                  <a:pt x="13566" y="23464"/>
                </a:cubicBezTo>
                <a:lnTo>
                  <a:pt x="13543" y="23464"/>
                </a:lnTo>
                <a:cubicBezTo>
                  <a:pt x="13291" y="23212"/>
                  <a:pt x="13077" y="22942"/>
                  <a:pt x="12867" y="22687"/>
                </a:cubicBezTo>
                <a:close/>
                <a:moveTo>
                  <a:pt x="26501" y="21409"/>
                </a:moveTo>
                <a:cubicBezTo>
                  <a:pt x="26501" y="21456"/>
                  <a:pt x="26477" y="21479"/>
                  <a:pt x="26477" y="21526"/>
                </a:cubicBezTo>
                <a:cubicBezTo>
                  <a:pt x="25824" y="22273"/>
                  <a:pt x="25100" y="22927"/>
                  <a:pt x="24283" y="23487"/>
                </a:cubicBezTo>
                <a:lnTo>
                  <a:pt x="24470" y="23277"/>
                </a:lnTo>
                <a:cubicBezTo>
                  <a:pt x="24610" y="23090"/>
                  <a:pt x="24750" y="22927"/>
                  <a:pt x="24890" y="22740"/>
                </a:cubicBezTo>
                <a:cubicBezTo>
                  <a:pt x="25263" y="22483"/>
                  <a:pt x="25614" y="22180"/>
                  <a:pt x="25940" y="21853"/>
                </a:cubicBezTo>
                <a:lnTo>
                  <a:pt x="26010" y="21783"/>
                </a:lnTo>
                <a:cubicBezTo>
                  <a:pt x="26197" y="21666"/>
                  <a:pt x="26361" y="21549"/>
                  <a:pt x="26501" y="21409"/>
                </a:cubicBezTo>
                <a:close/>
                <a:moveTo>
                  <a:pt x="32244" y="22039"/>
                </a:moveTo>
                <a:cubicBezTo>
                  <a:pt x="32244" y="22180"/>
                  <a:pt x="32221" y="22343"/>
                  <a:pt x="32198" y="22506"/>
                </a:cubicBezTo>
                <a:lnTo>
                  <a:pt x="32174" y="22530"/>
                </a:lnTo>
                <a:lnTo>
                  <a:pt x="32034" y="22740"/>
                </a:lnTo>
                <a:cubicBezTo>
                  <a:pt x="31801" y="22997"/>
                  <a:pt x="31544" y="23254"/>
                  <a:pt x="31287" y="23487"/>
                </a:cubicBezTo>
                <a:cubicBezTo>
                  <a:pt x="31661" y="23043"/>
                  <a:pt x="31988" y="22553"/>
                  <a:pt x="32244" y="22039"/>
                </a:cubicBezTo>
                <a:close/>
                <a:moveTo>
                  <a:pt x="28345" y="22110"/>
                </a:moveTo>
                <a:cubicBezTo>
                  <a:pt x="28229" y="22343"/>
                  <a:pt x="28112" y="22553"/>
                  <a:pt x="27995" y="22787"/>
                </a:cubicBezTo>
                <a:cubicBezTo>
                  <a:pt x="27768" y="23059"/>
                  <a:pt x="27519" y="23353"/>
                  <a:pt x="27248" y="23627"/>
                </a:cubicBezTo>
                <a:lnTo>
                  <a:pt x="27248" y="23627"/>
                </a:lnTo>
                <a:cubicBezTo>
                  <a:pt x="27248" y="23619"/>
                  <a:pt x="27248" y="23612"/>
                  <a:pt x="27248" y="23604"/>
                </a:cubicBezTo>
                <a:cubicBezTo>
                  <a:pt x="27411" y="23417"/>
                  <a:pt x="27551" y="23230"/>
                  <a:pt x="27692" y="23020"/>
                </a:cubicBezTo>
                <a:cubicBezTo>
                  <a:pt x="27832" y="22810"/>
                  <a:pt x="27995" y="22576"/>
                  <a:pt x="28112" y="22343"/>
                </a:cubicBezTo>
                <a:lnTo>
                  <a:pt x="28345" y="22110"/>
                </a:lnTo>
                <a:close/>
                <a:moveTo>
                  <a:pt x="20570" y="23440"/>
                </a:moveTo>
                <a:lnTo>
                  <a:pt x="20664" y="23464"/>
                </a:lnTo>
                <a:cubicBezTo>
                  <a:pt x="20337" y="23557"/>
                  <a:pt x="20010" y="23604"/>
                  <a:pt x="19706" y="23627"/>
                </a:cubicBezTo>
                <a:lnTo>
                  <a:pt x="19566" y="23604"/>
                </a:lnTo>
                <a:cubicBezTo>
                  <a:pt x="19917" y="23604"/>
                  <a:pt x="20244" y="23557"/>
                  <a:pt x="20570" y="23440"/>
                </a:cubicBezTo>
                <a:close/>
                <a:moveTo>
                  <a:pt x="23139" y="23324"/>
                </a:moveTo>
                <a:lnTo>
                  <a:pt x="23139" y="23324"/>
                </a:lnTo>
                <a:cubicBezTo>
                  <a:pt x="22812" y="23464"/>
                  <a:pt x="22462" y="23604"/>
                  <a:pt x="22111" y="23697"/>
                </a:cubicBezTo>
                <a:lnTo>
                  <a:pt x="22135" y="23674"/>
                </a:lnTo>
                <a:cubicBezTo>
                  <a:pt x="22298" y="23627"/>
                  <a:pt x="22485" y="23557"/>
                  <a:pt x="22648" y="23464"/>
                </a:cubicBezTo>
                <a:cubicBezTo>
                  <a:pt x="22812" y="23417"/>
                  <a:pt x="22975" y="23370"/>
                  <a:pt x="23139" y="23324"/>
                </a:cubicBezTo>
                <a:close/>
                <a:moveTo>
                  <a:pt x="5231" y="23020"/>
                </a:moveTo>
                <a:cubicBezTo>
                  <a:pt x="5334" y="23248"/>
                  <a:pt x="5438" y="23476"/>
                  <a:pt x="5542" y="23721"/>
                </a:cubicBezTo>
                <a:lnTo>
                  <a:pt x="5542" y="23721"/>
                </a:lnTo>
                <a:cubicBezTo>
                  <a:pt x="5461" y="23575"/>
                  <a:pt x="5381" y="23414"/>
                  <a:pt x="5301" y="23254"/>
                </a:cubicBezTo>
                <a:lnTo>
                  <a:pt x="5231" y="23020"/>
                </a:lnTo>
                <a:close/>
                <a:moveTo>
                  <a:pt x="30935" y="22217"/>
                </a:moveTo>
                <a:cubicBezTo>
                  <a:pt x="30707" y="22755"/>
                  <a:pt x="30435" y="23271"/>
                  <a:pt x="30120" y="23744"/>
                </a:cubicBezTo>
                <a:cubicBezTo>
                  <a:pt x="30120" y="23674"/>
                  <a:pt x="30143" y="23604"/>
                  <a:pt x="30143" y="23510"/>
                </a:cubicBezTo>
                <a:cubicBezTo>
                  <a:pt x="30377" y="23160"/>
                  <a:pt x="30587" y="22787"/>
                  <a:pt x="30773" y="22413"/>
                </a:cubicBezTo>
                <a:cubicBezTo>
                  <a:pt x="30832" y="22355"/>
                  <a:pt x="30890" y="22280"/>
                  <a:pt x="30935" y="22217"/>
                </a:cubicBezTo>
                <a:close/>
                <a:moveTo>
                  <a:pt x="3531" y="21071"/>
                </a:moveTo>
                <a:cubicBezTo>
                  <a:pt x="3740" y="21557"/>
                  <a:pt x="3949" y="22043"/>
                  <a:pt x="4203" y="22506"/>
                </a:cubicBezTo>
                <a:lnTo>
                  <a:pt x="4320" y="22810"/>
                </a:lnTo>
                <a:cubicBezTo>
                  <a:pt x="4437" y="23160"/>
                  <a:pt x="4554" y="23534"/>
                  <a:pt x="4694" y="23884"/>
                </a:cubicBezTo>
                <a:cubicBezTo>
                  <a:pt x="4437" y="23604"/>
                  <a:pt x="4180" y="23300"/>
                  <a:pt x="3947" y="22973"/>
                </a:cubicBezTo>
                <a:cubicBezTo>
                  <a:pt x="3763" y="22354"/>
                  <a:pt x="3625" y="21713"/>
                  <a:pt x="3531" y="21071"/>
                </a:cubicBezTo>
                <a:close/>
                <a:moveTo>
                  <a:pt x="24073" y="23277"/>
                </a:moveTo>
                <a:cubicBezTo>
                  <a:pt x="23909" y="23464"/>
                  <a:pt x="23722" y="23650"/>
                  <a:pt x="23536" y="23837"/>
                </a:cubicBezTo>
                <a:cubicBezTo>
                  <a:pt x="23185" y="23907"/>
                  <a:pt x="22812" y="23931"/>
                  <a:pt x="22462" y="23954"/>
                </a:cubicBezTo>
                <a:lnTo>
                  <a:pt x="22625" y="23907"/>
                </a:lnTo>
                <a:cubicBezTo>
                  <a:pt x="23115" y="23744"/>
                  <a:pt x="23606" y="23534"/>
                  <a:pt x="24073" y="23277"/>
                </a:cubicBezTo>
                <a:close/>
                <a:moveTo>
                  <a:pt x="16695" y="23604"/>
                </a:moveTo>
                <a:lnTo>
                  <a:pt x="16695" y="23604"/>
                </a:lnTo>
                <a:cubicBezTo>
                  <a:pt x="17092" y="23767"/>
                  <a:pt x="17488" y="23884"/>
                  <a:pt x="17909" y="24001"/>
                </a:cubicBezTo>
                <a:lnTo>
                  <a:pt x="17792" y="24047"/>
                </a:lnTo>
                <a:cubicBezTo>
                  <a:pt x="17488" y="23977"/>
                  <a:pt x="17185" y="23907"/>
                  <a:pt x="16881" y="23791"/>
                </a:cubicBezTo>
                <a:lnTo>
                  <a:pt x="16811" y="23744"/>
                </a:lnTo>
                <a:lnTo>
                  <a:pt x="16695" y="23604"/>
                </a:lnTo>
                <a:close/>
                <a:moveTo>
                  <a:pt x="30727" y="23464"/>
                </a:moveTo>
                <a:lnTo>
                  <a:pt x="30727" y="23464"/>
                </a:lnTo>
                <a:cubicBezTo>
                  <a:pt x="30703" y="23534"/>
                  <a:pt x="30680" y="23604"/>
                  <a:pt x="30657" y="23697"/>
                </a:cubicBezTo>
                <a:lnTo>
                  <a:pt x="30587" y="23791"/>
                </a:lnTo>
                <a:lnTo>
                  <a:pt x="30330" y="24071"/>
                </a:lnTo>
                <a:cubicBezTo>
                  <a:pt x="30470" y="23861"/>
                  <a:pt x="30587" y="23674"/>
                  <a:pt x="30727" y="23464"/>
                </a:cubicBezTo>
                <a:close/>
                <a:moveTo>
                  <a:pt x="13052" y="22226"/>
                </a:moveTo>
                <a:lnTo>
                  <a:pt x="13052" y="22226"/>
                </a:lnTo>
                <a:cubicBezTo>
                  <a:pt x="13403" y="22483"/>
                  <a:pt x="13753" y="22717"/>
                  <a:pt x="14150" y="22927"/>
                </a:cubicBezTo>
                <a:cubicBezTo>
                  <a:pt x="14430" y="23160"/>
                  <a:pt x="14757" y="23370"/>
                  <a:pt x="15060" y="23580"/>
                </a:cubicBezTo>
                <a:cubicBezTo>
                  <a:pt x="15154" y="23674"/>
                  <a:pt x="15224" y="23767"/>
                  <a:pt x="15317" y="23861"/>
                </a:cubicBezTo>
                <a:cubicBezTo>
                  <a:pt x="15387" y="23977"/>
                  <a:pt x="15480" y="24071"/>
                  <a:pt x="15574" y="24164"/>
                </a:cubicBezTo>
                <a:cubicBezTo>
                  <a:pt x="14593" y="23721"/>
                  <a:pt x="13729" y="23067"/>
                  <a:pt x="13052" y="22226"/>
                </a:cubicBezTo>
                <a:close/>
                <a:moveTo>
                  <a:pt x="29910" y="22413"/>
                </a:moveTo>
                <a:cubicBezTo>
                  <a:pt x="29910" y="22506"/>
                  <a:pt x="29910" y="22623"/>
                  <a:pt x="29910" y="22717"/>
                </a:cubicBezTo>
                <a:cubicBezTo>
                  <a:pt x="29793" y="22927"/>
                  <a:pt x="29676" y="23137"/>
                  <a:pt x="29559" y="23347"/>
                </a:cubicBezTo>
                <a:cubicBezTo>
                  <a:pt x="29233" y="23674"/>
                  <a:pt x="28906" y="24001"/>
                  <a:pt x="28555" y="24304"/>
                </a:cubicBezTo>
                <a:cubicBezTo>
                  <a:pt x="28625" y="24164"/>
                  <a:pt x="28672" y="24024"/>
                  <a:pt x="28719" y="23884"/>
                </a:cubicBezTo>
                <a:cubicBezTo>
                  <a:pt x="29162" y="23440"/>
                  <a:pt x="29559" y="22950"/>
                  <a:pt x="29910" y="22413"/>
                </a:cubicBezTo>
                <a:close/>
                <a:moveTo>
                  <a:pt x="21084" y="24234"/>
                </a:moveTo>
                <a:cubicBezTo>
                  <a:pt x="21318" y="24258"/>
                  <a:pt x="21528" y="24281"/>
                  <a:pt x="21738" y="24281"/>
                </a:cubicBezTo>
                <a:lnTo>
                  <a:pt x="21271" y="24328"/>
                </a:lnTo>
                <a:lnTo>
                  <a:pt x="20991" y="24281"/>
                </a:lnTo>
                <a:lnTo>
                  <a:pt x="21084" y="24234"/>
                </a:lnTo>
                <a:close/>
                <a:moveTo>
                  <a:pt x="18959" y="24188"/>
                </a:moveTo>
                <a:cubicBezTo>
                  <a:pt x="19240" y="24234"/>
                  <a:pt x="19496" y="24258"/>
                  <a:pt x="19777" y="24258"/>
                </a:cubicBezTo>
                <a:lnTo>
                  <a:pt x="19917" y="24304"/>
                </a:lnTo>
                <a:lnTo>
                  <a:pt x="19777" y="24351"/>
                </a:lnTo>
                <a:cubicBezTo>
                  <a:pt x="19566" y="24351"/>
                  <a:pt x="19333" y="24304"/>
                  <a:pt x="19123" y="24281"/>
                </a:cubicBezTo>
                <a:lnTo>
                  <a:pt x="18959" y="24188"/>
                </a:lnTo>
                <a:close/>
                <a:moveTo>
                  <a:pt x="24096" y="24117"/>
                </a:moveTo>
                <a:lnTo>
                  <a:pt x="24096" y="24117"/>
                </a:lnTo>
                <a:cubicBezTo>
                  <a:pt x="23839" y="24211"/>
                  <a:pt x="23606" y="24304"/>
                  <a:pt x="23349" y="24398"/>
                </a:cubicBezTo>
                <a:lnTo>
                  <a:pt x="23325" y="24398"/>
                </a:lnTo>
                <a:lnTo>
                  <a:pt x="23395" y="24328"/>
                </a:lnTo>
                <a:lnTo>
                  <a:pt x="23512" y="24281"/>
                </a:lnTo>
                <a:cubicBezTo>
                  <a:pt x="23699" y="24234"/>
                  <a:pt x="23886" y="24164"/>
                  <a:pt x="24096" y="24117"/>
                </a:cubicBezTo>
                <a:close/>
                <a:moveTo>
                  <a:pt x="16088" y="24117"/>
                </a:moveTo>
                <a:lnTo>
                  <a:pt x="16088" y="24117"/>
                </a:lnTo>
                <a:cubicBezTo>
                  <a:pt x="16281" y="24225"/>
                  <a:pt x="16455" y="24313"/>
                  <a:pt x="16664" y="24399"/>
                </a:cubicBezTo>
                <a:lnTo>
                  <a:pt x="16664" y="24399"/>
                </a:lnTo>
                <a:cubicBezTo>
                  <a:pt x="16604" y="24404"/>
                  <a:pt x="16544" y="24421"/>
                  <a:pt x="16484" y="24421"/>
                </a:cubicBezTo>
                <a:lnTo>
                  <a:pt x="16414" y="24421"/>
                </a:lnTo>
                <a:cubicBezTo>
                  <a:pt x="16298" y="24328"/>
                  <a:pt x="16181" y="24234"/>
                  <a:pt x="16088" y="24117"/>
                </a:cubicBezTo>
                <a:close/>
                <a:moveTo>
                  <a:pt x="12212" y="24164"/>
                </a:moveTo>
                <a:lnTo>
                  <a:pt x="12305" y="24234"/>
                </a:lnTo>
                <a:cubicBezTo>
                  <a:pt x="12422" y="24374"/>
                  <a:pt x="12515" y="24514"/>
                  <a:pt x="12655" y="24654"/>
                </a:cubicBezTo>
                <a:cubicBezTo>
                  <a:pt x="12515" y="24514"/>
                  <a:pt x="12375" y="24351"/>
                  <a:pt x="12235" y="24211"/>
                </a:cubicBezTo>
                <a:cubicBezTo>
                  <a:pt x="12235" y="24188"/>
                  <a:pt x="12212" y="24188"/>
                  <a:pt x="12212" y="24164"/>
                </a:cubicBezTo>
                <a:close/>
                <a:moveTo>
                  <a:pt x="21271" y="24701"/>
                </a:moveTo>
                <a:lnTo>
                  <a:pt x="21388" y="24725"/>
                </a:lnTo>
                <a:cubicBezTo>
                  <a:pt x="21084" y="24771"/>
                  <a:pt x="20781" y="24818"/>
                  <a:pt x="20477" y="24818"/>
                </a:cubicBezTo>
                <a:lnTo>
                  <a:pt x="20103" y="24818"/>
                </a:lnTo>
                <a:lnTo>
                  <a:pt x="19870" y="24701"/>
                </a:lnTo>
                <a:lnTo>
                  <a:pt x="19893" y="24701"/>
                </a:lnTo>
                <a:cubicBezTo>
                  <a:pt x="20127" y="24713"/>
                  <a:pt x="20360" y="24719"/>
                  <a:pt x="20591" y="24719"/>
                </a:cubicBezTo>
                <a:cubicBezTo>
                  <a:pt x="20821" y="24719"/>
                  <a:pt x="21049" y="24713"/>
                  <a:pt x="21271" y="24701"/>
                </a:cubicBezTo>
                <a:close/>
                <a:moveTo>
                  <a:pt x="38688" y="11066"/>
                </a:moveTo>
                <a:cubicBezTo>
                  <a:pt x="39716" y="13027"/>
                  <a:pt x="40113" y="15268"/>
                  <a:pt x="39786" y="17487"/>
                </a:cubicBezTo>
                <a:cubicBezTo>
                  <a:pt x="39436" y="20375"/>
                  <a:pt x="37925" y="22985"/>
                  <a:pt x="35877" y="25061"/>
                </a:cubicBezTo>
                <a:lnTo>
                  <a:pt x="35877" y="25061"/>
                </a:lnTo>
                <a:cubicBezTo>
                  <a:pt x="35940" y="24887"/>
                  <a:pt x="35983" y="24712"/>
                  <a:pt x="36027" y="24538"/>
                </a:cubicBezTo>
                <a:cubicBezTo>
                  <a:pt x="36120" y="24398"/>
                  <a:pt x="36237" y="24281"/>
                  <a:pt x="36330" y="24164"/>
                </a:cubicBezTo>
                <a:cubicBezTo>
                  <a:pt x="38899" y="20755"/>
                  <a:pt x="40440" y="15829"/>
                  <a:pt x="38735" y="11696"/>
                </a:cubicBezTo>
                <a:cubicBezTo>
                  <a:pt x="38712" y="11650"/>
                  <a:pt x="38688" y="11579"/>
                  <a:pt x="38665" y="11533"/>
                </a:cubicBezTo>
                <a:cubicBezTo>
                  <a:pt x="38688" y="11369"/>
                  <a:pt x="38688" y="11206"/>
                  <a:pt x="38688" y="11066"/>
                </a:cubicBezTo>
                <a:close/>
                <a:moveTo>
                  <a:pt x="33949" y="23394"/>
                </a:moveTo>
                <a:lnTo>
                  <a:pt x="33879" y="23534"/>
                </a:lnTo>
                <a:cubicBezTo>
                  <a:pt x="33622" y="24071"/>
                  <a:pt x="33318" y="24584"/>
                  <a:pt x="32992" y="25075"/>
                </a:cubicBezTo>
                <a:lnTo>
                  <a:pt x="32992" y="25051"/>
                </a:lnTo>
                <a:cubicBezTo>
                  <a:pt x="33085" y="24865"/>
                  <a:pt x="33155" y="24654"/>
                  <a:pt x="33225" y="24444"/>
                </a:cubicBezTo>
                <a:cubicBezTo>
                  <a:pt x="33295" y="24258"/>
                  <a:pt x="33435" y="24024"/>
                  <a:pt x="33505" y="23814"/>
                </a:cubicBezTo>
                <a:cubicBezTo>
                  <a:pt x="33669" y="23674"/>
                  <a:pt x="33809" y="23510"/>
                  <a:pt x="33949" y="23394"/>
                </a:cubicBezTo>
                <a:close/>
                <a:moveTo>
                  <a:pt x="18656" y="24981"/>
                </a:moveTo>
                <a:cubicBezTo>
                  <a:pt x="18889" y="25028"/>
                  <a:pt x="19123" y="25075"/>
                  <a:pt x="19356" y="25098"/>
                </a:cubicBezTo>
                <a:cubicBezTo>
                  <a:pt x="18936" y="25098"/>
                  <a:pt x="18492" y="25075"/>
                  <a:pt x="18072" y="25028"/>
                </a:cubicBezTo>
                <a:cubicBezTo>
                  <a:pt x="18259" y="25028"/>
                  <a:pt x="18446" y="25005"/>
                  <a:pt x="18656" y="24981"/>
                </a:cubicBezTo>
                <a:close/>
                <a:moveTo>
                  <a:pt x="24236" y="24701"/>
                </a:moveTo>
                <a:lnTo>
                  <a:pt x="24189" y="24748"/>
                </a:lnTo>
                <a:cubicBezTo>
                  <a:pt x="24003" y="24841"/>
                  <a:pt x="23792" y="24935"/>
                  <a:pt x="23559" y="25028"/>
                </a:cubicBezTo>
                <a:lnTo>
                  <a:pt x="23582" y="25028"/>
                </a:lnTo>
                <a:cubicBezTo>
                  <a:pt x="23115" y="25191"/>
                  <a:pt x="22648" y="25262"/>
                  <a:pt x="22181" y="25262"/>
                </a:cubicBezTo>
                <a:cubicBezTo>
                  <a:pt x="22251" y="25215"/>
                  <a:pt x="22345" y="25168"/>
                  <a:pt x="22438" y="25098"/>
                </a:cubicBezTo>
                <a:cubicBezTo>
                  <a:pt x="22765" y="25051"/>
                  <a:pt x="23115" y="25005"/>
                  <a:pt x="23442" y="24935"/>
                </a:cubicBezTo>
                <a:cubicBezTo>
                  <a:pt x="23722" y="24865"/>
                  <a:pt x="23979" y="24795"/>
                  <a:pt x="24236" y="24701"/>
                </a:cubicBezTo>
                <a:close/>
                <a:moveTo>
                  <a:pt x="28462" y="24911"/>
                </a:moveTo>
                <a:lnTo>
                  <a:pt x="28462" y="24911"/>
                </a:lnTo>
                <a:cubicBezTo>
                  <a:pt x="28392" y="25005"/>
                  <a:pt x="28322" y="25075"/>
                  <a:pt x="28252" y="25168"/>
                </a:cubicBezTo>
                <a:lnTo>
                  <a:pt x="28112" y="25262"/>
                </a:lnTo>
                <a:cubicBezTo>
                  <a:pt x="28135" y="25215"/>
                  <a:pt x="28159" y="25168"/>
                  <a:pt x="28182" y="25121"/>
                </a:cubicBezTo>
                <a:lnTo>
                  <a:pt x="28462" y="24911"/>
                </a:lnTo>
                <a:close/>
                <a:moveTo>
                  <a:pt x="29746" y="24094"/>
                </a:moveTo>
                <a:lnTo>
                  <a:pt x="29746" y="24094"/>
                </a:lnTo>
                <a:cubicBezTo>
                  <a:pt x="29723" y="24164"/>
                  <a:pt x="29699" y="24258"/>
                  <a:pt x="29676" y="24328"/>
                </a:cubicBezTo>
                <a:cubicBezTo>
                  <a:pt x="29513" y="24561"/>
                  <a:pt x="29303" y="24795"/>
                  <a:pt x="29092" y="25005"/>
                </a:cubicBezTo>
                <a:cubicBezTo>
                  <a:pt x="28929" y="25145"/>
                  <a:pt x="28719" y="25262"/>
                  <a:pt x="28509" y="25378"/>
                </a:cubicBezTo>
                <a:lnTo>
                  <a:pt x="28579" y="25308"/>
                </a:lnTo>
                <a:cubicBezTo>
                  <a:pt x="28999" y="24935"/>
                  <a:pt x="29396" y="24514"/>
                  <a:pt x="29746" y="24094"/>
                </a:cubicBezTo>
                <a:close/>
                <a:moveTo>
                  <a:pt x="32735" y="24561"/>
                </a:moveTo>
                <a:lnTo>
                  <a:pt x="32735" y="24561"/>
                </a:lnTo>
                <a:cubicBezTo>
                  <a:pt x="32571" y="24865"/>
                  <a:pt x="32408" y="25145"/>
                  <a:pt x="32221" y="25448"/>
                </a:cubicBezTo>
                <a:cubicBezTo>
                  <a:pt x="32314" y="25215"/>
                  <a:pt x="32408" y="25005"/>
                  <a:pt x="32478" y="24771"/>
                </a:cubicBezTo>
                <a:lnTo>
                  <a:pt x="32501" y="24771"/>
                </a:lnTo>
                <a:cubicBezTo>
                  <a:pt x="32571" y="24701"/>
                  <a:pt x="32641" y="24631"/>
                  <a:pt x="32735" y="24561"/>
                </a:cubicBezTo>
                <a:close/>
                <a:moveTo>
                  <a:pt x="3363" y="22717"/>
                </a:moveTo>
                <a:lnTo>
                  <a:pt x="3526" y="22927"/>
                </a:lnTo>
                <a:cubicBezTo>
                  <a:pt x="3760" y="23791"/>
                  <a:pt x="4063" y="24654"/>
                  <a:pt x="4437" y="25472"/>
                </a:cubicBezTo>
                <a:cubicBezTo>
                  <a:pt x="3970" y="24608"/>
                  <a:pt x="3596" y="23674"/>
                  <a:pt x="3363" y="22717"/>
                </a:cubicBezTo>
                <a:close/>
                <a:moveTo>
                  <a:pt x="34743" y="22460"/>
                </a:moveTo>
                <a:lnTo>
                  <a:pt x="34743" y="22460"/>
                </a:lnTo>
                <a:cubicBezTo>
                  <a:pt x="34439" y="23440"/>
                  <a:pt x="34042" y="24398"/>
                  <a:pt x="33575" y="25308"/>
                </a:cubicBezTo>
                <a:lnTo>
                  <a:pt x="33459" y="25472"/>
                </a:lnTo>
                <a:cubicBezTo>
                  <a:pt x="33855" y="24701"/>
                  <a:pt x="34182" y="23907"/>
                  <a:pt x="34486" y="23113"/>
                </a:cubicBezTo>
                <a:cubicBezTo>
                  <a:pt x="34579" y="22903"/>
                  <a:pt x="34649" y="22693"/>
                  <a:pt x="34719" y="22483"/>
                </a:cubicBezTo>
                <a:cubicBezTo>
                  <a:pt x="34719" y="22483"/>
                  <a:pt x="34743" y="22460"/>
                  <a:pt x="34743" y="22460"/>
                </a:cubicBezTo>
                <a:close/>
                <a:moveTo>
                  <a:pt x="20710" y="25402"/>
                </a:moveTo>
                <a:cubicBezTo>
                  <a:pt x="20781" y="25425"/>
                  <a:pt x="20827" y="25448"/>
                  <a:pt x="20897" y="25448"/>
                </a:cubicBezTo>
                <a:cubicBezTo>
                  <a:pt x="20480" y="25578"/>
                  <a:pt x="20046" y="25645"/>
                  <a:pt x="19604" y="25645"/>
                </a:cubicBezTo>
                <a:cubicBezTo>
                  <a:pt x="19329" y="25645"/>
                  <a:pt x="19051" y="25619"/>
                  <a:pt x="18773" y="25565"/>
                </a:cubicBezTo>
                <a:cubicBezTo>
                  <a:pt x="18726" y="25518"/>
                  <a:pt x="18679" y="25472"/>
                  <a:pt x="18632" y="25448"/>
                </a:cubicBezTo>
                <a:lnTo>
                  <a:pt x="18632" y="25448"/>
                </a:lnTo>
                <a:cubicBezTo>
                  <a:pt x="18872" y="25465"/>
                  <a:pt x="19115" y="25473"/>
                  <a:pt x="19360" y="25473"/>
                </a:cubicBezTo>
                <a:cubicBezTo>
                  <a:pt x="19806" y="25473"/>
                  <a:pt x="20258" y="25447"/>
                  <a:pt x="20710" y="25402"/>
                </a:cubicBezTo>
                <a:close/>
                <a:moveTo>
                  <a:pt x="15844" y="25322"/>
                </a:moveTo>
                <a:lnTo>
                  <a:pt x="15844" y="25322"/>
                </a:lnTo>
                <a:cubicBezTo>
                  <a:pt x="16053" y="25443"/>
                  <a:pt x="16269" y="25551"/>
                  <a:pt x="16484" y="25658"/>
                </a:cubicBezTo>
                <a:lnTo>
                  <a:pt x="16298" y="25588"/>
                </a:lnTo>
                <a:cubicBezTo>
                  <a:pt x="16147" y="25506"/>
                  <a:pt x="15995" y="25415"/>
                  <a:pt x="15844" y="25322"/>
                </a:cubicBezTo>
                <a:close/>
                <a:moveTo>
                  <a:pt x="28159" y="24421"/>
                </a:moveTo>
                <a:cubicBezTo>
                  <a:pt x="28112" y="24514"/>
                  <a:pt x="28065" y="24631"/>
                  <a:pt x="28018" y="24725"/>
                </a:cubicBezTo>
                <a:cubicBezTo>
                  <a:pt x="27505" y="25121"/>
                  <a:pt x="26968" y="25472"/>
                  <a:pt x="26431" y="25775"/>
                </a:cubicBezTo>
                <a:lnTo>
                  <a:pt x="26431" y="25752"/>
                </a:lnTo>
                <a:cubicBezTo>
                  <a:pt x="26431" y="25752"/>
                  <a:pt x="26431" y="25752"/>
                  <a:pt x="26454" y="25728"/>
                </a:cubicBezTo>
                <a:cubicBezTo>
                  <a:pt x="26501" y="25682"/>
                  <a:pt x="26571" y="25635"/>
                  <a:pt x="26641" y="25565"/>
                </a:cubicBezTo>
                <a:cubicBezTo>
                  <a:pt x="27178" y="25238"/>
                  <a:pt x="27692" y="24841"/>
                  <a:pt x="28159" y="24421"/>
                </a:cubicBezTo>
                <a:close/>
                <a:moveTo>
                  <a:pt x="35443" y="25215"/>
                </a:moveTo>
                <a:lnTo>
                  <a:pt x="35443" y="25215"/>
                </a:lnTo>
                <a:cubicBezTo>
                  <a:pt x="35396" y="25355"/>
                  <a:pt x="35350" y="25495"/>
                  <a:pt x="35303" y="25635"/>
                </a:cubicBezTo>
                <a:lnTo>
                  <a:pt x="35070" y="25845"/>
                </a:lnTo>
                <a:cubicBezTo>
                  <a:pt x="35140" y="25682"/>
                  <a:pt x="35233" y="25542"/>
                  <a:pt x="35303" y="25378"/>
                </a:cubicBezTo>
                <a:cubicBezTo>
                  <a:pt x="35350" y="25332"/>
                  <a:pt x="35396" y="25285"/>
                  <a:pt x="35443" y="25215"/>
                </a:cubicBezTo>
                <a:close/>
                <a:moveTo>
                  <a:pt x="36167" y="20405"/>
                </a:moveTo>
                <a:lnTo>
                  <a:pt x="36167" y="21292"/>
                </a:lnTo>
                <a:cubicBezTo>
                  <a:pt x="35817" y="22833"/>
                  <a:pt x="35210" y="24328"/>
                  <a:pt x="34369" y="25682"/>
                </a:cubicBezTo>
                <a:cubicBezTo>
                  <a:pt x="34299" y="25752"/>
                  <a:pt x="34229" y="25799"/>
                  <a:pt x="34159" y="25869"/>
                </a:cubicBezTo>
                <a:lnTo>
                  <a:pt x="34182" y="25822"/>
                </a:lnTo>
                <a:cubicBezTo>
                  <a:pt x="35093" y="24188"/>
                  <a:pt x="35723" y="22413"/>
                  <a:pt x="36074" y="20569"/>
                </a:cubicBezTo>
                <a:lnTo>
                  <a:pt x="36167" y="20405"/>
                </a:lnTo>
                <a:close/>
                <a:moveTo>
                  <a:pt x="16064" y="25051"/>
                </a:moveTo>
                <a:lnTo>
                  <a:pt x="16064" y="25051"/>
                </a:lnTo>
                <a:cubicBezTo>
                  <a:pt x="16321" y="25098"/>
                  <a:pt x="16555" y="25168"/>
                  <a:pt x="16811" y="25215"/>
                </a:cubicBezTo>
                <a:lnTo>
                  <a:pt x="16835" y="25238"/>
                </a:lnTo>
                <a:lnTo>
                  <a:pt x="17021" y="25262"/>
                </a:lnTo>
                <a:cubicBezTo>
                  <a:pt x="17512" y="25565"/>
                  <a:pt x="18049" y="25775"/>
                  <a:pt x="18632" y="25892"/>
                </a:cubicBezTo>
                <a:cubicBezTo>
                  <a:pt x="18749" y="25985"/>
                  <a:pt x="18889" y="26055"/>
                  <a:pt x="19006" y="26125"/>
                </a:cubicBezTo>
                <a:cubicBezTo>
                  <a:pt x="17979" y="25962"/>
                  <a:pt x="16975" y="25588"/>
                  <a:pt x="16064" y="25051"/>
                </a:cubicBezTo>
                <a:close/>
                <a:moveTo>
                  <a:pt x="11745" y="22927"/>
                </a:moveTo>
                <a:cubicBezTo>
                  <a:pt x="11955" y="23090"/>
                  <a:pt x="12142" y="23230"/>
                  <a:pt x="12352" y="23370"/>
                </a:cubicBezTo>
                <a:cubicBezTo>
                  <a:pt x="13006" y="24024"/>
                  <a:pt x="13729" y="24584"/>
                  <a:pt x="14523" y="25051"/>
                </a:cubicBezTo>
                <a:cubicBezTo>
                  <a:pt x="15014" y="25472"/>
                  <a:pt x="15551" y="25845"/>
                  <a:pt x="16134" y="26149"/>
                </a:cubicBezTo>
                <a:cubicBezTo>
                  <a:pt x="15597" y="25892"/>
                  <a:pt x="15084" y="25635"/>
                  <a:pt x="14617" y="25355"/>
                </a:cubicBezTo>
                <a:cubicBezTo>
                  <a:pt x="13869" y="24911"/>
                  <a:pt x="13146" y="24444"/>
                  <a:pt x="12469" y="23907"/>
                </a:cubicBezTo>
                <a:lnTo>
                  <a:pt x="12469" y="23931"/>
                </a:lnTo>
                <a:cubicBezTo>
                  <a:pt x="12212" y="23604"/>
                  <a:pt x="11978" y="23277"/>
                  <a:pt x="11745" y="22927"/>
                </a:cubicBezTo>
                <a:close/>
                <a:moveTo>
                  <a:pt x="31871" y="24211"/>
                </a:moveTo>
                <a:lnTo>
                  <a:pt x="31801" y="24514"/>
                </a:lnTo>
                <a:cubicBezTo>
                  <a:pt x="31637" y="24725"/>
                  <a:pt x="31474" y="24958"/>
                  <a:pt x="31310" y="25168"/>
                </a:cubicBezTo>
                <a:cubicBezTo>
                  <a:pt x="30820" y="25542"/>
                  <a:pt x="30330" y="25869"/>
                  <a:pt x="29816" y="26195"/>
                </a:cubicBezTo>
                <a:cubicBezTo>
                  <a:pt x="29956" y="26032"/>
                  <a:pt x="30050" y="25869"/>
                  <a:pt x="30143" y="25682"/>
                </a:cubicBezTo>
                <a:lnTo>
                  <a:pt x="30120" y="25682"/>
                </a:lnTo>
                <a:cubicBezTo>
                  <a:pt x="30727" y="25215"/>
                  <a:pt x="31310" y="24725"/>
                  <a:pt x="31871" y="24211"/>
                </a:cubicBezTo>
                <a:close/>
                <a:moveTo>
                  <a:pt x="22952" y="25542"/>
                </a:moveTo>
                <a:lnTo>
                  <a:pt x="22952" y="25542"/>
                </a:lnTo>
                <a:cubicBezTo>
                  <a:pt x="22181" y="25939"/>
                  <a:pt x="21318" y="26172"/>
                  <a:pt x="20454" y="26219"/>
                </a:cubicBezTo>
                <a:lnTo>
                  <a:pt x="20057" y="26219"/>
                </a:lnTo>
                <a:cubicBezTo>
                  <a:pt x="19870" y="26149"/>
                  <a:pt x="19706" y="26079"/>
                  <a:pt x="19543" y="25985"/>
                </a:cubicBezTo>
                <a:lnTo>
                  <a:pt x="19917" y="25985"/>
                </a:lnTo>
                <a:cubicBezTo>
                  <a:pt x="20477" y="25939"/>
                  <a:pt x="21037" y="25799"/>
                  <a:pt x="21574" y="25588"/>
                </a:cubicBezTo>
                <a:cubicBezTo>
                  <a:pt x="21758" y="25608"/>
                  <a:pt x="21950" y="25619"/>
                  <a:pt x="22143" y="25619"/>
                </a:cubicBezTo>
                <a:cubicBezTo>
                  <a:pt x="22416" y="25619"/>
                  <a:pt x="22692" y="25596"/>
                  <a:pt x="22952" y="25542"/>
                </a:cubicBezTo>
                <a:close/>
                <a:moveTo>
                  <a:pt x="27598" y="25542"/>
                </a:moveTo>
                <a:cubicBezTo>
                  <a:pt x="27575" y="25565"/>
                  <a:pt x="27551" y="25612"/>
                  <a:pt x="27528" y="25658"/>
                </a:cubicBezTo>
                <a:cubicBezTo>
                  <a:pt x="27201" y="25869"/>
                  <a:pt x="26828" y="26079"/>
                  <a:pt x="26454" y="26242"/>
                </a:cubicBezTo>
                <a:cubicBezTo>
                  <a:pt x="26734" y="26079"/>
                  <a:pt x="27061" y="25915"/>
                  <a:pt x="27341" y="25705"/>
                </a:cubicBezTo>
                <a:cubicBezTo>
                  <a:pt x="27435" y="25658"/>
                  <a:pt x="27528" y="25588"/>
                  <a:pt x="27598" y="25542"/>
                </a:cubicBezTo>
                <a:close/>
                <a:moveTo>
                  <a:pt x="26291" y="23767"/>
                </a:moveTo>
                <a:cubicBezTo>
                  <a:pt x="26267" y="23837"/>
                  <a:pt x="26244" y="23884"/>
                  <a:pt x="26221" y="23931"/>
                </a:cubicBezTo>
                <a:cubicBezTo>
                  <a:pt x="26104" y="24141"/>
                  <a:pt x="25964" y="24351"/>
                  <a:pt x="25824" y="24561"/>
                </a:cubicBezTo>
                <a:cubicBezTo>
                  <a:pt x="24843" y="25448"/>
                  <a:pt x="23699" y="26172"/>
                  <a:pt x="22462" y="26662"/>
                </a:cubicBezTo>
                <a:cubicBezTo>
                  <a:pt x="22275" y="26686"/>
                  <a:pt x="22088" y="26732"/>
                  <a:pt x="21878" y="26756"/>
                </a:cubicBezTo>
                <a:cubicBezTo>
                  <a:pt x="21738" y="26732"/>
                  <a:pt x="21574" y="26709"/>
                  <a:pt x="21458" y="26686"/>
                </a:cubicBezTo>
                <a:cubicBezTo>
                  <a:pt x="23045" y="26359"/>
                  <a:pt x="24470" y="25472"/>
                  <a:pt x="25473" y="24211"/>
                </a:cubicBezTo>
                <a:cubicBezTo>
                  <a:pt x="25754" y="24094"/>
                  <a:pt x="26034" y="23931"/>
                  <a:pt x="26291" y="23767"/>
                </a:cubicBezTo>
                <a:close/>
                <a:moveTo>
                  <a:pt x="32268" y="26476"/>
                </a:moveTo>
                <a:lnTo>
                  <a:pt x="32268" y="26476"/>
                </a:lnTo>
                <a:cubicBezTo>
                  <a:pt x="32244" y="26569"/>
                  <a:pt x="32198" y="26639"/>
                  <a:pt x="32174" y="26709"/>
                </a:cubicBezTo>
                <a:lnTo>
                  <a:pt x="32011" y="26849"/>
                </a:lnTo>
                <a:cubicBezTo>
                  <a:pt x="32104" y="26732"/>
                  <a:pt x="32174" y="26616"/>
                  <a:pt x="32244" y="26499"/>
                </a:cubicBezTo>
                <a:lnTo>
                  <a:pt x="32268" y="26476"/>
                </a:lnTo>
                <a:close/>
                <a:moveTo>
                  <a:pt x="24143" y="26732"/>
                </a:moveTo>
                <a:lnTo>
                  <a:pt x="24096" y="26779"/>
                </a:lnTo>
                <a:lnTo>
                  <a:pt x="23792" y="26873"/>
                </a:lnTo>
                <a:lnTo>
                  <a:pt x="23582" y="26896"/>
                </a:lnTo>
                <a:cubicBezTo>
                  <a:pt x="23769" y="26849"/>
                  <a:pt x="23956" y="26803"/>
                  <a:pt x="24143" y="26732"/>
                </a:cubicBezTo>
                <a:close/>
                <a:moveTo>
                  <a:pt x="13776" y="25285"/>
                </a:moveTo>
                <a:lnTo>
                  <a:pt x="13776" y="25285"/>
                </a:lnTo>
                <a:cubicBezTo>
                  <a:pt x="14803" y="25939"/>
                  <a:pt x="15877" y="26476"/>
                  <a:pt x="16998" y="26943"/>
                </a:cubicBezTo>
                <a:cubicBezTo>
                  <a:pt x="16391" y="26803"/>
                  <a:pt x="15784" y="26616"/>
                  <a:pt x="15200" y="26359"/>
                </a:cubicBezTo>
                <a:cubicBezTo>
                  <a:pt x="14710" y="26032"/>
                  <a:pt x="14220" y="25682"/>
                  <a:pt x="13776" y="25285"/>
                </a:cubicBezTo>
                <a:close/>
                <a:moveTo>
                  <a:pt x="29186" y="25635"/>
                </a:moveTo>
                <a:lnTo>
                  <a:pt x="29186" y="25635"/>
                </a:lnTo>
                <a:cubicBezTo>
                  <a:pt x="28929" y="25869"/>
                  <a:pt x="28672" y="26079"/>
                  <a:pt x="28415" y="26289"/>
                </a:cubicBezTo>
                <a:cubicBezTo>
                  <a:pt x="27948" y="26546"/>
                  <a:pt x="27481" y="26803"/>
                  <a:pt x="27014" y="27013"/>
                </a:cubicBezTo>
                <a:cubicBezTo>
                  <a:pt x="27388" y="26803"/>
                  <a:pt x="27762" y="26546"/>
                  <a:pt x="28112" y="26289"/>
                </a:cubicBezTo>
                <a:cubicBezTo>
                  <a:pt x="28485" y="26079"/>
                  <a:pt x="28836" y="25869"/>
                  <a:pt x="29186" y="25635"/>
                </a:cubicBezTo>
                <a:close/>
                <a:moveTo>
                  <a:pt x="17652" y="26803"/>
                </a:moveTo>
                <a:lnTo>
                  <a:pt x="17652" y="26803"/>
                </a:lnTo>
                <a:cubicBezTo>
                  <a:pt x="18329" y="27013"/>
                  <a:pt x="19029" y="27129"/>
                  <a:pt x="19753" y="27199"/>
                </a:cubicBezTo>
                <a:lnTo>
                  <a:pt x="18819" y="27199"/>
                </a:lnTo>
                <a:cubicBezTo>
                  <a:pt x="18422" y="27083"/>
                  <a:pt x="18025" y="26943"/>
                  <a:pt x="17652" y="26803"/>
                </a:cubicBezTo>
                <a:close/>
                <a:moveTo>
                  <a:pt x="9643" y="25121"/>
                </a:moveTo>
                <a:cubicBezTo>
                  <a:pt x="10391" y="25822"/>
                  <a:pt x="11208" y="26429"/>
                  <a:pt x="12072" y="26966"/>
                </a:cubicBezTo>
                <a:cubicBezTo>
                  <a:pt x="12212" y="27059"/>
                  <a:pt x="12352" y="27129"/>
                  <a:pt x="12492" y="27223"/>
                </a:cubicBezTo>
                <a:lnTo>
                  <a:pt x="12469" y="27223"/>
                </a:lnTo>
                <a:cubicBezTo>
                  <a:pt x="11581" y="26803"/>
                  <a:pt x="10741" y="26265"/>
                  <a:pt x="9970" y="25635"/>
                </a:cubicBezTo>
                <a:cubicBezTo>
                  <a:pt x="9854" y="25472"/>
                  <a:pt x="9760" y="25308"/>
                  <a:pt x="9643" y="25121"/>
                </a:cubicBezTo>
                <a:close/>
                <a:moveTo>
                  <a:pt x="29840" y="26709"/>
                </a:moveTo>
                <a:lnTo>
                  <a:pt x="29840" y="26709"/>
                </a:lnTo>
                <a:cubicBezTo>
                  <a:pt x="29629" y="26896"/>
                  <a:pt x="29419" y="27059"/>
                  <a:pt x="29209" y="27223"/>
                </a:cubicBezTo>
                <a:lnTo>
                  <a:pt x="29349" y="27013"/>
                </a:lnTo>
                <a:lnTo>
                  <a:pt x="29840" y="26709"/>
                </a:lnTo>
                <a:close/>
                <a:moveTo>
                  <a:pt x="9807" y="21969"/>
                </a:moveTo>
                <a:lnTo>
                  <a:pt x="9807" y="21969"/>
                </a:lnTo>
                <a:cubicBezTo>
                  <a:pt x="10204" y="22390"/>
                  <a:pt x="10601" y="22787"/>
                  <a:pt x="11021" y="23160"/>
                </a:cubicBezTo>
                <a:lnTo>
                  <a:pt x="11114" y="23254"/>
                </a:lnTo>
                <a:cubicBezTo>
                  <a:pt x="12025" y="24725"/>
                  <a:pt x="13332" y="25892"/>
                  <a:pt x="14920" y="26616"/>
                </a:cubicBezTo>
                <a:cubicBezTo>
                  <a:pt x="15294" y="26849"/>
                  <a:pt x="15667" y="27059"/>
                  <a:pt x="16064" y="27269"/>
                </a:cubicBezTo>
                <a:cubicBezTo>
                  <a:pt x="13823" y="26803"/>
                  <a:pt x="11838" y="25495"/>
                  <a:pt x="10507" y="23650"/>
                </a:cubicBezTo>
                <a:cubicBezTo>
                  <a:pt x="10204" y="23137"/>
                  <a:pt x="9970" y="22553"/>
                  <a:pt x="9807" y="21969"/>
                </a:cubicBezTo>
                <a:close/>
                <a:moveTo>
                  <a:pt x="22181" y="27176"/>
                </a:moveTo>
                <a:cubicBezTo>
                  <a:pt x="22275" y="27176"/>
                  <a:pt x="22345" y="27199"/>
                  <a:pt x="22415" y="27199"/>
                </a:cubicBezTo>
                <a:cubicBezTo>
                  <a:pt x="22111" y="27269"/>
                  <a:pt x="21808" y="27316"/>
                  <a:pt x="21481" y="27363"/>
                </a:cubicBezTo>
                <a:lnTo>
                  <a:pt x="21714" y="27293"/>
                </a:lnTo>
                <a:cubicBezTo>
                  <a:pt x="21878" y="27269"/>
                  <a:pt x="22041" y="27223"/>
                  <a:pt x="22181" y="27176"/>
                </a:cubicBezTo>
                <a:close/>
                <a:moveTo>
                  <a:pt x="26361" y="26803"/>
                </a:moveTo>
                <a:cubicBezTo>
                  <a:pt x="26127" y="26919"/>
                  <a:pt x="25894" y="27013"/>
                  <a:pt x="25660" y="27129"/>
                </a:cubicBezTo>
                <a:cubicBezTo>
                  <a:pt x="25427" y="27223"/>
                  <a:pt x="25147" y="27340"/>
                  <a:pt x="24890" y="27456"/>
                </a:cubicBezTo>
                <a:lnTo>
                  <a:pt x="25123" y="27223"/>
                </a:lnTo>
                <a:cubicBezTo>
                  <a:pt x="25544" y="27083"/>
                  <a:pt x="25964" y="26966"/>
                  <a:pt x="26361" y="26803"/>
                </a:cubicBezTo>
                <a:close/>
                <a:moveTo>
                  <a:pt x="16998" y="27316"/>
                </a:moveTo>
                <a:lnTo>
                  <a:pt x="16998" y="27316"/>
                </a:lnTo>
                <a:cubicBezTo>
                  <a:pt x="17372" y="27386"/>
                  <a:pt x="17745" y="27456"/>
                  <a:pt x="18119" y="27503"/>
                </a:cubicBezTo>
                <a:lnTo>
                  <a:pt x="18119" y="27503"/>
                </a:lnTo>
                <a:cubicBezTo>
                  <a:pt x="17871" y="27503"/>
                  <a:pt x="17644" y="27502"/>
                  <a:pt x="17395" y="27456"/>
                </a:cubicBezTo>
                <a:lnTo>
                  <a:pt x="16998" y="27316"/>
                </a:lnTo>
                <a:close/>
                <a:moveTo>
                  <a:pt x="9036" y="21923"/>
                </a:moveTo>
                <a:cubicBezTo>
                  <a:pt x="9527" y="23113"/>
                  <a:pt x="10227" y="24211"/>
                  <a:pt x="11114" y="25168"/>
                </a:cubicBezTo>
                <a:cubicBezTo>
                  <a:pt x="11535" y="25658"/>
                  <a:pt x="12002" y="26102"/>
                  <a:pt x="12515" y="26476"/>
                </a:cubicBezTo>
                <a:cubicBezTo>
                  <a:pt x="12959" y="26803"/>
                  <a:pt x="13426" y="27106"/>
                  <a:pt x="13916" y="27386"/>
                </a:cubicBezTo>
                <a:lnTo>
                  <a:pt x="14196" y="27526"/>
                </a:lnTo>
                <a:cubicBezTo>
                  <a:pt x="13986" y="27503"/>
                  <a:pt x="13776" y="27480"/>
                  <a:pt x="13566" y="27433"/>
                </a:cubicBezTo>
                <a:cubicBezTo>
                  <a:pt x="12982" y="27129"/>
                  <a:pt x="12399" y="26803"/>
                  <a:pt x="11838" y="26429"/>
                </a:cubicBezTo>
                <a:cubicBezTo>
                  <a:pt x="10928" y="25822"/>
                  <a:pt x="10087" y="25121"/>
                  <a:pt x="9317" y="24328"/>
                </a:cubicBezTo>
                <a:cubicBezTo>
                  <a:pt x="9200" y="23931"/>
                  <a:pt x="9106" y="23510"/>
                  <a:pt x="9060" y="23090"/>
                </a:cubicBezTo>
                <a:cubicBezTo>
                  <a:pt x="9036" y="22717"/>
                  <a:pt x="9013" y="22320"/>
                  <a:pt x="9036" y="21923"/>
                </a:cubicBezTo>
                <a:close/>
                <a:moveTo>
                  <a:pt x="24259" y="27456"/>
                </a:moveTo>
                <a:cubicBezTo>
                  <a:pt x="24143" y="27526"/>
                  <a:pt x="24026" y="27573"/>
                  <a:pt x="23909" y="27643"/>
                </a:cubicBezTo>
                <a:lnTo>
                  <a:pt x="24049" y="27503"/>
                </a:lnTo>
                <a:lnTo>
                  <a:pt x="24259" y="27456"/>
                </a:lnTo>
                <a:close/>
                <a:moveTo>
                  <a:pt x="13566" y="26756"/>
                </a:moveTo>
                <a:lnTo>
                  <a:pt x="13566" y="26756"/>
                </a:lnTo>
                <a:cubicBezTo>
                  <a:pt x="14406" y="27199"/>
                  <a:pt x="15317" y="27503"/>
                  <a:pt x="16251" y="27690"/>
                </a:cubicBezTo>
                <a:cubicBezTo>
                  <a:pt x="15971" y="27690"/>
                  <a:pt x="15667" y="27666"/>
                  <a:pt x="15387" y="27643"/>
                </a:cubicBezTo>
                <a:cubicBezTo>
                  <a:pt x="15200" y="27573"/>
                  <a:pt x="14990" y="27503"/>
                  <a:pt x="14803" y="27410"/>
                </a:cubicBezTo>
                <a:cubicBezTo>
                  <a:pt x="14383" y="27223"/>
                  <a:pt x="13986" y="27013"/>
                  <a:pt x="13589" y="26779"/>
                </a:cubicBezTo>
                <a:lnTo>
                  <a:pt x="13566" y="26756"/>
                </a:lnTo>
                <a:close/>
                <a:moveTo>
                  <a:pt x="28696" y="26686"/>
                </a:moveTo>
                <a:cubicBezTo>
                  <a:pt x="28602" y="26826"/>
                  <a:pt x="28509" y="26989"/>
                  <a:pt x="28415" y="27106"/>
                </a:cubicBezTo>
                <a:cubicBezTo>
                  <a:pt x="27588" y="27543"/>
                  <a:pt x="26760" y="27957"/>
                  <a:pt x="25910" y="28304"/>
                </a:cubicBezTo>
                <a:lnTo>
                  <a:pt x="25910" y="28304"/>
                </a:lnTo>
                <a:lnTo>
                  <a:pt x="26127" y="28087"/>
                </a:lnTo>
                <a:cubicBezTo>
                  <a:pt x="27014" y="27690"/>
                  <a:pt x="27878" y="27223"/>
                  <a:pt x="28696" y="26686"/>
                </a:cubicBezTo>
                <a:close/>
                <a:moveTo>
                  <a:pt x="31801" y="27526"/>
                </a:moveTo>
                <a:cubicBezTo>
                  <a:pt x="31707" y="27643"/>
                  <a:pt x="31637" y="27783"/>
                  <a:pt x="31544" y="27923"/>
                </a:cubicBezTo>
                <a:cubicBezTo>
                  <a:pt x="31310" y="28063"/>
                  <a:pt x="31077" y="28203"/>
                  <a:pt x="30820" y="28343"/>
                </a:cubicBezTo>
                <a:cubicBezTo>
                  <a:pt x="30960" y="28180"/>
                  <a:pt x="31100" y="28040"/>
                  <a:pt x="31217" y="27900"/>
                </a:cubicBezTo>
                <a:cubicBezTo>
                  <a:pt x="31427" y="27783"/>
                  <a:pt x="31614" y="27666"/>
                  <a:pt x="31801" y="27526"/>
                </a:cubicBezTo>
                <a:close/>
                <a:moveTo>
                  <a:pt x="18866" y="28250"/>
                </a:moveTo>
                <a:cubicBezTo>
                  <a:pt x="19006" y="28297"/>
                  <a:pt x="19146" y="28320"/>
                  <a:pt x="19286" y="28343"/>
                </a:cubicBezTo>
                <a:cubicBezTo>
                  <a:pt x="19053" y="28367"/>
                  <a:pt x="18796" y="28390"/>
                  <a:pt x="18562" y="28390"/>
                </a:cubicBezTo>
                <a:cubicBezTo>
                  <a:pt x="18531" y="28393"/>
                  <a:pt x="18498" y="28395"/>
                  <a:pt x="18464" y="28395"/>
                </a:cubicBezTo>
                <a:cubicBezTo>
                  <a:pt x="18253" y="28395"/>
                  <a:pt x="18017" y="28337"/>
                  <a:pt x="17815" y="28297"/>
                </a:cubicBezTo>
                <a:cubicBezTo>
                  <a:pt x="18166" y="28297"/>
                  <a:pt x="18492" y="28273"/>
                  <a:pt x="18866" y="28250"/>
                </a:cubicBezTo>
                <a:close/>
                <a:moveTo>
                  <a:pt x="10881" y="27783"/>
                </a:moveTo>
                <a:lnTo>
                  <a:pt x="10881" y="27783"/>
                </a:lnTo>
                <a:cubicBezTo>
                  <a:pt x="11091" y="27923"/>
                  <a:pt x="11325" y="28017"/>
                  <a:pt x="11581" y="28110"/>
                </a:cubicBezTo>
                <a:cubicBezTo>
                  <a:pt x="11791" y="28343"/>
                  <a:pt x="12025" y="28554"/>
                  <a:pt x="12258" y="28764"/>
                </a:cubicBezTo>
                <a:cubicBezTo>
                  <a:pt x="12072" y="28670"/>
                  <a:pt x="11908" y="28577"/>
                  <a:pt x="11721" y="28484"/>
                </a:cubicBezTo>
                <a:cubicBezTo>
                  <a:pt x="11488" y="28320"/>
                  <a:pt x="11231" y="28133"/>
                  <a:pt x="10998" y="27923"/>
                </a:cubicBezTo>
                <a:lnTo>
                  <a:pt x="10881" y="27783"/>
                </a:lnTo>
                <a:close/>
                <a:moveTo>
                  <a:pt x="31427" y="25869"/>
                </a:moveTo>
                <a:lnTo>
                  <a:pt x="31427" y="25869"/>
                </a:lnTo>
                <a:cubicBezTo>
                  <a:pt x="31334" y="26125"/>
                  <a:pt x="31240" y="26359"/>
                  <a:pt x="31147" y="26616"/>
                </a:cubicBezTo>
                <a:cubicBezTo>
                  <a:pt x="30844" y="27059"/>
                  <a:pt x="30493" y="27480"/>
                  <a:pt x="30120" y="27853"/>
                </a:cubicBezTo>
                <a:lnTo>
                  <a:pt x="30120" y="27877"/>
                </a:lnTo>
                <a:cubicBezTo>
                  <a:pt x="29863" y="28040"/>
                  <a:pt x="29606" y="28227"/>
                  <a:pt x="29349" y="28367"/>
                </a:cubicBezTo>
                <a:cubicBezTo>
                  <a:pt x="28952" y="28530"/>
                  <a:pt x="28579" y="28670"/>
                  <a:pt x="28182" y="28787"/>
                </a:cubicBezTo>
                <a:cubicBezTo>
                  <a:pt x="28462" y="28577"/>
                  <a:pt x="28766" y="28343"/>
                  <a:pt x="29022" y="28110"/>
                </a:cubicBezTo>
                <a:cubicBezTo>
                  <a:pt x="29910" y="27480"/>
                  <a:pt x="30703" y="26709"/>
                  <a:pt x="31427" y="25869"/>
                </a:cubicBezTo>
                <a:close/>
                <a:moveTo>
                  <a:pt x="9643" y="27993"/>
                </a:moveTo>
                <a:lnTo>
                  <a:pt x="9643" y="27993"/>
                </a:lnTo>
                <a:cubicBezTo>
                  <a:pt x="9854" y="28133"/>
                  <a:pt x="10064" y="28250"/>
                  <a:pt x="10274" y="28367"/>
                </a:cubicBezTo>
                <a:lnTo>
                  <a:pt x="10577" y="28624"/>
                </a:lnTo>
                <a:lnTo>
                  <a:pt x="10717" y="28810"/>
                </a:lnTo>
                <a:lnTo>
                  <a:pt x="10297" y="28647"/>
                </a:lnTo>
                <a:cubicBezTo>
                  <a:pt x="10087" y="28437"/>
                  <a:pt x="9854" y="28227"/>
                  <a:pt x="9643" y="27993"/>
                </a:cubicBezTo>
                <a:close/>
                <a:moveTo>
                  <a:pt x="13076" y="28040"/>
                </a:moveTo>
                <a:lnTo>
                  <a:pt x="13076" y="28040"/>
                </a:lnTo>
                <a:cubicBezTo>
                  <a:pt x="13379" y="28087"/>
                  <a:pt x="13659" y="28133"/>
                  <a:pt x="13963" y="28157"/>
                </a:cubicBezTo>
                <a:lnTo>
                  <a:pt x="13986" y="28180"/>
                </a:lnTo>
                <a:cubicBezTo>
                  <a:pt x="14220" y="28250"/>
                  <a:pt x="14453" y="28320"/>
                  <a:pt x="14687" y="28367"/>
                </a:cubicBezTo>
                <a:cubicBezTo>
                  <a:pt x="15037" y="28530"/>
                  <a:pt x="15410" y="28694"/>
                  <a:pt x="15761" y="28834"/>
                </a:cubicBezTo>
                <a:cubicBezTo>
                  <a:pt x="15364" y="28787"/>
                  <a:pt x="14990" y="28740"/>
                  <a:pt x="14617" y="28670"/>
                </a:cubicBezTo>
                <a:cubicBezTo>
                  <a:pt x="14080" y="28507"/>
                  <a:pt x="13566" y="28297"/>
                  <a:pt x="13076" y="28040"/>
                </a:cubicBezTo>
                <a:close/>
                <a:moveTo>
                  <a:pt x="18189" y="28740"/>
                </a:moveTo>
                <a:cubicBezTo>
                  <a:pt x="18609" y="28810"/>
                  <a:pt x="19029" y="28857"/>
                  <a:pt x="19473" y="28857"/>
                </a:cubicBezTo>
                <a:cubicBezTo>
                  <a:pt x="19216" y="28880"/>
                  <a:pt x="18959" y="28904"/>
                  <a:pt x="18703" y="28927"/>
                </a:cubicBezTo>
                <a:cubicBezTo>
                  <a:pt x="18492" y="28857"/>
                  <a:pt x="18282" y="28810"/>
                  <a:pt x="18072" y="28740"/>
                </a:cubicBezTo>
                <a:close/>
                <a:moveTo>
                  <a:pt x="16519" y="28684"/>
                </a:moveTo>
                <a:cubicBezTo>
                  <a:pt x="16625" y="28684"/>
                  <a:pt x="16736" y="28701"/>
                  <a:pt x="16835" y="28717"/>
                </a:cubicBezTo>
                <a:cubicBezTo>
                  <a:pt x="17068" y="28787"/>
                  <a:pt x="17302" y="28880"/>
                  <a:pt x="17535" y="28951"/>
                </a:cubicBezTo>
                <a:lnTo>
                  <a:pt x="17115" y="28951"/>
                </a:lnTo>
                <a:cubicBezTo>
                  <a:pt x="16858" y="28857"/>
                  <a:pt x="16625" y="28764"/>
                  <a:pt x="16391" y="28694"/>
                </a:cubicBezTo>
                <a:cubicBezTo>
                  <a:pt x="16432" y="28687"/>
                  <a:pt x="16475" y="28684"/>
                  <a:pt x="16519" y="28684"/>
                </a:cubicBezTo>
                <a:close/>
                <a:moveTo>
                  <a:pt x="29326" y="28974"/>
                </a:moveTo>
                <a:lnTo>
                  <a:pt x="29092" y="29184"/>
                </a:lnTo>
                <a:lnTo>
                  <a:pt x="28789" y="29301"/>
                </a:lnTo>
                <a:cubicBezTo>
                  <a:pt x="28952" y="29207"/>
                  <a:pt x="29139" y="29091"/>
                  <a:pt x="29326" y="28974"/>
                </a:cubicBezTo>
                <a:close/>
                <a:moveTo>
                  <a:pt x="27528" y="27970"/>
                </a:moveTo>
                <a:cubicBezTo>
                  <a:pt x="26944" y="28484"/>
                  <a:pt x="26291" y="28880"/>
                  <a:pt x="25590" y="29207"/>
                </a:cubicBezTo>
                <a:cubicBezTo>
                  <a:pt x="25473" y="29254"/>
                  <a:pt x="25357" y="29277"/>
                  <a:pt x="25240" y="29324"/>
                </a:cubicBezTo>
                <a:cubicBezTo>
                  <a:pt x="25053" y="29347"/>
                  <a:pt x="24866" y="29371"/>
                  <a:pt x="24656" y="29371"/>
                </a:cubicBezTo>
                <a:cubicBezTo>
                  <a:pt x="24820" y="29254"/>
                  <a:pt x="24983" y="29137"/>
                  <a:pt x="25123" y="28997"/>
                </a:cubicBezTo>
                <a:lnTo>
                  <a:pt x="25147" y="28997"/>
                </a:lnTo>
                <a:cubicBezTo>
                  <a:pt x="25940" y="28717"/>
                  <a:pt x="26734" y="28367"/>
                  <a:pt x="27528" y="27970"/>
                </a:cubicBezTo>
                <a:close/>
                <a:moveTo>
                  <a:pt x="25333" y="28460"/>
                </a:moveTo>
                <a:lnTo>
                  <a:pt x="25030" y="28694"/>
                </a:lnTo>
                <a:cubicBezTo>
                  <a:pt x="24283" y="28974"/>
                  <a:pt x="23489" y="29231"/>
                  <a:pt x="22718" y="29417"/>
                </a:cubicBezTo>
                <a:lnTo>
                  <a:pt x="22718" y="29441"/>
                </a:lnTo>
                <a:lnTo>
                  <a:pt x="22438" y="29441"/>
                </a:lnTo>
                <a:lnTo>
                  <a:pt x="22462" y="29417"/>
                </a:lnTo>
                <a:cubicBezTo>
                  <a:pt x="23442" y="29161"/>
                  <a:pt x="24399" y="28834"/>
                  <a:pt x="25333" y="28460"/>
                </a:cubicBezTo>
                <a:close/>
                <a:moveTo>
                  <a:pt x="19963" y="29511"/>
                </a:moveTo>
                <a:lnTo>
                  <a:pt x="19963" y="29511"/>
                </a:lnTo>
                <a:cubicBezTo>
                  <a:pt x="19777" y="29534"/>
                  <a:pt x="19590" y="29558"/>
                  <a:pt x="19426" y="29581"/>
                </a:cubicBezTo>
                <a:lnTo>
                  <a:pt x="19310" y="29558"/>
                </a:lnTo>
                <a:cubicBezTo>
                  <a:pt x="19520" y="29558"/>
                  <a:pt x="19753" y="29534"/>
                  <a:pt x="19963" y="29511"/>
                </a:cubicBezTo>
                <a:close/>
                <a:moveTo>
                  <a:pt x="12749" y="28694"/>
                </a:moveTo>
                <a:lnTo>
                  <a:pt x="12959" y="28787"/>
                </a:lnTo>
                <a:cubicBezTo>
                  <a:pt x="13496" y="29091"/>
                  <a:pt x="14033" y="29371"/>
                  <a:pt x="14593" y="29604"/>
                </a:cubicBezTo>
                <a:lnTo>
                  <a:pt x="14406" y="29581"/>
                </a:lnTo>
                <a:cubicBezTo>
                  <a:pt x="14080" y="29488"/>
                  <a:pt x="13753" y="29371"/>
                  <a:pt x="13426" y="29254"/>
                </a:cubicBezTo>
                <a:cubicBezTo>
                  <a:pt x="13192" y="29091"/>
                  <a:pt x="12982" y="28904"/>
                  <a:pt x="12749" y="28717"/>
                </a:cubicBezTo>
                <a:lnTo>
                  <a:pt x="12749" y="28694"/>
                </a:lnTo>
                <a:close/>
                <a:moveTo>
                  <a:pt x="18189" y="29651"/>
                </a:moveTo>
                <a:lnTo>
                  <a:pt x="18282" y="29674"/>
                </a:lnTo>
                <a:cubicBezTo>
                  <a:pt x="17862" y="29698"/>
                  <a:pt x="17465" y="29721"/>
                  <a:pt x="17045" y="29721"/>
                </a:cubicBezTo>
                <a:lnTo>
                  <a:pt x="16951" y="29698"/>
                </a:lnTo>
                <a:cubicBezTo>
                  <a:pt x="17372" y="29698"/>
                  <a:pt x="17792" y="29674"/>
                  <a:pt x="18189" y="29651"/>
                </a:cubicBezTo>
                <a:close/>
                <a:moveTo>
                  <a:pt x="4180" y="23721"/>
                </a:moveTo>
                <a:cubicBezTo>
                  <a:pt x="4460" y="24071"/>
                  <a:pt x="4740" y="24421"/>
                  <a:pt x="5044" y="24701"/>
                </a:cubicBezTo>
                <a:cubicBezTo>
                  <a:pt x="5721" y="26195"/>
                  <a:pt x="6632" y="27596"/>
                  <a:pt x="7752" y="28787"/>
                </a:cubicBezTo>
                <a:cubicBezTo>
                  <a:pt x="8079" y="29137"/>
                  <a:pt x="8429" y="29464"/>
                  <a:pt x="8803" y="29791"/>
                </a:cubicBezTo>
                <a:cubicBezTo>
                  <a:pt x="7846" y="29254"/>
                  <a:pt x="6982" y="28600"/>
                  <a:pt x="6235" y="27830"/>
                </a:cubicBezTo>
                <a:cubicBezTo>
                  <a:pt x="5417" y="26662"/>
                  <a:pt x="4764" y="25378"/>
                  <a:pt x="4273" y="24047"/>
                </a:cubicBezTo>
                <a:cubicBezTo>
                  <a:pt x="4250" y="23931"/>
                  <a:pt x="4203" y="23837"/>
                  <a:pt x="4180" y="23721"/>
                </a:cubicBezTo>
                <a:close/>
                <a:moveTo>
                  <a:pt x="5698" y="25402"/>
                </a:moveTo>
                <a:lnTo>
                  <a:pt x="5698" y="25402"/>
                </a:lnTo>
                <a:cubicBezTo>
                  <a:pt x="5768" y="25472"/>
                  <a:pt x="5814" y="25518"/>
                  <a:pt x="5861" y="25565"/>
                </a:cubicBezTo>
                <a:lnTo>
                  <a:pt x="5861" y="25542"/>
                </a:lnTo>
                <a:cubicBezTo>
                  <a:pt x="6748" y="26826"/>
                  <a:pt x="7752" y="27993"/>
                  <a:pt x="8896" y="29044"/>
                </a:cubicBezTo>
                <a:cubicBezTo>
                  <a:pt x="9060" y="29324"/>
                  <a:pt x="9223" y="29628"/>
                  <a:pt x="9387" y="29884"/>
                </a:cubicBezTo>
                <a:cubicBezTo>
                  <a:pt x="7869" y="28647"/>
                  <a:pt x="6632" y="27129"/>
                  <a:pt x="5698" y="25402"/>
                </a:cubicBezTo>
                <a:close/>
                <a:moveTo>
                  <a:pt x="30633" y="29114"/>
                </a:moveTo>
                <a:lnTo>
                  <a:pt x="30587" y="29161"/>
                </a:lnTo>
                <a:cubicBezTo>
                  <a:pt x="30283" y="29417"/>
                  <a:pt x="29980" y="29651"/>
                  <a:pt x="29653" y="29884"/>
                </a:cubicBezTo>
                <a:cubicBezTo>
                  <a:pt x="29770" y="29744"/>
                  <a:pt x="29886" y="29581"/>
                  <a:pt x="30003" y="29417"/>
                </a:cubicBezTo>
                <a:lnTo>
                  <a:pt x="30003" y="29394"/>
                </a:lnTo>
                <a:cubicBezTo>
                  <a:pt x="30213" y="29301"/>
                  <a:pt x="30423" y="29207"/>
                  <a:pt x="30633" y="29114"/>
                </a:cubicBezTo>
                <a:close/>
                <a:moveTo>
                  <a:pt x="19403" y="29978"/>
                </a:moveTo>
                <a:lnTo>
                  <a:pt x="19520" y="30001"/>
                </a:lnTo>
                <a:cubicBezTo>
                  <a:pt x="19263" y="30025"/>
                  <a:pt x="18983" y="30048"/>
                  <a:pt x="18726" y="30048"/>
                </a:cubicBezTo>
                <a:lnTo>
                  <a:pt x="18656" y="30048"/>
                </a:lnTo>
                <a:lnTo>
                  <a:pt x="19333" y="29978"/>
                </a:lnTo>
                <a:close/>
                <a:moveTo>
                  <a:pt x="23442" y="29768"/>
                </a:moveTo>
                <a:lnTo>
                  <a:pt x="23209" y="29884"/>
                </a:lnTo>
                <a:cubicBezTo>
                  <a:pt x="22835" y="29955"/>
                  <a:pt x="22438" y="30025"/>
                  <a:pt x="22041" y="30071"/>
                </a:cubicBezTo>
                <a:lnTo>
                  <a:pt x="21644" y="30025"/>
                </a:lnTo>
                <a:cubicBezTo>
                  <a:pt x="22018" y="29955"/>
                  <a:pt x="22415" y="29861"/>
                  <a:pt x="22788" y="29768"/>
                </a:cubicBezTo>
                <a:close/>
                <a:moveTo>
                  <a:pt x="10577" y="29534"/>
                </a:moveTo>
                <a:cubicBezTo>
                  <a:pt x="10764" y="29674"/>
                  <a:pt x="10974" y="29791"/>
                  <a:pt x="11161" y="29908"/>
                </a:cubicBezTo>
                <a:lnTo>
                  <a:pt x="11348" y="30001"/>
                </a:lnTo>
                <a:cubicBezTo>
                  <a:pt x="11395" y="30048"/>
                  <a:pt x="11465" y="30118"/>
                  <a:pt x="11535" y="30165"/>
                </a:cubicBezTo>
                <a:cubicBezTo>
                  <a:pt x="11418" y="30095"/>
                  <a:pt x="11301" y="30048"/>
                  <a:pt x="11184" y="29978"/>
                </a:cubicBezTo>
                <a:cubicBezTo>
                  <a:pt x="10974" y="29838"/>
                  <a:pt x="10788" y="29698"/>
                  <a:pt x="10577" y="29534"/>
                </a:cubicBezTo>
                <a:close/>
                <a:moveTo>
                  <a:pt x="14523" y="30071"/>
                </a:moveTo>
                <a:lnTo>
                  <a:pt x="14523" y="30071"/>
                </a:lnTo>
                <a:cubicBezTo>
                  <a:pt x="15107" y="30211"/>
                  <a:pt x="15691" y="30351"/>
                  <a:pt x="16274" y="30468"/>
                </a:cubicBezTo>
                <a:cubicBezTo>
                  <a:pt x="15761" y="30421"/>
                  <a:pt x="15247" y="30328"/>
                  <a:pt x="14733" y="30188"/>
                </a:cubicBezTo>
                <a:lnTo>
                  <a:pt x="14663" y="30165"/>
                </a:lnTo>
                <a:lnTo>
                  <a:pt x="14523" y="30071"/>
                </a:lnTo>
                <a:close/>
                <a:moveTo>
                  <a:pt x="3083" y="11439"/>
                </a:moveTo>
                <a:lnTo>
                  <a:pt x="3083" y="11439"/>
                </a:lnTo>
                <a:cubicBezTo>
                  <a:pt x="2989" y="12116"/>
                  <a:pt x="2943" y="12794"/>
                  <a:pt x="2943" y="13471"/>
                </a:cubicBezTo>
                <a:lnTo>
                  <a:pt x="2943" y="13564"/>
                </a:lnTo>
                <a:cubicBezTo>
                  <a:pt x="2336" y="14615"/>
                  <a:pt x="1869" y="15782"/>
                  <a:pt x="1612" y="16973"/>
                </a:cubicBezTo>
                <a:cubicBezTo>
                  <a:pt x="1238" y="18794"/>
                  <a:pt x="1822" y="20452"/>
                  <a:pt x="2802" y="21946"/>
                </a:cubicBezTo>
                <a:cubicBezTo>
                  <a:pt x="2966" y="22950"/>
                  <a:pt x="3246" y="23931"/>
                  <a:pt x="3643" y="24865"/>
                </a:cubicBezTo>
                <a:cubicBezTo>
                  <a:pt x="4203" y="26079"/>
                  <a:pt x="4997" y="27199"/>
                  <a:pt x="5978" y="28133"/>
                </a:cubicBezTo>
                <a:cubicBezTo>
                  <a:pt x="6632" y="29067"/>
                  <a:pt x="7379" y="29931"/>
                  <a:pt x="8219" y="30702"/>
                </a:cubicBezTo>
                <a:cubicBezTo>
                  <a:pt x="5277" y="29604"/>
                  <a:pt x="2802" y="27643"/>
                  <a:pt x="1728" y="24444"/>
                </a:cubicBezTo>
                <a:lnTo>
                  <a:pt x="1705" y="24421"/>
                </a:lnTo>
                <a:cubicBezTo>
                  <a:pt x="351" y="20312"/>
                  <a:pt x="1168" y="15432"/>
                  <a:pt x="3083" y="11439"/>
                </a:cubicBezTo>
                <a:close/>
                <a:moveTo>
                  <a:pt x="9760" y="29744"/>
                </a:moveTo>
                <a:cubicBezTo>
                  <a:pt x="10227" y="30118"/>
                  <a:pt x="10694" y="30468"/>
                  <a:pt x="11161" y="30795"/>
                </a:cubicBezTo>
                <a:cubicBezTo>
                  <a:pt x="10998" y="30748"/>
                  <a:pt x="10858" y="30678"/>
                  <a:pt x="10694" y="30632"/>
                </a:cubicBezTo>
                <a:lnTo>
                  <a:pt x="10251" y="30468"/>
                </a:lnTo>
                <a:cubicBezTo>
                  <a:pt x="10087" y="30235"/>
                  <a:pt x="9924" y="29978"/>
                  <a:pt x="9760" y="29744"/>
                </a:cubicBezTo>
                <a:close/>
                <a:moveTo>
                  <a:pt x="13613" y="30165"/>
                </a:moveTo>
                <a:cubicBezTo>
                  <a:pt x="13706" y="30211"/>
                  <a:pt x="13799" y="30235"/>
                  <a:pt x="13893" y="30281"/>
                </a:cubicBezTo>
                <a:cubicBezTo>
                  <a:pt x="14220" y="30421"/>
                  <a:pt x="14547" y="30562"/>
                  <a:pt x="14897" y="30702"/>
                </a:cubicBezTo>
                <a:cubicBezTo>
                  <a:pt x="14943" y="30725"/>
                  <a:pt x="14967" y="30772"/>
                  <a:pt x="15014" y="30795"/>
                </a:cubicBezTo>
                <a:lnTo>
                  <a:pt x="14873" y="30748"/>
                </a:lnTo>
                <a:cubicBezTo>
                  <a:pt x="14663" y="30678"/>
                  <a:pt x="14453" y="30632"/>
                  <a:pt x="14220" y="30562"/>
                </a:cubicBezTo>
                <a:cubicBezTo>
                  <a:pt x="14010" y="30445"/>
                  <a:pt x="13799" y="30305"/>
                  <a:pt x="13613" y="30165"/>
                </a:cubicBezTo>
                <a:close/>
                <a:moveTo>
                  <a:pt x="18142" y="30702"/>
                </a:moveTo>
                <a:lnTo>
                  <a:pt x="18142" y="30702"/>
                </a:lnTo>
                <a:cubicBezTo>
                  <a:pt x="18352" y="30725"/>
                  <a:pt x="18562" y="30748"/>
                  <a:pt x="18773" y="30748"/>
                </a:cubicBezTo>
                <a:cubicBezTo>
                  <a:pt x="18399" y="30888"/>
                  <a:pt x="18002" y="30982"/>
                  <a:pt x="17605" y="31075"/>
                </a:cubicBezTo>
                <a:cubicBezTo>
                  <a:pt x="17162" y="31005"/>
                  <a:pt x="16718" y="30888"/>
                  <a:pt x="16298" y="30772"/>
                </a:cubicBezTo>
                <a:lnTo>
                  <a:pt x="16298" y="30772"/>
                </a:lnTo>
                <a:cubicBezTo>
                  <a:pt x="16521" y="30788"/>
                  <a:pt x="16744" y="30796"/>
                  <a:pt x="16967" y="30796"/>
                </a:cubicBezTo>
                <a:cubicBezTo>
                  <a:pt x="17372" y="30796"/>
                  <a:pt x="17774" y="30770"/>
                  <a:pt x="18166" y="30725"/>
                </a:cubicBezTo>
                <a:lnTo>
                  <a:pt x="18142" y="30702"/>
                </a:lnTo>
                <a:close/>
                <a:moveTo>
                  <a:pt x="26057" y="30748"/>
                </a:moveTo>
                <a:lnTo>
                  <a:pt x="26057" y="30748"/>
                </a:lnTo>
                <a:cubicBezTo>
                  <a:pt x="25684" y="30865"/>
                  <a:pt x="25310" y="30982"/>
                  <a:pt x="24960" y="31099"/>
                </a:cubicBezTo>
                <a:lnTo>
                  <a:pt x="25170" y="30958"/>
                </a:lnTo>
                <a:cubicBezTo>
                  <a:pt x="25473" y="30888"/>
                  <a:pt x="25754" y="30842"/>
                  <a:pt x="26057" y="30748"/>
                </a:cubicBezTo>
                <a:close/>
                <a:moveTo>
                  <a:pt x="19660" y="30818"/>
                </a:moveTo>
                <a:cubicBezTo>
                  <a:pt x="19940" y="30842"/>
                  <a:pt x="20220" y="30865"/>
                  <a:pt x="20500" y="30865"/>
                </a:cubicBezTo>
                <a:cubicBezTo>
                  <a:pt x="19963" y="31005"/>
                  <a:pt x="19403" y="31075"/>
                  <a:pt x="18843" y="31122"/>
                </a:cubicBezTo>
                <a:lnTo>
                  <a:pt x="18819" y="31122"/>
                </a:lnTo>
                <a:cubicBezTo>
                  <a:pt x="19099" y="31029"/>
                  <a:pt x="19380" y="30935"/>
                  <a:pt x="19660" y="30818"/>
                </a:cubicBezTo>
                <a:close/>
                <a:moveTo>
                  <a:pt x="22532" y="30935"/>
                </a:moveTo>
                <a:lnTo>
                  <a:pt x="22275" y="31005"/>
                </a:lnTo>
                <a:cubicBezTo>
                  <a:pt x="21738" y="31099"/>
                  <a:pt x="21224" y="31169"/>
                  <a:pt x="20687" y="31215"/>
                </a:cubicBezTo>
                <a:cubicBezTo>
                  <a:pt x="21061" y="31145"/>
                  <a:pt x="21411" y="31052"/>
                  <a:pt x="21738" y="30935"/>
                </a:cubicBezTo>
                <a:close/>
                <a:moveTo>
                  <a:pt x="25730" y="31192"/>
                </a:moveTo>
                <a:lnTo>
                  <a:pt x="25730" y="31192"/>
                </a:lnTo>
                <a:cubicBezTo>
                  <a:pt x="25649" y="31217"/>
                  <a:pt x="25566" y="31242"/>
                  <a:pt x="25482" y="31267"/>
                </a:cubicBezTo>
                <a:lnTo>
                  <a:pt x="25482" y="31267"/>
                </a:lnTo>
                <a:cubicBezTo>
                  <a:pt x="25563" y="31240"/>
                  <a:pt x="25644" y="31214"/>
                  <a:pt x="25730" y="31192"/>
                </a:cubicBezTo>
                <a:close/>
                <a:moveTo>
                  <a:pt x="15294" y="31192"/>
                </a:moveTo>
                <a:cubicBezTo>
                  <a:pt x="15551" y="31239"/>
                  <a:pt x="15784" y="31285"/>
                  <a:pt x="16018" y="31332"/>
                </a:cubicBezTo>
                <a:lnTo>
                  <a:pt x="15761" y="31355"/>
                </a:lnTo>
                <a:lnTo>
                  <a:pt x="15551" y="31332"/>
                </a:lnTo>
                <a:lnTo>
                  <a:pt x="15294" y="31192"/>
                </a:lnTo>
                <a:close/>
                <a:moveTo>
                  <a:pt x="7332" y="29254"/>
                </a:moveTo>
                <a:cubicBezTo>
                  <a:pt x="8149" y="29861"/>
                  <a:pt x="9036" y="30351"/>
                  <a:pt x="9970" y="30748"/>
                </a:cubicBezTo>
                <a:cubicBezTo>
                  <a:pt x="10134" y="30958"/>
                  <a:pt x="10297" y="31169"/>
                  <a:pt x="10461" y="31379"/>
                </a:cubicBezTo>
                <a:cubicBezTo>
                  <a:pt x="9994" y="31262"/>
                  <a:pt x="9527" y="31145"/>
                  <a:pt x="9060" y="31005"/>
                </a:cubicBezTo>
                <a:cubicBezTo>
                  <a:pt x="8429" y="30468"/>
                  <a:pt x="7869" y="29884"/>
                  <a:pt x="7332" y="29254"/>
                </a:cubicBezTo>
                <a:close/>
                <a:moveTo>
                  <a:pt x="10834" y="31262"/>
                </a:moveTo>
                <a:cubicBezTo>
                  <a:pt x="10998" y="31355"/>
                  <a:pt x="11184" y="31449"/>
                  <a:pt x="11371" y="31542"/>
                </a:cubicBezTo>
                <a:lnTo>
                  <a:pt x="11021" y="31495"/>
                </a:lnTo>
                <a:cubicBezTo>
                  <a:pt x="10951" y="31425"/>
                  <a:pt x="10881" y="31332"/>
                  <a:pt x="10834" y="31262"/>
                </a:cubicBezTo>
                <a:close/>
                <a:moveTo>
                  <a:pt x="33762" y="27340"/>
                </a:moveTo>
                <a:lnTo>
                  <a:pt x="33762" y="27340"/>
                </a:lnTo>
                <a:cubicBezTo>
                  <a:pt x="32641" y="29044"/>
                  <a:pt x="31147" y="30468"/>
                  <a:pt x="29443" y="31566"/>
                </a:cubicBezTo>
                <a:cubicBezTo>
                  <a:pt x="29676" y="31355"/>
                  <a:pt x="29886" y="31122"/>
                  <a:pt x="30096" y="30912"/>
                </a:cubicBezTo>
                <a:cubicBezTo>
                  <a:pt x="30353" y="30655"/>
                  <a:pt x="30610" y="30375"/>
                  <a:pt x="30867" y="30118"/>
                </a:cubicBezTo>
                <a:cubicBezTo>
                  <a:pt x="31054" y="29931"/>
                  <a:pt x="31240" y="29768"/>
                  <a:pt x="31404" y="29581"/>
                </a:cubicBezTo>
                <a:cubicBezTo>
                  <a:pt x="32198" y="28951"/>
                  <a:pt x="32922" y="28250"/>
                  <a:pt x="33575" y="27480"/>
                </a:cubicBezTo>
                <a:lnTo>
                  <a:pt x="33762" y="27340"/>
                </a:lnTo>
                <a:close/>
                <a:moveTo>
                  <a:pt x="11371" y="31215"/>
                </a:moveTo>
                <a:lnTo>
                  <a:pt x="11581" y="31285"/>
                </a:lnTo>
                <a:cubicBezTo>
                  <a:pt x="11745" y="31309"/>
                  <a:pt x="11908" y="31355"/>
                  <a:pt x="12072" y="31402"/>
                </a:cubicBezTo>
                <a:cubicBezTo>
                  <a:pt x="12235" y="31495"/>
                  <a:pt x="12422" y="31612"/>
                  <a:pt x="12632" y="31729"/>
                </a:cubicBezTo>
                <a:lnTo>
                  <a:pt x="12305" y="31682"/>
                </a:lnTo>
                <a:cubicBezTo>
                  <a:pt x="11978" y="31542"/>
                  <a:pt x="11675" y="31402"/>
                  <a:pt x="11371" y="31215"/>
                </a:cubicBezTo>
                <a:close/>
                <a:moveTo>
                  <a:pt x="13659" y="31636"/>
                </a:moveTo>
                <a:lnTo>
                  <a:pt x="13893" y="31729"/>
                </a:lnTo>
                <a:lnTo>
                  <a:pt x="14033" y="31846"/>
                </a:lnTo>
                <a:lnTo>
                  <a:pt x="13823" y="31846"/>
                </a:lnTo>
                <a:cubicBezTo>
                  <a:pt x="13659" y="31776"/>
                  <a:pt x="13519" y="31706"/>
                  <a:pt x="13379" y="31636"/>
                </a:cubicBezTo>
                <a:close/>
                <a:moveTo>
                  <a:pt x="29349" y="29744"/>
                </a:moveTo>
                <a:lnTo>
                  <a:pt x="29139" y="30001"/>
                </a:lnTo>
                <a:cubicBezTo>
                  <a:pt x="28999" y="30165"/>
                  <a:pt x="28836" y="30351"/>
                  <a:pt x="28672" y="30515"/>
                </a:cubicBezTo>
                <a:cubicBezTo>
                  <a:pt x="27598" y="31145"/>
                  <a:pt x="26477" y="31612"/>
                  <a:pt x="25287" y="31916"/>
                </a:cubicBezTo>
                <a:cubicBezTo>
                  <a:pt x="26174" y="31566"/>
                  <a:pt x="27014" y="31145"/>
                  <a:pt x="27832" y="30608"/>
                </a:cubicBezTo>
                <a:cubicBezTo>
                  <a:pt x="28229" y="30398"/>
                  <a:pt x="28625" y="30165"/>
                  <a:pt x="28999" y="29908"/>
                </a:cubicBezTo>
                <a:lnTo>
                  <a:pt x="29349" y="29744"/>
                </a:lnTo>
                <a:close/>
                <a:moveTo>
                  <a:pt x="24166" y="31169"/>
                </a:moveTo>
                <a:lnTo>
                  <a:pt x="24166" y="31169"/>
                </a:lnTo>
                <a:cubicBezTo>
                  <a:pt x="23979" y="31262"/>
                  <a:pt x="23792" y="31355"/>
                  <a:pt x="23582" y="31449"/>
                </a:cubicBezTo>
                <a:cubicBezTo>
                  <a:pt x="22555" y="31706"/>
                  <a:pt x="21528" y="31869"/>
                  <a:pt x="20500" y="32009"/>
                </a:cubicBezTo>
                <a:lnTo>
                  <a:pt x="20337" y="32009"/>
                </a:lnTo>
                <a:cubicBezTo>
                  <a:pt x="20259" y="32017"/>
                  <a:pt x="20181" y="32020"/>
                  <a:pt x="20103" y="32020"/>
                </a:cubicBezTo>
                <a:cubicBezTo>
                  <a:pt x="19948" y="32020"/>
                  <a:pt x="19792" y="32009"/>
                  <a:pt x="19636" y="32009"/>
                </a:cubicBezTo>
                <a:cubicBezTo>
                  <a:pt x="20524" y="31892"/>
                  <a:pt x="21434" y="31706"/>
                  <a:pt x="22298" y="31472"/>
                </a:cubicBezTo>
                <a:lnTo>
                  <a:pt x="23045" y="31379"/>
                </a:lnTo>
                <a:cubicBezTo>
                  <a:pt x="23419" y="31309"/>
                  <a:pt x="23792" y="31239"/>
                  <a:pt x="24166" y="31169"/>
                </a:cubicBezTo>
                <a:close/>
                <a:moveTo>
                  <a:pt x="23886" y="31986"/>
                </a:moveTo>
                <a:lnTo>
                  <a:pt x="23886" y="31986"/>
                </a:lnTo>
                <a:cubicBezTo>
                  <a:pt x="23372" y="32126"/>
                  <a:pt x="22858" y="32243"/>
                  <a:pt x="22321" y="32336"/>
                </a:cubicBezTo>
                <a:lnTo>
                  <a:pt x="22321" y="32313"/>
                </a:lnTo>
                <a:lnTo>
                  <a:pt x="22695" y="32173"/>
                </a:lnTo>
                <a:cubicBezTo>
                  <a:pt x="23092" y="32126"/>
                  <a:pt x="23489" y="32079"/>
                  <a:pt x="23886" y="31986"/>
                </a:cubicBezTo>
                <a:close/>
                <a:moveTo>
                  <a:pt x="21411" y="32313"/>
                </a:moveTo>
                <a:cubicBezTo>
                  <a:pt x="21224" y="32336"/>
                  <a:pt x="21061" y="32383"/>
                  <a:pt x="20874" y="32429"/>
                </a:cubicBezTo>
                <a:lnTo>
                  <a:pt x="20687" y="32429"/>
                </a:lnTo>
                <a:lnTo>
                  <a:pt x="20314" y="32383"/>
                </a:lnTo>
                <a:cubicBezTo>
                  <a:pt x="20500" y="32359"/>
                  <a:pt x="20710" y="32336"/>
                  <a:pt x="20897" y="32313"/>
                </a:cubicBezTo>
                <a:close/>
                <a:moveTo>
                  <a:pt x="16811" y="32383"/>
                </a:moveTo>
                <a:lnTo>
                  <a:pt x="16998" y="32406"/>
                </a:lnTo>
                <a:cubicBezTo>
                  <a:pt x="17372" y="32546"/>
                  <a:pt x="17745" y="32686"/>
                  <a:pt x="18142" y="32826"/>
                </a:cubicBezTo>
                <a:lnTo>
                  <a:pt x="18025" y="32826"/>
                </a:lnTo>
                <a:cubicBezTo>
                  <a:pt x="17629" y="32710"/>
                  <a:pt x="17208" y="32570"/>
                  <a:pt x="16811" y="32383"/>
                </a:cubicBezTo>
                <a:close/>
                <a:moveTo>
                  <a:pt x="21154" y="32826"/>
                </a:moveTo>
                <a:cubicBezTo>
                  <a:pt x="21388" y="32826"/>
                  <a:pt x="21644" y="32873"/>
                  <a:pt x="21878" y="32896"/>
                </a:cubicBezTo>
                <a:lnTo>
                  <a:pt x="22345" y="32896"/>
                </a:lnTo>
                <a:cubicBezTo>
                  <a:pt x="21691" y="32990"/>
                  <a:pt x="21037" y="33036"/>
                  <a:pt x="20407" y="33060"/>
                </a:cubicBezTo>
                <a:lnTo>
                  <a:pt x="20430" y="33036"/>
                </a:lnTo>
                <a:cubicBezTo>
                  <a:pt x="20244" y="33013"/>
                  <a:pt x="20080" y="32966"/>
                  <a:pt x="19893" y="32920"/>
                </a:cubicBezTo>
                <a:cubicBezTo>
                  <a:pt x="20080" y="32896"/>
                  <a:pt x="20290" y="32873"/>
                  <a:pt x="20477" y="32826"/>
                </a:cubicBezTo>
                <a:close/>
                <a:moveTo>
                  <a:pt x="9784" y="31589"/>
                </a:moveTo>
                <a:cubicBezTo>
                  <a:pt x="9994" y="31659"/>
                  <a:pt x="10204" y="31706"/>
                  <a:pt x="10437" y="31752"/>
                </a:cubicBezTo>
                <a:cubicBezTo>
                  <a:pt x="10577" y="31776"/>
                  <a:pt x="10717" y="31799"/>
                  <a:pt x="10858" y="31822"/>
                </a:cubicBezTo>
                <a:cubicBezTo>
                  <a:pt x="11301" y="32313"/>
                  <a:pt x="11768" y="32756"/>
                  <a:pt x="12282" y="33153"/>
                </a:cubicBezTo>
                <a:cubicBezTo>
                  <a:pt x="12025" y="33013"/>
                  <a:pt x="11745" y="32873"/>
                  <a:pt x="11488" y="32733"/>
                </a:cubicBezTo>
                <a:cubicBezTo>
                  <a:pt x="10904" y="32383"/>
                  <a:pt x="10344" y="32009"/>
                  <a:pt x="9807" y="31612"/>
                </a:cubicBezTo>
                <a:lnTo>
                  <a:pt x="9784" y="31589"/>
                </a:lnTo>
                <a:close/>
                <a:moveTo>
                  <a:pt x="26828" y="32173"/>
                </a:moveTo>
                <a:lnTo>
                  <a:pt x="26828" y="32173"/>
                </a:lnTo>
                <a:cubicBezTo>
                  <a:pt x="26384" y="32476"/>
                  <a:pt x="25917" y="32756"/>
                  <a:pt x="25427" y="33013"/>
                </a:cubicBezTo>
                <a:cubicBezTo>
                  <a:pt x="25077" y="33107"/>
                  <a:pt x="24726" y="33200"/>
                  <a:pt x="24376" y="33270"/>
                </a:cubicBezTo>
                <a:cubicBezTo>
                  <a:pt x="23952" y="33309"/>
                  <a:pt x="23521" y="33326"/>
                  <a:pt x="23090" y="33326"/>
                </a:cubicBezTo>
                <a:cubicBezTo>
                  <a:pt x="22739" y="33326"/>
                  <a:pt x="22388" y="33314"/>
                  <a:pt x="22041" y="33293"/>
                </a:cubicBezTo>
                <a:lnTo>
                  <a:pt x="22205" y="33270"/>
                </a:lnTo>
                <a:cubicBezTo>
                  <a:pt x="23489" y="33107"/>
                  <a:pt x="24773" y="32826"/>
                  <a:pt x="26034" y="32406"/>
                </a:cubicBezTo>
                <a:cubicBezTo>
                  <a:pt x="26291" y="32336"/>
                  <a:pt x="26571" y="32266"/>
                  <a:pt x="26828" y="32173"/>
                </a:cubicBezTo>
                <a:close/>
                <a:moveTo>
                  <a:pt x="16928" y="33153"/>
                </a:moveTo>
                <a:lnTo>
                  <a:pt x="16975" y="33177"/>
                </a:lnTo>
                <a:cubicBezTo>
                  <a:pt x="17395" y="33340"/>
                  <a:pt x="17815" y="33480"/>
                  <a:pt x="18236" y="33597"/>
                </a:cubicBezTo>
                <a:cubicBezTo>
                  <a:pt x="18049" y="33550"/>
                  <a:pt x="17839" y="33503"/>
                  <a:pt x="17652" y="33457"/>
                </a:cubicBezTo>
                <a:lnTo>
                  <a:pt x="17418" y="33387"/>
                </a:lnTo>
                <a:cubicBezTo>
                  <a:pt x="17232" y="33317"/>
                  <a:pt x="17092" y="33247"/>
                  <a:pt x="16928" y="33153"/>
                </a:cubicBezTo>
                <a:close/>
                <a:moveTo>
                  <a:pt x="23442" y="33737"/>
                </a:moveTo>
                <a:cubicBezTo>
                  <a:pt x="23302" y="33760"/>
                  <a:pt x="23162" y="33807"/>
                  <a:pt x="23022" y="33830"/>
                </a:cubicBezTo>
                <a:cubicBezTo>
                  <a:pt x="22750" y="33846"/>
                  <a:pt x="22477" y="33854"/>
                  <a:pt x="22205" y="33854"/>
                </a:cubicBezTo>
                <a:cubicBezTo>
                  <a:pt x="21660" y="33854"/>
                  <a:pt x="21115" y="33823"/>
                  <a:pt x="20570" y="33760"/>
                </a:cubicBezTo>
                <a:lnTo>
                  <a:pt x="20570" y="33760"/>
                </a:lnTo>
                <a:cubicBezTo>
                  <a:pt x="21022" y="33804"/>
                  <a:pt x="21474" y="33828"/>
                  <a:pt x="21926" y="33828"/>
                </a:cubicBezTo>
                <a:cubicBezTo>
                  <a:pt x="22432" y="33828"/>
                  <a:pt x="22937" y="33799"/>
                  <a:pt x="23442" y="33737"/>
                </a:cubicBezTo>
                <a:close/>
                <a:moveTo>
                  <a:pt x="11441" y="31939"/>
                </a:moveTo>
                <a:lnTo>
                  <a:pt x="11441" y="31939"/>
                </a:lnTo>
                <a:cubicBezTo>
                  <a:pt x="11791" y="31986"/>
                  <a:pt x="12118" y="32032"/>
                  <a:pt x="12469" y="32079"/>
                </a:cubicBezTo>
                <a:cubicBezTo>
                  <a:pt x="13192" y="32359"/>
                  <a:pt x="13940" y="32616"/>
                  <a:pt x="14710" y="32780"/>
                </a:cubicBezTo>
                <a:cubicBezTo>
                  <a:pt x="14897" y="32873"/>
                  <a:pt x="15107" y="32943"/>
                  <a:pt x="15294" y="33036"/>
                </a:cubicBezTo>
                <a:cubicBezTo>
                  <a:pt x="15947" y="33293"/>
                  <a:pt x="16648" y="33550"/>
                  <a:pt x="17325" y="33737"/>
                </a:cubicBezTo>
                <a:cubicBezTo>
                  <a:pt x="18492" y="34204"/>
                  <a:pt x="19706" y="34484"/>
                  <a:pt x="20944" y="34554"/>
                </a:cubicBezTo>
                <a:cubicBezTo>
                  <a:pt x="20273" y="34645"/>
                  <a:pt x="19597" y="34690"/>
                  <a:pt x="18923" y="34690"/>
                </a:cubicBezTo>
                <a:cubicBezTo>
                  <a:pt x="17346" y="34690"/>
                  <a:pt x="15778" y="34445"/>
                  <a:pt x="14290" y="33970"/>
                </a:cubicBezTo>
                <a:cubicBezTo>
                  <a:pt x="13916" y="33807"/>
                  <a:pt x="13566" y="33597"/>
                  <a:pt x="13216" y="33387"/>
                </a:cubicBezTo>
                <a:cubicBezTo>
                  <a:pt x="12585" y="32966"/>
                  <a:pt x="11978" y="32476"/>
                  <a:pt x="11441" y="31939"/>
                </a:cubicBezTo>
                <a:close/>
                <a:moveTo>
                  <a:pt x="34976" y="26406"/>
                </a:moveTo>
                <a:cubicBezTo>
                  <a:pt x="34556" y="27363"/>
                  <a:pt x="34019" y="28250"/>
                  <a:pt x="33365" y="29091"/>
                </a:cubicBezTo>
                <a:cubicBezTo>
                  <a:pt x="30307" y="32943"/>
                  <a:pt x="25193" y="34974"/>
                  <a:pt x="20360" y="35138"/>
                </a:cubicBezTo>
                <a:cubicBezTo>
                  <a:pt x="19730" y="35138"/>
                  <a:pt x="19099" y="35138"/>
                  <a:pt x="18492" y="35068"/>
                </a:cubicBezTo>
                <a:lnTo>
                  <a:pt x="18983" y="35068"/>
                </a:lnTo>
                <a:cubicBezTo>
                  <a:pt x="20407" y="35068"/>
                  <a:pt x="21831" y="34858"/>
                  <a:pt x="23209" y="34484"/>
                </a:cubicBezTo>
                <a:cubicBezTo>
                  <a:pt x="24866" y="34251"/>
                  <a:pt x="26454" y="33667"/>
                  <a:pt x="27878" y="32756"/>
                </a:cubicBezTo>
                <a:cubicBezTo>
                  <a:pt x="28836" y="32359"/>
                  <a:pt x="29746" y="31846"/>
                  <a:pt x="30563" y="31239"/>
                </a:cubicBezTo>
                <a:cubicBezTo>
                  <a:pt x="32198" y="30025"/>
                  <a:pt x="33552" y="28484"/>
                  <a:pt x="34579" y="26732"/>
                </a:cubicBezTo>
                <a:cubicBezTo>
                  <a:pt x="34719" y="26616"/>
                  <a:pt x="34859" y="26499"/>
                  <a:pt x="34976" y="26406"/>
                </a:cubicBezTo>
                <a:close/>
                <a:moveTo>
                  <a:pt x="18953" y="0"/>
                </a:moveTo>
                <a:cubicBezTo>
                  <a:pt x="15259" y="0"/>
                  <a:pt x="11420" y="784"/>
                  <a:pt x="8336" y="2847"/>
                </a:cubicBezTo>
                <a:cubicBezTo>
                  <a:pt x="5744" y="4598"/>
                  <a:pt x="3947" y="7283"/>
                  <a:pt x="3293" y="10342"/>
                </a:cubicBezTo>
                <a:cubicBezTo>
                  <a:pt x="3083" y="10716"/>
                  <a:pt x="2896" y="11113"/>
                  <a:pt x="2709" y="11509"/>
                </a:cubicBezTo>
                <a:cubicBezTo>
                  <a:pt x="935" y="15409"/>
                  <a:pt x="1" y="20358"/>
                  <a:pt x="1402" y="24538"/>
                </a:cubicBezTo>
                <a:cubicBezTo>
                  <a:pt x="2569" y="28040"/>
                  <a:pt x="5558" y="30281"/>
                  <a:pt x="8943" y="31379"/>
                </a:cubicBezTo>
                <a:cubicBezTo>
                  <a:pt x="10484" y="32663"/>
                  <a:pt x="12258" y="33667"/>
                  <a:pt x="14173" y="34297"/>
                </a:cubicBezTo>
                <a:cubicBezTo>
                  <a:pt x="15934" y="35137"/>
                  <a:pt x="17875" y="35491"/>
                  <a:pt x="19829" y="35491"/>
                </a:cubicBezTo>
                <a:cubicBezTo>
                  <a:pt x="21734" y="35491"/>
                  <a:pt x="23652" y="35154"/>
                  <a:pt x="25427" y="34601"/>
                </a:cubicBezTo>
                <a:cubicBezTo>
                  <a:pt x="29209" y="33457"/>
                  <a:pt x="32758" y="31122"/>
                  <a:pt x="34719" y="27643"/>
                </a:cubicBezTo>
                <a:cubicBezTo>
                  <a:pt x="35046" y="27059"/>
                  <a:pt x="35326" y="26476"/>
                  <a:pt x="35583" y="25845"/>
                </a:cubicBezTo>
                <a:cubicBezTo>
                  <a:pt x="35700" y="25728"/>
                  <a:pt x="35840" y="25612"/>
                  <a:pt x="35980" y="25472"/>
                </a:cubicBezTo>
                <a:cubicBezTo>
                  <a:pt x="38945" y="22576"/>
                  <a:pt x="40743" y="18514"/>
                  <a:pt x="40159" y="14335"/>
                </a:cubicBezTo>
                <a:cubicBezTo>
                  <a:pt x="39949" y="12864"/>
                  <a:pt x="39459" y="11463"/>
                  <a:pt x="38688" y="10202"/>
                </a:cubicBezTo>
                <a:cubicBezTo>
                  <a:pt x="38665" y="9361"/>
                  <a:pt x="38502" y="8568"/>
                  <a:pt x="38198" y="7797"/>
                </a:cubicBezTo>
                <a:cubicBezTo>
                  <a:pt x="37428" y="5883"/>
                  <a:pt x="35700" y="4855"/>
                  <a:pt x="33832" y="4131"/>
                </a:cubicBezTo>
                <a:cubicBezTo>
                  <a:pt x="33459" y="3991"/>
                  <a:pt x="33085" y="3851"/>
                  <a:pt x="32711" y="3734"/>
                </a:cubicBezTo>
                <a:cubicBezTo>
                  <a:pt x="31030" y="2777"/>
                  <a:pt x="29209" y="2100"/>
                  <a:pt x="27318" y="1727"/>
                </a:cubicBezTo>
                <a:cubicBezTo>
                  <a:pt x="25123" y="606"/>
                  <a:pt x="22578" y="139"/>
                  <a:pt x="20033" y="22"/>
                </a:cubicBezTo>
                <a:cubicBezTo>
                  <a:pt x="19675" y="8"/>
                  <a:pt x="19315" y="0"/>
                  <a:pt x="18953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22" name="Google Shape;1238;p45"/>
          <p:cNvSpPr/>
          <p:nvPr/>
        </p:nvSpPr>
        <p:spPr>
          <a:xfrm rot="15676900" flipV="1">
            <a:off x="2159189" y="3243827"/>
            <a:ext cx="674218" cy="813605"/>
          </a:xfrm>
          <a:custGeom>
            <a:avLst/>
            <a:gdLst/>
            <a:ahLst/>
            <a:cxnLst/>
            <a:rect l="l" t="t" r="r" b="b"/>
            <a:pathLst>
              <a:path w="23117" h="27740" extrusionOk="0">
                <a:moveTo>
                  <a:pt x="0" y="0"/>
                </a:moveTo>
                <a:cubicBezTo>
                  <a:pt x="0" y="12037"/>
                  <a:pt x="11694" y="23947"/>
                  <a:pt x="23117" y="27740"/>
                </a:cubicBezTo>
              </a:path>
            </a:pathLst>
          </a:cu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Google Shape;1235;p45"/>
          <p:cNvSpPr/>
          <p:nvPr/>
        </p:nvSpPr>
        <p:spPr>
          <a:xfrm>
            <a:off x="2874040" y="3804114"/>
            <a:ext cx="261678" cy="227947"/>
          </a:xfrm>
          <a:custGeom>
            <a:avLst/>
            <a:gdLst/>
            <a:ahLst/>
            <a:cxnLst/>
            <a:rect l="l" t="t" r="r" b="b"/>
            <a:pathLst>
              <a:path w="40744" h="35492" extrusionOk="0">
                <a:moveTo>
                  <a:pt x="21998" y="1503"/>
                </a:moveTo>
                <a:cubicBezTo>
                  <a:pt x="22889" y="1503"/>
                  <a:pt x="23776" y="1562"/>
                  <a:pt x="24656" y="1680"/>
                </a:cubicBezTo>
                <a:cubicBezTo>
                  <a:pt x="24820" y="1703"/>
                  <a:pt x="25007" y="1727"/>
                  <a:pt x="25170" y="1773"/>
                </a:cubicBezTo>
                <a:cubicBezTo>
                  <a:pt x="24454" y="1665"/>
                  <a:pt x="23734" y="1612"/>
                  <a:pt x="23013" y="1612"/>
                </a:cubicBezTo>
                <a:cubicBezTo>
                  <a:pt x="22181" y="1612"/>
                  <a:pt x="21349" y="1682"/>
                  <a:pt x="20524" y="1820"/>
                </a:cubicBezTo>
                <a:cubicBezTo>
                  <a:pt x="20131" y="1786"/>
                  <a:pt x="19725" y="1764"/>
                  <a:pt x="19325" y="1764"/>
                </a:cubicBezTo>
                <a:cubicBezTo>
                  <a:pt x="19179" y="1764"/>
                  <a:pt x="19033" y="1767"/>
                  <a:pt x="18889" y="1773"/>
                </a:cubicBezTo>
                <a:cubicBezTo>
                  <a:pt x="19240" y="1703"/>
                  <a:pt x="19590" y="1656"/>
                  <a:pt x="19917" y="1610"/>
                </a:cubicBezTo>
                <a:cubicBezTo>
                  <a:pt x="20611" y="1538"/>
                  <a:pt x="21306" y="1503"/>
                  <a:pt x="21998" y="1503"/>
                </a:cubicBezTo>
                <a:close/>
                <a:moveTo>
                  <a:pt x="20267" y="2264"/>
                </a:moveTo>
                <a:cubicBezTo>
                  <a:pt x="20384" y="2264"/>
                  <a:pt x="20524" y="2264"/>
                  <a:pt x="20640" y="2287"/>
                </a:cubicBezTo>
                <a:cubicBezTo>
                  <a:pt x="20524" y="2287"/>
                  <a:pt x="20407" y="2287"/>
                  <a:pt x="20290" y="2310"/>
                </a:cubicBezTo>
                <a:lnTo>
                  <a:pt x="20173" y="2264"/>
                </a:lnTo>
                <a:close/>
                <a:moveTo>
                  <a:pt x="23171" y="1972"/>
                </a:moveTo>
                <a:cubicBezTo>
                  <a:pt x="24202" y="1972"/>
                  <a:pt x="25235" y="2098"/>
                  <a:pt x="26244" y="2334"/>
                </a:cubicBezTo>
                <a:cubicBezTo>
                  <a:pt x="25395" y="2247"/>
                  <a:pt x="24534" y="2199"/>
                  <a:pt x="23669" y="2199"/>
                </a:cubicBezTo>
                <a:cubicBezTo>
                  <a:pt x="23368" y="2199"/>
                  <a:pt x="23067" y="2205"/>
                  <a:pt x="22765" y="2217"/>
                </a:cubicBezTo>
                <a:lnTo>
                  <a:pt x="22765" y="2194"/>
                </a:lnTo>
                <a:lnTo>
                  <a:pt x="22718" y="2194"/>
                </a:lnTo>
                <a:cubicBezTo>
                  <a:pt x="22485" y="2123"/>
                  <a:pt x="22228" y="2077"/>
                  <a:pt x="21971" y="2030"/>
                </a:cubicBezTo>
                <a:cubicBezTo>
                  <a:pt x="22370" y="1991"/>
                  <a:pt x="22770" y="1972"/>
                  <a:pt x="23171" y="1972"/>
                </a:cubicBezTo>
                <a:close/>
                <a:moveTo>
                  <a:pt x="28485" y="2404"/>
                </a:moveTo>
                <a:lnTo>
                  <a:pt x="28485" y="2404"/>
                </a:lnTo>
                <a:cubicBezTo>
                  <a:pt x="29046" y="2576"/>
                  <a:pt x="29587" y="2749"/>
                  <a:pt x="30126" y="2976"/>
                </a:cubicBezTo>
                <a:lnTo>
                  <a:pt x="30126" y="2976"/>
                </a:lnTo>
                <a:cubicBezTo>
                  <a:pt x="29723" y="2875"/>
                  <a:pt x="29305" y="2791"/>
                  <a:pt x="28906" y="2707"/>
                </a:cubicBezTo>
                <a:cubicBezTo>
                  <a:pt x="28766" y="2614"/>
                  <a:pt x="28625" y="2497"/>
                  <a:pt x="28485" y="2404"/>
                </a:cubicBezTo>
                <a:close/>
                <a:moveTo>
                  <a:pt x="18446" y="2264"/>
                </a:moveTo>
                <a:lnTo>
                  <a:pt x="18469" y="2287"/>
                </a:lnTo>
                <a:cubicBezTo>
                  <a:pt x="17862" y="2450"/>
                  <a:pt x="17278" y="2637"/>
                  <a:pt x="16695" y="2871"/>
                </a:cubicBezTo>
                <a:lnTo>
                  <a:pt x="16601" y="2871"/>
                </a:lnTo>
                <a:cubicBezTo>
                  <a:pt x="16504" y="2867"/>
                  <a:pt x="16406" y="2865"/>
                  <a:pt x="16308" y="2865"/>
                </a:cubicBezTo>
                <a:cubicBezTo>
                  <a:pt x="15816" y="2865"/>
                  <a:pt x="15313" y="2913"/>
                  <a:pt x="14827" y="3011"/>
                </a:cubicBezTo>
                <a:lnTo>
                  <a:pt x="14803" y="3011"/>
                </a:lnTo>
                <a:lnTo>
                  <a:pt x="14990" y="2917"/>
                </a:lnTo>
                <a:cubicBezTo>
                  <a:pt x="15177" y="2847"/>
                  <a:pt x="15364" y="2777"/>
                  <a:pt x="15527" y="2707"/>
                </a:cubicBezTo>
                <a:lnTo>
                  <a:pt x="15667" y="2684"/>
                </a:lnTo>
                <a:cubicBezTo>
                  <a:pt x="16578" y="2450"/>
                  <a:pt x="17512" y="2310"/>
                  <a:pt x="18446" y="2264"/>
                </a:cubicBezTo>
                <a:close/>
                <a:moveTo>
                  <a:pt x="22514" y="2631"/>
                </a:moveTo>
                <a:cubicBezTo>
                  <a:pt x="22748" y="2631"/>
                  <a:pt x="22963" y="2665"/>
                  <a:pt x="23209" y="2684"/>
                </a:cubicBezTo>
                <a:lnTo>
                  <a:pt x="23536" y="2754"/>
                </a:lnTo>
                <a:cubicBezTo>
                  <a:pt x="23676" y="2801"/>
                  <a:pt x="23839" y="2847"/>
                  <a:pt x="23956" y="2894"/>
                </a:cubicBezTo>
                <a:cubicBezTo>
                  <a:pt x="24283" y="3011"/>
                  <a:pt x="24586" y="3151"/>
                  <a:pt x="24890" y="3291"/>
                </a:cubicBezTo>
                <a:cubicBezTo>
                  <a:pt x="23909" y="3127"/>
                  <a:pt x="22929" y="3011"/>
                  <a:pt x="21925" y="2917"/>
                </a:cubicBezTo>
                <a:cubicBezTo>
                  <a:pt x="21761" y="2847"/>
                  <a:pt x="21598" y="2777"/>
                  <a:pt x="21434" y="2707"/>
                </a:cubicBezTo>
                <a:cubicBezTo>
                  <a:pt x="21738" y="2684"/>
                  <a:pt x="22041" y="2660"/>
                  <a:pt x="22345" y="2637"/>
                </a:cubicBezTo>
                <a:cubicBezTo>
                  <a:pt x="22403" y="2633"/>
                  <a:pt x="22459" y="2631"/>
                  <a:pt x="22514" y="2631"/>
                </a:cubicBezTo>
                <a:close/>
                <a:moveTo>
                  <a:pt x="15551" y="3338"/>
                </a:moveTo>
                <a:lnTo>
                  <a:pt x="15551" y="3361"/>
                </a:lnTo>
                <a:lnTo>
                  <a:pt x="15247" y="3478"/>
                </a:lnTo>
                <a:cubicBezTo>
                  <a:pt x="14943" y="3478"/>
                  <a:pt x="14640" y="3501"/>
                  <a:pt x="14313" y="3524"/>
                </a:cubicBezTo>
                <a:lnTo>
                  <a:pt x="14290" y="3524"/>
                </a:lnTo>
                <a:lnTo>
                  <a:pt x="14500" y="3454"/>
                </a:lnTo>
                <a:cubicBezTo>
                  <a:pt x="14873" y="3408"/>
                  <a:pt x="15200" y="3384"/>
                  <a:pt x="15551" y="3338"/>
                </a:cubicBezTo>
                <a:close/>
                <a:moveTo>
                  <a:pt x="19987" y="3501"/>
                </a:moveTo>
                <a:cubicBezTo>
                  <a:pt x="20454" y="3501"/>
                  <a:pt x="20897" y="3524"/>
                  <a:pt x="21364" y="3594"/>
                </a:cubicBezTo>
                <a:cubicBezTo>
                  <a:pt x="21107" y="3583"/>
                  <a:pt x="20851" y="3577"/>
                  <a:pt x="20591" y="3577"/>
                </a:cubicBezTo>
                <a:cubicBezTo>
                  <a:pt x="20331" y="3577"/>
                  <a:pt x="20068" y="3583"/>
                  <a:pt x="19800" y="3594"/>
                </a:cubicBezTo>
                <a:lnTo>
                  <a:pt x="19590" y="3501"/>
                </a:lnTo>
                <a:close/>
                <a:moveTo>
                  <a:pt x="18819" y="3548"/>
                </a:moveTo>
                <a:lnTo>
                  <a:pt x="19006" y="3618"/>
                </a:lnTo>
                <a:cubicBezTo>
                  <a:pt x="18703" y="3618"/>
                  <a:pt x="18422" y="3664"/>
                  <a:pt x="18119" y="3688"/>
                </a:cubicBezTo>
                <a:lnTo>
                  <a:pt x="18025" y="3688"/>
                </a:lnTo>
                <a:cubicBezTo>
                  <a:pt x="18282" y="3618"/>
                  <a:pt x="18539" y="3571"/>
                  <a:pt x="18819" y="3548"/>
                </a:cubicBezTo>
                <a:close/>
                <a:moveTo>
                  <a:pt x="15901" y="2147"/>
                </a:moveTo>
                <a:lnTo>
                  <a:pt x="15901" y="2147"/>
                </a:lnTo>
                <a:cubicBezTo>
                  <a:pt x="15784" y="2194"/>
                  <a:pt x="15691" y="2240"/>
                  <a:pt x="15574" y="2287"/>
                </a:cubicBezTo>
                <a:cubicBezTo>
                  <a:pt x="15294" y="2357"/>
                  <a:pt x="14990" y="2450"/>
                  <a:pt x="14710" y="2544"/>
                </a:cubicBezTo>
                <a:cubicBezTo>
                  <a:pt x="13823" y="2801"/>
                  <a:pt x="12959" y="3127"/>
                  <a:pt x="12118" y="3478"/>
                </a:cubicBezTo>
                <a:lnTo>
                  <a:pt x="12118" y="3501"/>
                </a:lnTo>
                <a:cubicBezTo>
                  <a:pt x="11885" y="3548"/>
                  <a:pt x="11675" y="3618"/>
                  <a:pt x="11441" y="3688"/>
                </a:cubicBezTo>
                <a:lnTo>
                  <a:pt x="11254" y="3711"/>
                </a:lnTo>
                <a:cubicBezTo>
                  <a:pt x="10998" y="3758"/>
                  <a:pt x="10717" y="3805"/>
                  <a:pt x="10461" y="3875"/>
                </a:cubicBezTo>
                <a:cubicBezTo>
                  <a:pt x="12095" y="2847"/>
                  <a:pt x="13963" y="2264"/>
                  <a:pt x="15901" y="2147"/>
                </a:cubicBezTo>
                <a:close/>
                <a:moveTo>
                  <a:pt x="25380" y="3011"/>
                </a:moveTo>
                <a:cubicBezTo>
                  <a:pt x="26244" y="3197"/>
                  <a:pt x="27084" y="3454"/>
                  <a:pt x="27902" y="3781"/>
                </a:cubicBezTo>
                <a:cubicBezTo>
                  <a:pt x="28229" y="3921"/>
                  <a:pt x="28532" y="4038"/>
                  <a:pt x="28836" y="4201"/>
                </a:cubicBezTo>
                <a:cubicBezTo>
                  <a:pt x="28135" y="3991"/>
                  <a:pt x="27435" y="3805"/>
                  <a:pt x="26734" y="3664"/>
                </a:cubicBezTo>
                <a:cubicBezTo>
                  <a:pt x="26407" y="3478"/>
                  <a:pt x="26081" y="3314"/>
                  <a:pt x="25754" y="3174"/>
                </a:cubicBezTo>
                <a:cubicBezTo>
                  <a:pt x="25614" y="3104"/>
                  <a:pt x="25497" y="3057"/>
                  <a:pt x="25380" y="3011"/>
                </a:cubicBezTo>
                <a:close/>
                <a:moveTo>
                  <a:pt x="20710" y="3991"/>
                </a:moveTo>
                <a:cubicBezTo>
                  <a:pt x="21458" y="3991"/>
                  <a:pt x="22228" y="4038"/>
                  <a:pt x="22952" y="4108"/>
                </a:cubicBezTo>
                <a:lnTo>
                  <a:pt x="23022" y="4155"/>
                </a:lnTo>
                <a:lnTo>
                  <a:pt x="23466" y="4412"/>
                </a:lnTo>
                <a:cubicBezTo>
                  <a:pt x="22578" y="4248"/>
                  <a:pt x="21691" y="4131"/>
                  <a:pt x="20781" y="4038"/>
                </a:cubicBezTo>
                <a:lnTo>
                  <a:pt x="20710" y="3991"/>
                </a:lnTo>
                <a:close/>
                <a:moveTo>
                  <a:pt x="22835" y="3384"/>
                </a:moveTo>
                <a:lnTo>
                  <a:pt x="22835" y="3384"/>
                </a:lnTo>
                <a:cubicBezTo>
                  <a:pt x="23839" y="3501"/>
                  <a:pt x="24843" y="3641"/>
                  <a:pt x="25847" y="3828"/>
                </a:cubicBezTo>
                <a:cubicBezTo>
                  <a:pt x="26174" y="4015"/>
                  <a:pt x="26477" y="4248"/>
                  <a:pt x="26781" y="4458"/>
                </a:cubicBezTo>
                <a:cubicBezTo>
                  <a:pt x="25870" y="4201"/>
                  <a:pt x="24913" y="3991"/>
                  <a:pt x="23979" y="3851"/>
                </a:cubicBezTo>
                <a:cubicBezTo>
                  <a:pt x="23722" y="3758"/>
                  <a:pt x="23466" y="3688"/>
                  <a:pt x="23209" y="3618"/>
                </a:cubicBezTo>
                <a:cubicBezTo>
                  <a:pt x="23092" y="3548"/>
                  <a:pt x="22952" y="3454"/>
                  <a:pt x="22835" y="3384"/>
                </a:cubicBezTo>
                <a:close/>
                <a:moveTo>
                  <a:pt x="25824" y="2731"/>
                </a:moveTo>
                <a:lnTo>
                  <a:pt x="25824" y="2731"/>
                </a:lnTo>
                <a:cubicBezTo>
                  <a:pt x="26291" y="2777"/>
                  <a:pt x="26758" y="2871"/>
                  <a:pt x="27201" y="2964"/>
                </a:cubicBezTo>
                <a:cubicBezTo>
                  <a:pt x="28042" y="3151"/>
                  <a:pt x="28836" y="3431"/>
                  <a:pt x="29606" y="3781"/>
                </a:cubicBezTo>
                <a:lnTo>
                  <a:pt x="29606" y="3781"/>
                </a:lnTo>
                <a:cubicBezTo>
                  <a:pt x="29855" y="4032"/>
                  <a:pt x="30103" y="4303"/>
                  <a:pt x="30330" y="4552"/>
                </a:cubicBezTo>
                <a:cubicBezTo>
                  <a:pt x="28929" y="3711"/>
                  <a:pt x="27411" y="3081"/>
                  <a:pt x="25824" y="2731"/>
                </a:cubicBezTo>
                <a:close/>
                <a:moveTo>
                  <a:pt x="24399" y="4435"/>
                </a:moveTo>
                <a:lnTo>
                  <a:pt x="24726" y="4575"/>
                </a:lnTo>
                <a:lnTo>
                  <a:pt x="24540" y="4552"/>
                </a:lnTo>
                <a:lnTo>
                  <a:pt x="24399" y="4435"/>
                </a:lnTo>
                <a:close/>
                <a:moveTo>
                  <a:pt x="13869" y="3968"/>
                </a:moveTo>
                <a:lnTo>
                  <a:pt x="14080" y="3991"/>
                </a:lnTo>
                <a:cubicBezTo>
                  <a:pt x="13799" y="4108"/>
                  <a:pt x="13543" y="4248"/>
                  <a:pt x="13262" y="4412"/>
                </a:cubicBezTo>
                <a:cubicBezTo>
                  <a:pt x="12936" y="4482"/>
                  <a:pt x="12609" y="4552"/>
                  <a:pt x="12305" y="4645"/>
                </a:cubicBezTo>
                <a:cubicBezTo>
                  <a:pt x="12422" y="4528"/>
                  <a:pt x="12562" y="4412"/>
                  <a:pt x="12702" y="4318"/>
                </a:cubicBezTo>
                <a:cubicBezTo>
                  <a:pt x="13076" y="4178"/>
                  <a:pt x="13473" y="4061"/>
                  <a:pt x="13869" y="3968"/>
                </a:cubicBezTo>
                <a:close/>
                <a:moveTo>
                  <a:pt x="20127" y="4738"/>
                </a:moveTo>
                <a:lnTo>
                  <a:pt x="20547" y="4785"/>
                </a:lnTo>
                <a:lnTo>
                  <a:pt x="20244" y="4785"/>
                </a:lnTo>
                <a:lnTo>
                  <a:pt x="20127" y="4738"/>
                </a:lnTo>
                <a:close/>
                <a:moveTo>
                  <a:pt x="19450" y="4762"/>
                </a:moveTo>
                <a:lnTo>
                  <a:pt x="19660" y="4855"/>
                </a:lnTo>
                <a:lnTo>
                  <a:pt x="19590" y="4855"/>
                </a:lnTo>
                <a:lnTo>
                  <a:pt x="19146" y="4762"/>
                </a:lnTo>
                <a:close/>
                <a:moveTo>
                  <a:pt x="27084" y="4271"/>
                </a:moveTo>
                <a:cubicBezTo>
                  <a:pt x="27411" y="4458"/>
                  <a:pt x="27715" y="4668"/>
                  <a:pt x="28018" y="4855"/>
                </a:cubicBezTo>
                <a:lnTo>
                  <a:pt x="27668" y="4762"/>
                </a:lnTo>
                <a:cubicBezTo>
                  <a:pt x="27481" y="4598"/>
                  <a:pt x="27271" y="4435"/>
                  <a:pt x="27084" y="4271"/>
                </a:cubicBezTo>
                <a:close/>
                <a:moveTo>
                  <a:pt x="25940" y="4645"/>
                </a:moveTo>
                <a:lnTo>
                  <a:pt x="25940" y="4645"/>
                </a:lnTo>
                <a:cubicBezTo>
                  <a:pt x="26501" y="4785"/>
                  <a:pt x="26991" y="4949"/>
                  <a:pt x="27505" y="5112"/>
                </a:cubicBezTo>
                <a:lnTo>
                  <a:pt x="27481" y="5112"/>
                </a:lnTo>
                <a:lnTo>
                  <a:pt x="27598" y="5159"/>
                </a:lnTo>
                <a:lnTo>
                  <a:pt x="27575" y="5159"/>
                </a:lnTo>
                <a:cubicBezTo>
                  <a:pt x="27225" y="5089"/>
                  <a:pt x="26874" y="5019"/>
                  <a:pt x="26524" y="4949"/>
                </a:cubicBezTo>
                <a:cubicBezTo>
                  <a:pt x="26337" y="4855"/>
                  <a:pt x="26151" y="4762"/>
                  <a:pt x="25940" y="4645"/>
                </a:cubicBezTo>
                <a:close/>
                <a:moveTo>
                  <a:pt x="12072" y="5135"/>
                </a:moveTo>
                <a:cubicBezTo>
                  <a:pt x="11862" y="5275"/>
                  <a:pt x="11651" y="5416"/>
                  <a:pt x="11441" y="5579"/>
                </a:cubicBezTo>
                <a:cubicBezTo>
                  <a:pt x="11535" y="5462"/>
                  <a:pt x="11605" y="5346"/>
                  <a:pt x="11698" y="5252"/>
                </a:cubicBezTo>
                <a:lnTo>
                  <a:pt x="12072" y="5135"/>
                </a:lnTo>
                <a:close/>
                <a:moveTo>
                  <a:pt x="16111" y="4902"/>
                </a:moveTo>
                <a:lnTo>
                  <a:pt x="16111" y="4902"/>
                </a:lnTo>
                <a:cubicBezTo>
                  <a:pt x="15527" y="5089"/>
                  <a:pt x="14920" y="5299"/>
                  <a:pt x="14360" y="5579"/>
                </a:cubicBezTo>
                <a:lnTo>
                  <a:pt x="14080" y="5626"/>
                </a:lnTo>
                <a:cubicBezTo>
                  <a:pt x="14290" y="5462"/>
                  <a:pt x="14500" y="5299"/>
                  <a:pt x="14710" y="5159"/>
                </a:cubicBezTo>
                <a:cubicBezTo>
                  <a:pt x="14990" y="5089"/>
                  <a:pt x="15224" y="5019"/>
                  <a:pt x="15457" y="4972"/>
                </a:cubicBezTo>
                <a:cubicBezTo>
                  <a:pt x="15667" y="4949"/>
                  <a:pt x="15901" y="4925"/>
                  <a:pt x="16111" y="4902"/>
                </a:cubicBezTo>
                <a:close/>
                <a:moveTo>
                  <a:pt x="25333" y="5205"/>
                </a:moveTo>
                <a:lnTo>
                  <a:pt x="25333" y="5205"/>
                </a:lnTo>
                <a:cubicBezTo>
                  <a:pt x="25940" y="5369"/>
                  <a:pt x="26547" y="5556"/>
                  <a:pt x="27131" y="5766"/>
                </a:cubicBezTo>
                <a:cubicBezTo>
                  <a:pt x="26874" y="5719"/>
                  <a:pt x="26618" y="5696"/>
                  <a:pt x="26361" y="5672"/>
                </a:cubicBezTo>
                <a:cubicBezTo>
                  <a:pt x="26081" y="5556"/>
                  <a:pt x="25777" y="5439"/>
                  <a:pt x="25497" y="5346"/>
                </a:cubicBezTo>
                <a:lnTo>
                  <a:pt x="25333" y="5205"/>
                </a:lnTo>
                <a:close/>
                <a:moveTo>
                  <a:pt x="16578" y="5696"/>
                </a:moveTo>
                <a:lnTo>
                  <a:pt x="16414" y="5766"/>
                </a:lnTo>
                <a:cubicBezTo>
                  <a:pt x="16274" y="5766"/>
                  <a:pt x="16111" y="5789"/>
                  <a:pt x="15947" y="5812"/>
                </a:cubicBezTo>
                <a:lnTo>
                  <a:pt x="16251" y="5719"/>
                </a:lnTo>
                <a:lnTo>
                  <a:pt x="16578" y="5696"/>
                </a:lnTo>
                <a:close/>
                <a:moveTo>
                  <a:pt x="27505" y="5486"/>
                </a:moveTo>
                <a:lnTo>
                  <a:pt x="28088" y="5626"/>
                </a:lnTo>
                <a:cubicBezTo>
                  <a:pt x="28159" y="5696"/>
                  <a:pt x="28229" y="5766"/>
                  <a:pt x="28299" y="5836"/>
                </a:cubicBezTo>
                <a:cubicBezTo>
                  <a:pt x="28088" y="5742"/>
                  <a:pt x="27878" y="5649"/>
                  <a:pt x="27668" y="5579"/>
                </a:cubicBezTo>
                <a:lnTo>
                  <a:pt x="27505" y="5486"/>
                </a:lnTo>
                <a:close/>
                <a:moveTo>
                  <a:pt x="13683" y="5509"/>
                </a:moveTo>
                <a:cubicBezTo>
                  <a:pt x="13566" y="5602"/>
                  <a:pt x="13473" y="5696"/>
                  <a:pt x="13356" y="5812"/>
                </a:cubicBezTo>
                <a:lnTo>
                  <a:pt x="13332" y="5789"/>
                </a:lnTo>
                <a:cubicBezTo>
                  <a:pt x="13076" y="5883"/>
                  <a:pt x="12795" y="5953"/>
                  <a:pt x="12539" y="6046"/>
                </a:cubicBezTo>
                <a:cubicBezTo>
                  <a:pt x="12912" y="5836"/>
                  <a:pt x="13286" y="5672"/>
                  <a:pt x="13683" y="5509"/>
                </a:cubicBezTo>
                <a:close/>
                <a:moveTo>
                  <a:pt x="10017" y="4575"/>
                </a:moveTo>
                <a:lnTo>
                  <a:pt x="10017" y="4575"/>
                </a:lnTo>
                <a:cubicBezTo>
                  <a:pt x="9270" y="5019"/>
                  <a:pt x="8569" y="5532"/>
                  <a:pt x="7892" y="6116"/>
                </a:cubicBezTo>
                <a:lnTo>
                  <a:pt x="7916" y="6093"/>
                </a:lnTo>
                <a:cubicBezTo>
                  <a:pt x="8079" y="5883"/>
                  <a:pt x="8243" y="5696"/>
                  <a:pt x="8429" y="5486"/>
                </a:cubicBezTo>
                <a:cubicBezTo>
                  <a:pt x="8920" y="5112"/>
                  <a:pt x="9457" y="4809"/>
                  <a:pt x="10017" y="4575"/>
                </a:cubicBezTo>
                <a:close/>
                <a:moveTo>
                  <a:pt x="10951" y="5719"/>
                </a:moveTo>
                <a:lnTo>
                  <a:pt x="10951" y="5742"/>
                </a:lnTo>
                <a:cubicBezTo>
                  <a:pt x="10904" y="5812"/>
                  <a:pt x="10858" y="5883"/>
                  <a:pt x="10811" y="5976"/>
                </a:cubicBezTo>
                <a:cubicBezTo>
                  <a:pt x="10717" y="6023"/>
                  <a:pt x="10624" y="6069"/>
                  <a:pt x="10531" y="6116"/>
                </a:cubicBezTo>
                <a:cubicBezTo>
                  <a:pt x="10671" y="5976"/>
                  <a:pt x="10811" y="5836"/>
                  <a:pt x="10951" y="5719"/>
                </a:cubicBezTo>
                <a:close/>
                <a:moveTo>
                  <a:pt x="27738" y="4225"/>
                </a:moveTo>
                <a:cubicBezTo>
                  <a:pt x="28555" y="4435"/>
                  <a:pt x="29396" y="4668"/>
                  <a:pt x="30213" y="4925"/>
                </a:cubicBezTo>
                <a:cubicBezTo>
                  <a:pt x="30517" y="5135"/>
                  <a:pt x="30820" y="5346"/>
                  <a:pt x="31100" y="5579"/>
                </a:cubicBezTo>
                <a:cubicBezTo>
                  <a:pt x="31217" y="5766"/>
                  <a:pt x="31334" y="5953"/>
                  <a:pt x="31451" y="6116"/>
                </a:cubicBezTo>
                <a:cubicBezTo>
                  <a:pt x="30984" y="5976"/>
                  <a:pt x="30517" y="5859"/>
                  <a:pt x="30050" y="5742"/>
                </a:cubicBezTo>
                <a:cubicBezTo>
                  <a:pt x="29793" y="5602"/>
                  <a:pt x="29559" y="5509"/>
                  <a:pt x="29326" y="5392"/>
                </a:cubicBezTo>
                <a:cubicBezTo>
                  <a:pt x="28812" y="4972"/>
                  <a:pt x="28275" y="4575"/>
                  <a:pt x="27738" y="4225"/>
                </a:cubicBezTo>
                <a:close/>
                <a:moveTo>
                  <a:pt x="24726" y="5906"/>
                </a:moveTo>
                <a:cubicBezTo>
                  <a:pt x="24983" y="5953"/>
                  <a:pt x="25263" y="5999"/>
                  <a:pt x="25520" y="6046"/>
                </a:cubicBezTo>
                <a:lnTo>
                  <a:pt x="25707" y="6139"/>
                </a:lnTo>
                <a:cubicBezTo>
                  <a:pt x="25427" y="6093"/>
                  <a:pt x="25147" y="6069"/>
                  <a:pt x="24866" y="6069"/>
                </a:cubicBezTo>
                <a:lnTo>
                  <a:pt x="24633" y="5906"/>
                </a:lnTo>
                <a:close/>
                <a:moveTo>
                  <a:pt x="14827" y="5859"/>
                </a:moveTo>
                <a:lnTo>
                  <a:pt x="14827" y="5859"/>
                </a:lnTo>
                <a:cubicBezTo>
                  <a:pt x="14617" y="5976"/>
                  <a:pt x="14430" y="6093"/>
                  <a:pt x="14220" y="6209"/>
                </a:cubicBezTo>
                <a:lnTo>
                  <a:pt x="14033" y="6256"/>
                </a:lnTo>
                <a:cubicBezTo>
                  <a:pt x="14290" y="6116"/>
                  <a:pt x="14547" y="5976"/>
                  <a:pt x="14827" y="5859"/>
                </a:cubicBezTo>
                <a:close/>
                <a:moveTo>
                  <a:pt x="28719" y="5766"/>
                </a:moveTo>
                <a:lnTo>
                  <a:pt x="28719" y="5766"/>
                </a:lnTo>
                <a:cubicBezTo>
                  <a:pt x="28952" y="5836"/>
                  <a:pt x="29162" y="5883"/>
                  <a:pt x="29396" y="5953"/>
                </a:cubicBezTo>
                <a:cubicBezTo>
                  <a:pt x="29536" y="6069"/>
                  <a:pt x="29653" y="6163"/>
                  <a:pt x="29746" y="6279"/>
                </a:cubicBezTo>
                <a:cubicBezTo>
                  <a:pt x="29513" y="6209"/>
                  <a:pt x="29233" y="6139"/>
                  <a:pt x="28976" y="6093"/>
                </a:cubicBezTo>
                <a:cubicBezTo>
                  <a:pt x="28882" y="5976"/>
                  <a:pt x="28812" y="5883"/>
                  <a:pt x="28719" y="5766"/>
                </a:cubicBezTo>
                <a:close/>
                <a:moveTo>
                  <a:pt x="21388" y="6116"/>
                </a:moveTo>
                <a:lnTo>
                  <a:pt x="21388" y="6116"/>
                </a:lnTo>
                <a:cubicBezTo>
                  <a:pt x="21551" y="6163"/>
                  <a:pt x="21714" y="6209"/>
                  <a:pt x="21855" y="6233"/>
                </a:cubicBezTo>
                <a:lnTo>
                  <a:pt x="22041" y="6326"/>
                </a:lnTo>
                <a:lnTo>
                  <a:pt x="21738" y="6326"/>
                </a:lnTo>
                <a:lnTo>
                  <a:pt x="21388" y="6116"/>
                </a:lnTo>
                <a:close/>
                <a:moveTo>
                  <a:pt x="20407" y="5976"/>
                </a:moveTo>
                <a:cubicBezTo>
                  <a:pt x="20640" y="6093"/>
                  <a:pt x="20874" y="6209"/>
                  <a:pt x="21107" y="6349"/>
                </a:cubicBezTo>
                <a:lnTo>
                  <a:pt x="20710" y="6349"/>
                </a:lnTo>
                <a:cubicBezTo>
                  <a:pt x="20430" y="6256"/>
                  <a:pt x="20150" y="6186"/>
                  <a:pt x="19870" y="6116"/>
                </a:cubicBezTo>
                <a:lnTo>
                  <a:pt x="19566" y="6046"/>
                </a:lnTo>
                <a:cubicBezTo>
                  <a:pt x="19870" y="6023"/>
                  <a:pt x="20127" y="5999"/>
                  <a:pt x="20407" y="5976"/>
                </a:cubicBezTo>
                <a:close/>
                <a:moveTo>
                  <a:pt x="18095" y="6303"/>
                </a:moveTo>
                <a:cubicBezTo>
                  <a:pt x="18562" y="6303"/>
                  <a:pt x="19029" y="6326"/>
                  <a:pt x="19496" y="6420"/>
                </a:cubicBezTo>
                <a:lnTo>
                  <a:pt x="19520" y="6420"/>
                </a:lnTo>
                <a:cubicBezTo>
                  <a:pt x="19240" y="6443"/>
                  <a:pt x="18959" y="6466"/>
                  <a:pt x="18679" y="6490"/>
                </a:cubicBezTo>
                <a:cubicBezTo>
                  <a:pt x="18516" y="6478"/>
                  <a:pt x="18352" y="6472"/>
                  <a:pt x="18189" y="6472"/>
                </a:cubicBezTo>
                <a:cubicBezTo>
                  <a:pt x="18025" y="6472"/>
                  <a:pt x="17862" y="6478"/>
                  <a:pt x="17699" y="6490"/>
                </a:cubicBezTo>
                <a:cubicBezTo>
                  <a:pt x="17815" y="6420"/>
                  <a:pt x="17955" y="6373"/>
                  <a:pt x="18095" y="6303"/>
                </a:cubicBezTo>
                <a:close/>
                <a:moveTo>
                  <a:pt x="27832" y="6279"/>
                </a:moveTo>
                <a:lnTo>
                  <a:pt x="28159" y="6349"/>
                </a:lnTo>
                <a:lnTo>
                  <a:pt x="28485" y="6560"/>
                </a:lnTo>
                <a:cubicBezTo>
                  <a:pt x="28275" y="6466"/>
                  <a:pt x="28065" y="6373"/>
                  <a:pt x="27832" y="6279"/>
                </a:cubicBezTo>
                <a:close/>
                <a:moveTo>
                  <a:pt x="31474" y="5416"/>
                </a:moveTo>
                <a:lnTo>
                  <a:pt x="31754" y="5532"/>
                </a:lnTo>
                <a:cubicBezTo>
                  <a:pt x="32081" y="5859"/>
                  <a:pt x="32385" y="6186"/>
                  <a:pt x="32641" y="6560"/>
                </a:cubicBezTo>
                <a:lnTo>
                  <a:pt x="32595" y="6536"/>
                </a:lnTo>
                <a:cubicBezTo>
                  <a:pt x="32268" y="6139"/>
                  <a:pt x="31894" y="5742"/>
                  <a:pt x="31474" y="5416"/>
                </a:cubicBezTo>
                <a:close/>
                <a:moveTo>
                  <a:pt x="32595" y="5883"/>
                </a:moveTo>
                <a:lnTo>
                  <a:pt x="32711" y="5929"/>
                </a:lnTo>
                <a:cubicBezTo>
                  <a:pt x="33038" y="6256"/>
                  <a:pt x="33318" y="6606"/>
                  <a:pt x="33599" y="6957"/>
                </a:cubicBezTo>
                <a:lnTo>
                  <a:pt x="33342" y="6840"/>
                </a:lnTo>
                <a:cubicBezTo>
                  <a:pt x="33108" y="6513"/>
                  <a:pt x="32851" y="6186"/>
                  <a:pt x="32595" y="5883"/>
                </a:cubicBezTo>
                <a:close/>
                <a:moveTo>
                  <a:pt x="25403" y="6466"/>
                </a:moveTo>
                <a:cubicBezTo>
                  <a:pt x="25637" y="6490"/>
                  <a:pt x="25847" y="6536"/>
                  <a:pt x="26081" y="6583"/>
                </a:cubicBezTo>
                <a:cubicBezTo>
                  <a:pt x="26197" y="6700"/>
                  <a:pt x="26314" y="6840"/>
                  <a:pt x="26407" y="6980"/>
                </a:cubicBezTo>
                <a:cubicBezTo>
                  <a:pt x="26221" y="6933"/>
                  <a:pt x="26034" y="6910"/>
                  <a:pt x="25847" y="6863"/>
                </a:cubicBezTo>
                <a:cubicBezTo>
                  <a:pt x="25707" y="6723"/>
                  <a:pt x="25544" y="6583"/>
                  <a:pt x="25403" y="6466"/>
                </a:cubicBezTo>
                <a:close/>
                <a:moveTo>
                  <a:pt x="22415" y="6770"/>
                </a:moveTo>
                <a:lnTo>
                  <a:pt x="22788" y="6793"/>
                </a:lnTo>
                <a:cubicBezTo>
                  <a:pt x="23045" y="6957"/>
                  <a:pt x="23279" y="7120"/>
                  <a:pt x="23536" y="7307"/>
                </a:cubicBezTo>
                <a:lnTo>
                  <a:pt x="23559" y="7307"/>
                </a:lnTo>
                <a:lnTo>
                  <a:pt x="23185" y="7330"/>
                </a:lnTo>
                <a:cubicBezTo>
                  <a:pt x="23092" y="7260"/>
                  <a:pt x="22999" y="7190"/>
                  <a:pt x="22905" y="7120"/>
                </a:cubicBezTo>
                <a:cubicBezTo>
                  <a:pt x="22742" y="7003"/>
                  <a:pt x="22578" y="6886"/>
                  <a:pt x="22415" y="6770"/>
                </a:cubicBezTo>
                <a:close/>
                <a:moveTo>
                  <a:pt x="29629" y="3268"/>
                </a:moveTo>
                <a:lnTo>
                  <a:pt x="29629" y="3268"/>
                </a:lnTo>
                <a:cubicBezTo>
                  <a:pt x="30447" y="3431"/>
                  <a:pt x="31287" y="3641"/>
                  <a:pt x="32128" y="3875"/>
                </a:cubicBezTo>
                <a:cubicBezTo>
                  <a:pt x="33692" y="4738"/>
                  <a:pt x="35023" y="5953"/>
                  <a:pt x="36074" y="7377"/>
                </a:cubicBezTo>
                <a:cubicBezTo>
                  <a:pt x="35140" y="6723"/>
                  <a:pt x="34182" y="6163"/>
                  <a:pt x="33155" y="5719"/>
                </a:cubicBezTo>
                <a:cubicBezTo>
                  <a:pt x="32244" y="4832"/>
                  <a:pt x="31194" y="4085"/>
                  <a:pt x="30050" y="3548"/>
                </a:cubicBezTo>
                <a:cubicBezTo>
                  <a:pt x="29910" y="3454"/>
                  <a:pt x="29770" y="3361"/>
                  <a:pt x="29629" y="3268"/>
                </a:cubicBezTo>
                <a:close/>
                <a:moveTo>
                  <a:pt x="27108" y="6886"/>
                </a:moveTo>
                <a:lnTo>
                  <a:pt x="27411" y="7003"/>
                </a:lnTo>
                <a:cubicBezTo>
                  <a:pt x="27645" y="7143"/>
                  <a:pt x="27878" y="7283"/>
                  <a:pt x="28088" y="7447"/>
                </a:cubicBezTo>
                <a:cubicBezTo>
                  <a:pt x="27878" y="7377"/>
                  <a:pt x="27668" y="7307"/>
                  <a:pt x="27458" y="7260"/>
                </a:cubicBezTo>
                <a:cubicBezTo>
                  <a:pt x="27341" y="7143"/>
                  <a:pt x="27225" y="7003"/>
                  <a:pt x="27108" y="6886"/>
                </a:cubicBezTo>
                <a:close/>
                <a:moveTo>
                  <a:pt x="32268" y="6863"/>
                </a:moveTo>
                <a:lnTo>
                  <a:pt x="32431" y="6933"/>
                </a:lnTo>
                <a:cubicBezTo>
                  <a:pt x="32571" y="7097"/>
                  <a:pt x="32688" y="7260"/>
                  <a:pt x="32805" y="7447"/>
                </a:cubicBezTo>
                <a:lnTo>
                  <a:pt x="32548" y="7307"/>
                </a:lnTo>
                <a:lnTo>
                  <a:pt x="32431" y="7213"/>
                </a:lnTo>
                <a:cubicBezTo>
                  <a:pt x="32361" y="7097"/>
                  <a:pt x="32314" y="6980"/>
                  <a:pt x="32268" y="6863"/>
                </a:cubicBezTo>
                <a:close/>
                <a:moveTo>
                  <a:pt x="12740" y="6360"/>
                </a:moveTo>
                <a:lnTo>
                  <a:pt x="12740" y="6360"/>
                </a:lnTo>
                <a:cubicBezTo>
                  <a:pt x="12649" y="6472"/>
                  <a:pt x="12536" y="6563"/>
                  <a:pt x="12445" y="6676"/>
                </a:cubicBezTo>
                <a:cubicBezTo>
                  <a:pt x="12142" y="6793"/>
                  <a:pt x="11862" y="6910"/>
                  <a:pt x="11605" y="7050"/>
                </a:cubicBezTo>
                <a:cubicBezTo>
                  <a:pt x="11184" y="7190"/>
                  <a:pt x="10788" y="7377"/>
                  <a:pt x="10437" y="7634"/>
                </a:cubicBezTo>
                <a:cubicBezTo>
                  <a:pt x="10461" y="7610"/>
                  <a:pt x="10484" y="7564"/>
                  <a:pt x="10507" y="7540"/>
                </a:cubicBezTo>
                <a:cubicBezTo>
                  <a:pt x="10577" y="7447"/>
                  <a:pt x="10647" y="7377"/>
                  <a:pt x="10717" y="7283"/>
                </a:cubicBezTo>
                <a:cubicBezTo>
                  <a:pt x="11362" y="6892"/>
                  <a:pt x="12029" y="6592"/>
                  <a:pt x="12740" y="6360"/>
                </a:cubicBezTo>
                <a:close/>
                <a:moveTo>
                  <a:pt x="33108" y="7167"/>
                </a:moveTo>
                <a:cubicBezTo>
                  <a:pt x="33248" y="7377"/>
                  <a:pt x="33388" y="7610"/>
                  <a:pt x="33505" y="7820"/>
                </a:cubicBezTo>
                <a:lnTo>
                  <a:pt x="33435" y="7774"/>
                </a:lnTo>
                <a:cubicBezTo>
                  <a:pt x="33342" y="7587"/>
                  <a:pt x="33202" y="7377"/>
                  <a:pt x="33062" y="7167"/>
                </a:cubicBezTo>
                <a:close/>
                <a:moveTo>
                  <a:pt x="29723" y="6957"/>
                </a:moveTo>
                <a:lnTo>
                  <a:pt x="29723" y="6957"/>
                </a:lnTo>
                <a:cubicBezTo>
                  <a:pt x="30236" y="7260"/>
                  <a:pt x="30750" y="7610"/>
                  <a:pt x="31217" y="7984"/>
                </a:cubicBezTo>
                <a:cubicBezTo>
                  <a:pt x="31007" y="7867"/>
                  <a:pt x="30797" y="7750"/>
                  <a:pt x="30587" y="7634"/>
                </a:cubicBezTo>
                <a:cubicBezTo>
                  <a:pt x="30283" y="7400"/>
                  <a:pt x="30003" y="7190"/>
                  <a:pt x="29723" y="6957"/>
                </a:cubicBezTo>
                <a:close/>
                <a:moveTo>
                  <a:pt x="13986" y="7330"/>
                </a:moveTo>
                <a:cubicBezTo>
                  <a:pt x="13776" y="7540"/>
                  <a:pt x="13566" y="7750"/>
                  <a:pt x="13356" y="7961"/>
                </a:cubicBezTo>
                <a:lnTo>
                  <a:pt x="13052" y="7984"/>
                </a:lnTo>
                <a:cubicBezTo>
                  <a:pt x="12819" y="8007"/>
                  <a:pt x="12609" y="8054"/>
                  <a:pt x="12399" y="8101"/>
                </a:cubicBezTo>
                <a:cubicBezTo>
                  <a:pt x="12609" y="7914"/>
                  <a:pt x="12819" y="7704"/>
                  <a:pt x="13029" y="7517"/>
                </a:cubicBezTo>
                <a:cubicBezTo>
                  <a:pt x="13356" y="7447"/>
                  <a:pt x="13659" y="7377"/>
                  <a:pt x="13986" y="7330"/>
                </a:cubicBezTo>
                <a:close/>
                <a:moveTo>
                  <a:pt x="12188" y="7797"/>
                </a:moveTo>
                <a:lnTo>
                  <a:pt x="12188" y="7797"/>
                </a:lnTo>
                <a:cubicBezTo>
                  <a:pt x="12048" y="7961"/>
                  <a:pt x="11885" y="8124"/>
                  <a:pt x="11721" y="8287"/>
                </a:cubicBezTo>
                <a:lnTo>
                  <a:pt x="11698" y="8287"/>
                </a:lnTo>
                <a:cubicBezTo>
                  <a:pt x="11768" y="8194"/>
                  <a:pt x="11838" y="8101"/>
                  <a:pt x="11908" y="8007"/>
                </a:cubicBezTo>
                <a:cubicBezTo>
                  <a:pt x="11978" y="7890"/>
                  <a:pt x="12048" y="7890"/>
                  <a:pt x="12118" y="7820"/>
                </a:cubicBezTo>
                <a:lnTo>
                  <a:pt x="12188" y="7797"/>
                </a:lnTo>
                <a:close/>
                <a:moveTo>
                  <a:pt x="33739" y="7470"/>
                </a:moveTo>
                <a:lnTo>
                  <a:pt x="34066" y="7610"/>
                </a:lnTo>
                <a:cubicBezTo>
                  <a:pt x="34276" y="7937"/>
                  <a:pt x="34462" y="8287"/>
                  <a:pt x="34649" y="8638"/>
                </a:cubicBezTo>
                <a:cubicBezTo>
                  <a:pt x="34509" y="8544"/>
                  <a:pt x="34369" y="8427"/>
                  <a:pt x="34229" y="8311"/>
                </a:cubicBezTo>
                <a:cubicBezTo>
                  <a:pt x="34066" y="8031"/>
                  <a:pt x="33925" y="7727"/>
                  <a:pt x="33739" y="7470"/>
                </a:cubicBezTo>
                <a:close/>
                <a:moveTo>
                  <a:pt x="25450" y="8124"/>
                </a:moveTo>
                <a:cubicBezTo>
                  <a:pt x="25590" y="8171"/>
                  <a:pt x="25754" y="8217"/>
                  <a:pt x="25870" y="8264"/>
                </a:cubicBezTo>
                <a:cubicBezTo>
                  <a:pt x="26010" y="8334"/>
                  <a:pt x="26151" y="8474"/>
                  <a:pt x="26267" y="8591"/>
                </a:cubicBezTo>
                <a:lnTo>
                  <a:pt x="26291" y="8661"/>
                </a:lnTo>
                <a:cubicBezTo>
                  <a:pt x="26151" y="8591"/>
                  <a:pt x="26010" y="8521"/>
                  <a:pt x="25870" y="8451"/>
                </a:cubicBezTo>
                <a:cubicBezTo>
                  <a:pt x="25730" y="8334"/>
                  <a:pt x="25567" y="8241"/>
                  <a:pt x="25450" y="8124"/>
                </a:cubicBezTo>
                <a:close/>
                <a:moveTo>
                  <a:pt x="31147" y="7167"/>
                </a:moveTo>
                <a:cubicBezTo>
                  <a:pt x="31497" y="7307"/>
                  <a:pt x="31848" y="7447"/>
                  <a:pt x="32198" y="7587"/>
                </a:cubicBezTo>
                <a:lnTo>
                  <a:pt x="32198" y="7610"/>
                </a:lnTo>
                <a:cubicBezTo>
                  <a:pt x="32338" y="7961"/>
                  <a:pt x="32478" y="8334"/>
                  <a:pt x="32618" y="8684"/>
                </a:cubicBezTo>
                <a:cubicBezTo>
                  <a:pt x="32338" y="8427"/>
                  <a:pt x="32058" y="8171"/>
                  <a:pt x="31754" y="7937"/>
                </a:cubicBezTo>
                <a:cubicBezTo>
                  <a:pt x="31567" y="7680"/>
                  <a:pt x="31357" y="7423"/>
                  <a:pt x="31147" y="7167"/>
                </a:cubicBezTo>
                <a:close/>
                <a:moveTo>
                  <a:pt x="15084" y="8451"/>
                </a:moveTo>
                <a:cubicBezTo>
                  <a:pt x="14920" y="8521"/>
                  <a:pt x="14780" y="8614"/>
                  <a:pt x="14617" y="8708"/>
                </a:cubicBezTo>
                <a:cubicBezTo>
                  <a:pt x="14687" y="8614"/>
                  <a:pt x="14757" y="8521"/>
                  <a:pt x="14827" y="8451"/>
                </a:cubicBezTo>
                <a:close/>
                <a:moveTo>
                  <a:pt x="15924" y="8498"/>
                </a:moveTo>
                <a:cubicBezTo>
                  <a:pt x="15761" y="8568"/>
                  <a:pt x="15621" y="8638"/>
                  <a:pt x="15457" y="8708"/>
                </a:cubicBezTo>
                <a:lnTo>
                  <a:pt x="15527" y="8661"/>
                </a:lnTo>
                <a:cubicBezTo>
                  <a:pt x="15621" y="8591"/>
                  <a:pt x="15761" y="8544"/>
                  <a:pt x="15877" y="8498"/>
                </a:cubicBezTo>
                <a:close/>
                <a:moveTo>
                  <a:pt x="9550" y="8217"/>
                </a:moveTo>
                <a:cubicBezTo>
                  <a:pt x="9433" y="8381"/>
                  <a:pt x="9340" y="8544"/>
                  <a:pt x="9223" y="8708"/>
                </a:cubicBezTo>
                <a:lnTo>
                  <a:pt x="9200" y="8731"/>
                </a:lnTo>
                <a:cubicBezTo>
                  <a:pt x="9270" y="8591"/>
                  <a:pt x="9363" y="8451"/>
                  <a:pt x="9457" y="8311"/>
                </a:cubicBezTo>
                <a:lnTo>
                  <a:pt x="9550" y="8217"/>
                </a:lnTo>
                <a:close/>
                <a:moveTo>
                  <a:pt x="10391" y="8754"/>
                </a:moveTo>
                <a:cubicBezTo>
                  <a:pt x="10344" y="8824"/>
                  <a:pt x="10297" y="8871"/>
                  <a:pt x="10251" y="8941"/>
                </a:cubicBezTo>
                <a:lnTo>
                  <a:pt x="10134" y="9011"/>
                </a:lnTo>
                <a:lnTo>
                  <a:pt x="10134" y="8964"/>
                </a:lnTo>
                <a:cubicBezTo>
                  <a:pt x="10227" y="8871"/>
                  <a:pt x="10297" y="8824"/>
                  <a:pt x="10391" y="8754"/>
                </a:cubicBezTo>
                <a:close/>
                <a:moveTo>
                  <a:pt x="19216" y="313"/>
                </a:moveTo>
                <a:cubicBezTo>
                  <a:pt x="21524" y="313"/>
                  <a:pt x="23856" y="663"/>
                  <a:pt x="25940" y="1470"/>
                </a:cubicBezTo>
                <a:cubicBezTo>
                  <a:pt x="25240" y="1330"/>
                  <a:pt x="24516" y="1236"/>
                  <a:pt x="23792" y="1166"/>
                </a:cubicBezTo>
                <a:cubicBezTo>
                  <a:pt x="23228" y="1098"/>
                  <a:pt x="22652" y="1054"/>
                  <a:pt x="22072" y="1054"/>
                </a:cubicBezTo>
                <a:cubicBezTo>
                  <a:pt x="21860" y="1054"/>
                  <a:pt x="21647" y="1060"/>
                  <a:pt x="21434" y="1073"/>
                </a:cubicBezTo>
                <a:cubicBezTo>
                  <a:pt x="20710" y="1073"/>
                  <a:pt x="19963" y="1143"/>
                  <a:pt x="19240" y="1236"/>
                </a:cubicBezTo>
                <a:cubicBezTo>
                  <a:pt x="18492" y="1330"/>
                  <a:pt x="17722" y="1493"/>
                  <a:pt x="16998" y="1727"/>
                </a:cubicBezTo>
                <a:cubicBezTo>
                  <a:pt x="16755" y="1710"/>
                  <a:pt x="16512" y="1702"/>
                  <a:pt x="16269" y="1702"/>
                </a:cubicBezTo>
                <a:cubicBezTo>
                  <a:pt x="14763" y="1702"/>
                  <a:pt x="13272" y="2014"/>
                  <a:pt x="11885" y="2637"/>
                </a:cubicBezTo>
                <a:cubicBezTo>
                  <a:pt x="11044" y="3011"/>
                  <a:pt x="10251" y="3501"/>
                  <a:pt x="9503" y="4061"/>
                </a:cubicBezTo>
                <a:lnTo>
                  <a:pt x="9247" y="4248"/>
                </a:lnTo>
                <a:cubicBezTo>
                  <a:pt x="7028" y="5205"/>
                  <a:pt x="5277" y="7050"/>
                  <a:pt x="3970" y="9151"/>
                </a:cubicBezTo>
                <a:cubicBezTo>
                  <a:pt x="4227" y="8334"/>
                  <a:pt x="4577" y="7564"/>
                  <a:pt x="5021" y="6840"/>
                </a:cubicBezTo>
                <a:lnTo>
                  <a:pt x="4997" y="6840"/>
                </a:lnTo>
                <a:cubicBezTo>
                  <a:pt x="6958" y="3478"/>
                  <a:pt x="10554" y="1610"/>
                  <a:pt x="14266" y="839"/>
                </a:cubicBezTo>
                <a:cubicBezTo>
                  <a:pt x="15831" y="503"/>
                  <a:pt x="17517" y="313"/>
                  <a:pt x="19216" y="313"/>
                </a:cubicBezTo>
                <a:close/>
                <a:moveTo>
                  <a:pt x="19006" y="9221"/>
                </a:moveTo>
                <a:cubicBezTo>
                  <a:pt x="19146" y="9245"/>
                  <a:pt x="19310" y="9268"/>
                  <a:pt x="19450" y="9315"/>
                </a:cubicBezTo>
                <a:lnTo>
                  <a:pt x="19683" y="9361"/>
                </a:lnTo>
                <a:lnTo>
                  <a:pt x="19310" y="9361"/>
                </a:lnTo>
                <a:cubicBezTo>
                  <a:pt x="19193" y="9315"/>
                  <a:pt x="19099" y="9268"/>
                  <a:pt x="19006" y="9221"/>
                </a:cubicBezTo>
                <a:close/>
                <a:moveTo>
                  <a:pt x="21901" y="8894"/>
                </a:moveTo>
                <a:cubicBezTo>
                  <a:pt x="22228" y="8964"/>
                  <a:pt x="22532" y="9035"/>
                  <a:pt x="22835" y="9105"/>
                </a:cubicBezTo>
                <a:lnTo>
                  <a:pt x="23069" y="9245"/>
                </a:lnTo>
                <a:lnTo>
                  <a:pt x="22742" y="9361"/>
                </a:lnTo>
                <a:cubicBezTo>
                  <a:pt x="22602" y="9291"/>
                  <a:pt x="22462" y="9198"/>
                  <a:pt x="22321" y="9128"/>
                </a:cubicBezTo>
                <a:lnTo>
                  <a:pt x="21901" y="8894"/>
                </a:lnTo>
                <a:close/>
                <a:moveTo>
                  <a:pt x="33762" y="6420"/>
                </a:moveTo>
                <a:cubicBezTo>
                  <a:pt x="34066" y="6560"/>
                  <a:pt x="34322" y="6723"/>
                  <a:pt x="34603" y="6863"/>
                </a:cubicBezTo>
                <a:cubicBezTo>
                  <a:pt x="35420" y="7330"/>
                  <a:pt x="36144" y="7890"/>
                  <a:pt x="36821" y="8521"/>
                </a:cubicBezTo>
                <a:cubicBezTo>
                  <a:pt x="36984" y="8824"/>
                  <a:pt x="37148" y="9128"/>
                  <a:pt x="37311" y="9455"/>
                </a:cubicBezTo>
                <a:cubicBezTo>
                  <a:pt x="36470" y="8591"/>
                  <a:pt x="35490" y="7867"/>
                  <a:pt x="34416" y="7330"/>
                </a:cubicBezTo>
                <a:cubicBezTo>
                  <a:pt x="34206" y="7027"/>
                  <a:pt x="33996" y="6723"/>
                  <a:pt x="33762" y="6420"/>
                </a:cubicBezTo>
                <a:close/>
                <a:moveTo>
                  <a:pt x="17909" y="9291"/>
                </a:moveTo>
                <a:cubicBezTo>
                  <a:pt x="18049" y="9338"/>
                  <a:pt x="18189" y="9361"/>
                  <a:pt x="18329" y="9408"/>
                </a:cubicBezTo>
                <a:cubicBezTo>
                  <a:pt x="18236" y="9431"/>
                  <a:pt x="18119" y="9431"/>
                  <a:pt x="18025" y="9478"/>
                </a:cubicBezTo>
                <a:lnTo>
                  <a:pt x="17885" y="9315"/>
                </a:lnTo>
                <a:lnTo>
                  <a:pt x="17909" y="9291"/>
                </a:lnTo>
                <a:close/>
                <a:moveTo>
                  <a:pt x="33809" y="4482"/>
                </a:moveTo>
                <a:lnTo>
                  <a:pt x="33809" y="4482"/>
                </a:lnTo>
                <a:cubicBezTo>
                  <a:pt x="34556" y="4785"/>
                  <a:pt x="35256" y="5159"/>
                  <a:pt x="35933" y="5602"/>
                </a:cubicBezTo>
                <a:lnTo>
                  <a:pt x="35910" y="5579"/>
                </a:lnTo>
                <a:lnTo>
                  <a:pt x="35910" y="5579"/>
                </a:lnTo>
                <a:cubicBezTo>
                  <a:pt x="37241" y="6490"/>
                  <a:pt x="38105" y="7937"/>
                  <a:pt x="38245" y="9525"/>
                </a:cubicBezTo>
                <a:cubicBezTo>
                  <a:pt x="38105" y="9315"/>
                  <a:pt x="37941" y="9105"/>
                  <a:pt x="37755" y="8918"/>
                </a:cubicBezTo>
                <a:cubicBezTo>
                  <a:pt x="37521" y="8638"/>
                  <a:pt x="37288" y="8381"/>
                  <a:pt x="37007" y="8147"/>
                </a:cubicBezTo>
                <a:cubicBezTo>
                  <a:pt x="36190" y="6723"/>
                  <a:pt x="35093" y="5486"/>
                  <a:pt x="33809" y="4482"/>
                </a:cubicBezTo>
                <a:close/>
                <a:moveTo>
                  <a:pt x="19877" y="8848"/>
                </a:moveTo>
                <a:cubicBezTo>
                  <a:pt x="20135" y="8848"/>
                  <a:pt x="20399" y="8879"/>
                  <a:pt x="20664" y="8941"/>
                </a:cubicBezTo>
                <a:cubicBezTo>
                  <a:pt x="20950" y="9162"/>
                  <a:pt x="21258" y="9403"/>
                  <a:pt x="21566" y="9665"/>
                </a:cubicBezTo>
                <a:lnTo>
                  <a:pt x="21566" y="9665"/>
                </a:lnTo>
                <a:cubicBezTo>
                  <a:pt x="21468" y="9620"/>
                  <a:pt x="21369" y="9564"/>
                  <a:pt x="21271" y="9525"/>
                </a:cubicBezTo>
                <a:cubicBezTo>
                  <a:pt x="20874" y="9338"/>
                  <a:pt x="20454" y="9198"/>
                  <a:pt x="20033" y="9081"/>
                </a:cubicBezTo>
                <a:cubicBezTo>
                  <a:pt x="19847" y="9011"/>
                  <a:pt x="19660" y="8941"/>
                  <a:pt x="19496" y="8871"/>
                </a:cubicBezTo>
                <a:cubicBezTo>
                  <a:pt x="19621" y="8856"/>
                  <a:pt x="19748" y="8848"/>
                  <a:pt x="19877" y="8848"/>
                </a:cubicBezTo>
                <a:close/>
                <a:moveTo>
                  <a:pt x="27014" y="9408"/>
                </a:moveTo>
                <a:lnTo>
                  <a:pt x="27271" y="9548"/>
                </a:lnTo>
                <a:cubicBezTo>
                  <a:pt x="27318" y="9642"/>
                  <a:pt x="27341" y="9712"/>
                  <a:pt x="27365" y="9782"/>
                </a:cubicBezTo>
                <a:lnTo>
                  <a:pt x="27038" y="9478"/>
                </a:lnTo>
                <a:cubicBezTo>
                  <a:pt x="27038" y="9455"/>
                  <a:pt x="27014" y="9431"/>
                  <a:pt x="27014" y="9408"/>
                </a:cubicBezTo>
                <a:close/>
                <a:moveTo>
                  <a:pt x="14360" y="8544"/>
                </a:moveTo>
                <a:lnTo>
                  <a:pt x="14360" y="8544"/>
                </a:lnTo>
                <a:cubicBezTo>
                  <a:pt x="14220" y="8754"/>
                  <a:pt x="14080" y="8941"/>
                  <a:pt x="13963" y="9151"/>
                </a:cubicBezTo>
                <a:lnTo>
                  <a:pt x="13940" y="9151"/>
                </a:lnTo>
                <a:cubicBezTo>
                  <a:pt x="13706" y="9315"/>
                  <a:pt x="13473" y="9501"/>
                  <a:pt x="13239" y="9688"/>
                </a:cubicBezTo>
                <a:cubicBezTo>
                  <a:pt x="13146" y="9735"/>
                  <a:pt x="13052" y="9805"/>
                  <a:pt x="12959" y="9852"/>
                </a:cubicBezTo>
                <a:cubicBezTo>
                  <a:pt x="13006" y="9758"/>
                  <a:pt x="13052" y="9665"/>
                  <a:pt x="13122" y="9572"/>
                </a:cubicBezTo>
                <a:cubicBezTo>
                  <a:pt x="13519" y="9221"/>
                  <a:pt x="13940" y="8871"/>
                  <a:pt x="14360" y="8544"/>
                </a:cubicBezTo>
                <a:close/>
                <a:moveTo>
                  <a:pt x="10391" y="5742"/>
                </a:moveTo>
                <a:cubicBezTo>
                  <a:pt x="10017" y="6116"/>
                  <a:pt x="9643" y="6513"/>
                  <a:pt x="9270" y="6910"/>
                </a:cubicBezTo>
                <a:cubicBezTo>
                  <a:pt x="9153" y="7003"/>
                  <a:pt x="9036" y="7097"/>
                  <a:pt x="8920" y="7167"/>
                </a:cubicBezTo>
                <a:cubicBezTo>
                  <a:pt x="8196" y="7727"/>
                  <a:pt x="7542" y="8334"/>
                  <a:pt x="6935" y="9035"/>
                </a:cubicBezTo>
                <a:cubicBezTo>
                  <a:pt x="6632" y="9315"/>
                  <a:pt x="6328" y="9595"/>
                  <a:pt x="6048" y="9898"/>
                </a:cubicBezTo>
                <a:cubicBezTo>
                  <a:pt x="6071" y="9828"/>
                  <a:pt x="6071" y="9758"/>
                  <a:pt x="6095" y="9665"/>
                </a:cubicBezTo>
                <a:cubicBezTo>
                  <a:pt x="6818" y="8824"/>
                  <a:pt x="7565" y="8007"/>
                  <a:pt x="8383" y="7260"/>
                </a:cubicBezTo>
                <a:lnTo>
                  <a:pt x="8383" y="7237"/>
                </a:lnTo>
                <a:cubicBezTo>
                  <a:pt x="8803" y="6840"/>
                  <a:pt x="9247" y="6466"/>
                  <a:pt x="9714" y="6093"/>
                </a:cubicBezTo>
                <a:cubicBezTo>
                  <a:pt x="9924" y="5976"/>
                  <a:pt x="10157" y="5859"/>
                  <a:pt x="10391" y="5742"/>
                </a:cubicBezTo>
                <a:close/>
                <a:moveTo>
                  <a:pt x="32758" y="8031"/>
                </a:moveTo>
                <a:lnTo>
                  <a:pt x="32758" y="8031"/>
                </a:lnTo>
                <a:cubicBezTo>
                  <a:pt x="33038" y="8264"/>
                  <a:pt x="33295" y="8498"/>
                  <a:pt x="33529" y="8754"/>
                </a:cubicBezTo>
                <a:cubicBezTo>
                  <a:pt x="33715" y="9175"/>
                  <a:pt x="33879" y="9618"/>
                  <a:pt x="34019" y="10085"/>
                </a:cubicBezTo>
                <a:cubicBezTo>
                  <a:pt x="33785" y="9852"/>
                  <a:pt x="33529" y="9618"/>
                  <a:pt x="33248" y="9385"/>
                </a:cubicBezTo>
                <a:lnTo>
                  <a:pt x="33178" y="9291"/>
                </a:lnTo>
                <a:cubicBezTo>
                  <a:pt x="33062" y="8871"/>
                  <a:pt x="32922" y="8451"/>
                  <a:pt x="32758" y="8031"/>
                </a:cubicBezTo>
                <a:close/>
                <a:moveTo>
                  <a:pt x="34603" y="9128"/>
                </a:moveTo>
                <a:lnTo>
                  <a:pt x="34603" y="9128"/>
                </a:lnTo>
                <a:cubicBezTo>
                  <a:pt x="34743" y="9245"/>
                  <a:pt x="34883" y="9361"/>
                  <a:pt x="34999" y="9478"/>
                </a:cubicBezTo>
                <a:cubicBezTo>
                  <a:pt x="35070" y="9688"/>
                  <a:pt x="35140" y="9875"/>
                  <a:pt x="35186" y="10085"/>
                </a:cubicBezTo>
                <a:cubicBezTo>
                  <a:pt x="35046" y="9875"/>
                  <a:pt x="34906" y="9688"/>
                  <a:pt x="34766" y="9478"/>
                </a:cubicBezTo>
                <a:lnTo>
                  <a:pt x="34719" y="9385"/>
                </a:lnTo>
                <a:cubicBezTo>
                  <a:pt x="34696" y="9291"/>
                  <a:pt x="34649" y="9198"/>
                  <a:pt x="34603" y="9128"/>
                </a:cubicBezTo>
                <a:close/>
                <a:moveTo>
                  <a:pt x="27832" y="8568"/>
                </a:moveTo>
                <a:lnTo>
                  <a:pt x="27832" y="8568"/>
                </a:lnTo>
                <a:cubicBezTo>
                  <a:pt x="28088" y="8754"/>
                  <a:pt x="28369" y="8941"/>
                  <a:pt x="28602" y="9151"/>
                </a:cubicBezTo>
                <a:cubicBezTo>
                  <a:pt x="28836" y="9455"/>
                  <a:pt x="29069" y="9782"/>
                  <a:pt x="29279" y="10109"/>
                </a:cubicBezTo>
                <a:lnTo>
                  <a:pt x="29162" y="10015"/>
                </a:lnTo>
                <a:cubicBezTo>
                  <a:pt x="28789" y="9618"/>
                  <a:pt x="28415" y="9245"/>
                  <a:pt x="27995" y="8894"/>
                </a:cubicBezTo>
                <a:cubicBezTo>
                  <a:pt x="27948" y="8778"/>
                  <a:pt x="27902" y="8684"/>
                  <a:pt x="27832" y="8568"/>
                </a:cubicBezTo>
                <a:close/>
                <a:moveTo>
                  <a:pt x="27925" y="7727"/>
                </a:moveTo>
                <a:lnTo>
                  <a:pt x="27925" y="7727"/>
                </a:lnTo>
                <a:cubicBezTo>
                  <a:pt x="28299" y="7844"/>
                  <a:pt x="28672" y="7984"/>
                  <a:pt x="29046" y="8124"/>
                </a:cubicBezTo>
                <a:cubicBezTo>
                  <a:pt x="29303" y="8334"/>
                  <a:pt x="29559" y="8568"/>
                  <a:pt x="29816" y="8801"/>
                </a:cubicBezTo>
                <a:cubicBezTo>
                  <a:pt x="30143" y="9221"/>
                  <a:pt x="30400" y="9688"/>
                  <a:pt x="30587" y="10179"/>
                </a:cubicBezTo>
                <a:lnTo>
                  <a:pt x="30470" y="10038"/>
                </a:lnTo>
                <a:cubicBezTo>
                  <a:pt x="30143" y="9595"/>
                  <a:pt x="29746" y="9198"/>
                  <a:pt x="29303" y="8871"/>
                </a:cubicBezTo>
                <a:cubicBezTo>
                  <a:pt x="28952" y="8568"/>
                  <a:pt x="28579" y="8287"/>
                  <a:pt x="28182" y="8031"/>
                </a:cubicBezTo>
                <a:lnTo>
                  <a:pt x="27925" y="7727"/>
                </a:lnTo>
                <a:close/>
                <a:moveTo>
                  <a:pt x="20314" y="9875"/>
                </a:moveTo>
                <a:cubicBezTo>
                  <a:pt x="20617" y="9968"/>
                  <a:pt x="20897" y="10062"/>
                  <a:pt x="21177" y="10179"/>
                </a:cubicBezTo>
                <a:lnTo>
                  <a:pt x="21131" y="10202"/>
                </a:lnTo>
                <a:cubicBezTo>
                  <a:pt x="20944" y="10132"/>
                  <a:pt x="20757" y="10062"/>
                  <a:pt x="20547" y="10015"/>
                </a:cubicBezTo>
                <a:lnTo>
                  <a:pt x="20314" y="9875"/>
                </a:lnTo>
                <a:close/>
                <a:moveTo>
                  <a:pt x="16228" y="10085"/>
                </a:moveTo>
                <a:lnTo>
                  <a:pt x="16228" y="10085"/>
                </a:lnTo>
                <a:cubicBezTo>
                  <a:pt x="16181" y="10132"/>
                  <a:pt x="16134" y="10202"/>
                  <a:pt x="16088" y="10249"/>
                </a:cubicBezTo>
                <a:cubicBezTo>
                  <a:pt x="16041" y="10295"/>
                  <a:pt x="15924" y="10295"/>
                  <a:pt x="15854" y="10319"/>
                </a:cubicBezTo>
                <a:lnTo>
                  <a:pt x="15924" y="10272"/>
                </a:lnTo>
                <a:lnTo>
                  <a:pt x="16228" y="10085"/>
                </a:lnTo>
                <a:close/>
                <a:moveTo>
                  <a:pt x="23395" y="9431"/>
                </a:moveTo>
                <a:cubicBezTo>
                  <a:pt x="23512" y="9478"/>
                  <a:pt x="23606" y="9548"/>
                  <a:pt x="23722" y="9618"/>
                </a:cubicBezTo>
                <a:cubicBezTo>
                  <a:pt x="23933" y="9898"/>
                  <a:pt x="24143" y="10202"/>
                  <a:pt x="24306" y="10505"/>
                </a:cubicBezTo>
                <a:lnTo>
                  <a:pt x="24096" y="10365"/>
                </a:lnTo>
                <a:cubicBezTo>
                  <a:pt x="23792" y="10062"/>
                  <a:pt x="23442" y="9782"/>
                  <a:pt x="23069" y="9548"/>
                </a:cubicBezTo>
                <a:lnTo>
                  <a:pt x="23395" y="9431"/>
                </a:lnTo>
                <a:close/>
                <a:moveTo>
                  <a:pt x="27341" y="10365"/>
                </a:moveTo>
                <a:lnTo>
                  <a:pt x="27598" y="10599"/>
                </a:lnTo>
                <a:cubicBezTo>
                  <a:pt x="27598" y="10622"/>
                  <a:pt x="27621" y="10646"/>
                  <a:pt x="27621" y="10669"/>
                </a:cubicBezTo>
                <a:lnTo>
                  <a:pt x="27505" y="10576"/>
                </a:lnTo>
                <a:cubicBezTo>
                  <a:pt x="27458" y="10505"/>
                  <a:pt x="27411" y="10435"/>
                  <a:pt x="27341" y="10365"/>
                </a:cubicBezTo>
                <a:close/>
                <a:moveTo>
                  <a:pt x="15037" y="9618"/>
                </a:moveTo>
                <a:lnTo>
                  <a:pt x="15037" y="9618"/>
                </a:lnTo>
                <a:cubicBezTo>
                  <a:pt x="14827" y="9945"/>
                  <a:pt x="14663" y="10272"/>
                  <a:pt x="14500" y="10622"/>
                </a:cubicBezTo>
                <a:lnTo>
                  <a:pt x="14430" y="10692"/>
                </a:lnTo>
                <a:lnTo>
                  <a:pt x="14290" y="10692"/>
                </a:lnTo>
                <a:cubicBezTo>
                  <a:pt x="14406" y="10412"/>
                  <a:pt x="14547" y="10132"/>
                  <a:pt x="14687" y="9852"/>
                </a:cubicBezTo>
                <a:cubicBezTo>
                  <a:pt x="14803" y="9758"/>
                  <a:pt x="14920" y="9688"/>
                  <a:pt x="15037" y="9618"/>
                </a:cubicBezTo>
                <a:close/>
                <a:moveTo>
                  <a:pt x="18376" y="10412"/>
                </a:moveTo>
                <a:lnTo>
                  <a:pt x="18212" y="10482"/>
                </a:lnTo>
                <a:cubicBezTo>
                  <a:pt x="18049" y="10529"/>
                  <a:pt x="17885" y="10599"/>
                  <a:pt x="17722" y="10669"/>
                </a:cubicBezTo>
                <a:cubicBezTo>
                  <a:pt x="17535" y="10692"/>
                  <a:pt x="17348" y="10762"/>
                  <a:pt x="17185" y="10832"/>
                </a:cubicBezTo>
                <a:cubicBezTo>
                  <a:pt x="17302" y="10692"/>
                  <a:pt x="17442" y="10599"/>
                  <a:pt x="17582" y="10482"/>
                </a:cubicBezTo>
                <a:cubicBezTo>
                  <a:pt x="17839" y="10435"/>
                  <a:pt x="18119" y="10435"/>
                  <a:pt x="18376" y="10412"/>
                </a:cubicBezTo>
                <a:close/>
                <a:moveTo>
                  <a:pt x="37801" y="9642"/>
                </a:moveTo>
                <a:cubicBezTo>
                  <a:pt x="37988" y="9898"/>
                  <a:pt x="38151" y="10155"/>
                  <a:pt x="38315" y="10412"/>
                </a:cubicBezTo>
                <a:cubicBezTo>
                  <a:pt x="38338" y="10552"/>
                  <a:pt x="38338" y="10692"/>
                  <a:pt x="38338" y="10832"/>
                </a:cubicBezTo>
                <a:lnTo>
                  <a:pt x="38315" y="10832"/>
                </a:lnTo>
                <a:cubicBezTo>
                  <a:pt x="38268" y="10762"/>
                  <a:pt x="38222" y="10669"/>
                  <a:pt x="38175" y="10576"/>
                </a:cubicBezTo>
                <a:cubicBezTo>
                  <a:pt x="38058" y="10272"/>
                  <a:pt x="37918" y="9945"/>
                  <a:pt x="37801" y="9642"/>
                </a:cubicBezTo>
                <a:close/>
                <a:moveTo>
                  <a:pt x="11114" y="10015"/>
                </a:moveTo>
                <a:lnTo>
                  <a:pt x="11114" y="10038"/>
                </a:lnTo>
                <a:cubicBezTo>
                  <a:pt x="10811" y="10342"/>
                  <a:pt x="10531" y="10669"/>
                  <a:pt x="10251" y="10996"/>
                </a:cubicBezTo>
                <a:cubicBezTo>
                  <a:pt x="10297" y="10902"/>
                  <a:pt x="10344" y="10809"/>
                  <a:pt x="10391" y="10716"/>
                </a:cubicBezTo>
                <a:cubicBezTo>
                  <a:pt x="10624" y="10459"/>
                  <a:pt x="10858" y="10249"/>
                  <a:pt x="11114" y="10015"/>
                </a:cubicBezTo>
                <a:close/>
                <a:moveTo>
                  <a:pt x="16881" y="10646"/>
                </a:moveTo>
                <a:lnTo>
                  <a:pt x="16881" y="10646"/>
                </a:lnTo>
                <a:cubicBezTo>
                  <a:pt x="16788" y="10762"/>
                  <a:pt x="16648" y="10879"/>
                  <a:pt x="16555" y="10996"/>
                </a:cubicBezTo>
                <a:lnTo>
                  <a:pt x="16298" y="10926"/>
                </a:lnTo>
                <a:lnTo>
                  <a:pt x="16391" y="10809"/>
                </a:lnTo>
                <a:lnTo>
                  <a:pt x="16508" y="10762"/>
                </a:lnTo>
                <a:cubicBezTo>
                  <a:pt x="16625" y="10716"/>
                  <a:pt x="16741" y="10692"/>
                  <a:pt x="16881" y="10646"/>
                </a:cubicBezTo>
                <a:close/>
                <a:moveTo>
                  <a:pt x="24680" y="9828"/>
                </a:moveTo>
                <a:lnTo>
                  <a:pt x="24680" y="9828"/>
                </a:lnTo>
                <a:cubicBezTo>
                  <a:pt x="25077" y="10038"/>
                  <a:pt x="25473" y="10295"/>
                  <a:pt x="25824" y="10576"/>
                </a:cubicBezTo>
                <a:cubicBezTo>
                  <a:pt x="25870" y="10716"/>
                  <a:pt x="25917" y="10856"/>
                  <a:pt x="25964" y="10996"/>
                </a:cubicBezTo>
                <a:cubicBezTo>
                  <a:pt x="25567" y="10576"/>
                  <a:pt x="25147" y="10179"/>
                  <a:pt x="24680" y="9828"/>
                </a:cubicBezTo>
                <a:close/>
                <a:moveTo>
                  <a:pt x="24586" y="10389"/>
                </a:moveTo>
                <a:lnTo>
                  <a:pt x="24586" y="10389"/>
                </a:lnTo>
                <a:cubicBezTo>
                  <a:pt x="24796" y="10599"/>
                  <a:pt x="25007" y="10809"/>
                  <a:pt x="25170" y="11019"/>
                </a:cubicBezTo>
                <a:lnTo>
                  <a:pt x="25007" y="11042"/>
                </a:lnTo>
                <a:lnTo>
                  <a:pt x="24843" y="10926"/>
                </a:lnTo>
                <a:cubicBezTo>
                  <a:pt x="24750" y="10739"/>
                  <a:pt x="24680" y="10552"/>
                  <a:pt x="24586" y="10389"/>
                </a:cubicBezTo>
                <a:close/>
                <a:moveTo>
                  <a:pt x="23208" y="10132"/>
                </a:moveTo>
                <a:lnTo>
                  <a:pt x="23209" y="10132"/>
                </a:lnTo>
                <a:cubicBezTo>
                  <a:pt x="23559" y="10365"/>
                  <a:pt x="23909" y="10622"/>
                  <a:pt x="24259" y="10902"/>
                </a:cubicBezTo>
                <a:cubicBezTo>
                  <a:pt x="24329" y="10972"/>
                  <a:pt x="24399" y="11066"/>
                  <a:pt x="24446" y="11136"/>
                </a:cubicBezTo>
                <a:lnTo>
                  <a:pt x="24096" y="11206"/>
                </a:lnTo>
                <a:cubicBezTo>
                  <a:pt x="23822" y="10818"/>
                  <a:pt x="23526" y="10453"/>
                  <a:pt x="23208" y="10132"/>
                </a:cubicBezTo>
                <a:close/>
                <a:moveTo>
                  <a:pt x="34206" y="9501"/>
                </a:moveTo>
                <a:lnTo>
                  <a:pt x="34206" y="9501"/>
                </a:lnTo>
                <a:cubicBezTo>
                  <a:pt x="34322" y="9642"/>
                  <a:pt x="34439" y="9782"/>
                  <a:pt x="34533" y="9922"/>
                </a:cubicBezTo>
                <a:lnTo>
                  <a:pt x="34579" y="10015"/>
                </a:lnTo>
                <a:cubicBezTo>
                  <a:pt x="34719" y="10412"/>
                  <a:pt x="34836" y="10832"/>
                  <a:pt x="34953" y="11229"/>
                </a:cubicBezTo>
                <a:cubicBezTo>
                  <a:pt x="34813" y="11042"/>
                  <a:pt x="34696" y="10879"/>
                  <a:pt x="34556" y="10692"/>
                </a:cubicBezTo>
                <a:cubicBezTo>
                  <a:pt x="34462" y="10295"/>
                  <a:pt x="34346" y="9898"/>
                  <a:pt x="34206" y="9501"/>
                </a:cubicBezTo>
                <a:close/>
                <a:moveTo>
                  <a:pt x="22415" y="11113"/>
                </a:moveTo>
                <a:cubicBezTo>
                  <a:pt x="22532" y="11183"/>
                  <a:pt x="22672" y="11253"/>
                  <a:pt x="22788" y="11346"/>
                </a:cubicBezTo>
                <a:lnTo>
                  <a:pt x="22695" y="11346"/>
                </a:lnTo>
                <a:lnTo>
                  <a:pt x="22625" y="11276"/>
                </a:lnTo>
                <a:lnTo>
                  <a:pt x="22415" y="11113"/>
                </a:lnTo>
                <a:close/>
                <a:moveTo>
                  <a:pt x="7449" y="9105"/>
                </a:moveTo>
                <a:lnTo>
                  <a:pt x="7449" y="9105"/>
                </a:lnTo>
                <a:cubicBezTo>
                  <a:pt x="6982" y="9688"/>
                  <a:pt x="6562" y="10319"/>
                  <a:pt x="6211" y="10996"/>
                </a:cubicBezTo>
                <a:cubicBezTo>
                  <a:pt x="6071" y="11113"/>
                  <a:pt x="5931" y="11253"/>
                  <a:pt x="5814" y="11393"/>
                </a:cubicBezTo>
                <a:lnTo>
                  <a:pt x="5814" y="11393"/>
                </a:lnTo>
                <a:cubicBezTo>
                  <a:pt x="5815" y="11307"/>
                  <a:pt x="5816" y="11223"/>
                  <a:pt x="5838" y="11159"/>
                </a:cubicBezTo>
                <a:cubicBezTo>
                  <a:pt x="6118" y="10622"/>
                  <a:pt x="6468" y="10132"/>
                  <a:pt x="6818" y="9665"/>
                </a:cubicBezTo>
                <a:cubicBezTo>
                  <a:pt x="7028" y="9455"/>
                  <a:pt x="7239" y="9268"/>
                  <a:pt x="7449" y="9105"/>
                </a:cubicBezTo>
                <a:close/>
                <a:moveTo>
                  <a:pt x="28112" y="11042"/>
                </a:moveTo>
                <a:lnTo>
                  <a:pt x="28252" y="11183"/>
                </a:lnTo>
                <a:lnTo>
                  <a:pt x="28462" y="11439"/>
                </a:lnTo>
                <a:lnTo>
                  <a:pt x="28462" y="11463"/>
                </a:lnTo>
                <a:lnTo>
                  <a:pt x="28112" y="11113"/>
                </a:lnTo>
                <a:lnTo>
                  <a:pt x="28112" y="11042"/>
                </a:lnTo>
                <a:close/>
                <a:moveTo>
                  <a:pt x="18796" y="10949"/>
                </a:moveTo>
                <a:lnTo>
                  <a:pt x="18819" y="10996"/>
                </a:lnTo>
                <a:cubicBezTo>
                  <a:pt x="18656" y="10996"/>
                  <a:pt x="18492" y="11019"/>
                  <a:pt x="18352" y="11042"/>
                </a:cubicBezTo>
                <a:cubicBezTo>
                  <a:pt x="18259" y="11066"/>
                  <a:pt x="18189" y="11159"/>
                  <a:pt x="18189" y="11229"/>
                </a:cubicBezTo>
                <a:cubicBezTo>
                  <a:pt x="18189" y="11299"/>
                  <a:pt x="18212" y="11369"/>
                  <a:pt x="18236" y="11439"/>
                </a:cubicBezTo>
                <a:lnTo>
                  <a:pt x="17955" y="11486"/>
                </a:lnTo>
                <a:lnTo>
                  <a:pt x="17675" y="11369"/>
                </a:lnTo>
                <a:cubicBezTo>
                  <a:pt x="17979" y="11159"/>
                  <a:pt x="18329" y="11019"/>
                  <a:pt x="18703" y="10949"/>
                </a:cubicBezTo>
                <a:close/>
                <a:moveTo>
                  <a:pt x="8429" y="11159"/>
                </a:moveTo>
                <a:lnTo>
                  <a:pt x="8429" y="11159"/>
                </a:lnTo>
                <a:cubicBezTo>
                  <a:pt x="8383" y="11299"/>
                  <a:pt x="8359" y="11439"/>
                  <a:pt x="8336" y="11579"/>
                </a:cubicBezTo>
                <a:lnTo>
                  <a:pt x="8196" y="11743"/>
                </a:lnTo>
                <a:cubicBezTo>
                  <a:pt x="8266" y="11556"/>
                  <a:pt x="8336" y="11346"/>
                  <a:pt x="8429" y="11159"/>
                </a:cubicBezTo>
                <a:close/>
                <a:moveTo>
                  <a:pt x="17021" y="11509"/>
                </a:moveTo>
                <a:cubicBezTo>
                  <a:pt x="16881" y="11626"/>
                  <a:pt x="16741" y="11766"/>
                  <a:pt x="16625" y="11906"/>
                </a:cubicBezTo>
                <a:lnTo>
                  <a:pt x="16414" y="11976"/>
                </a:lnTo>
                <a:cubicBezTo>
                  <a:pt x="16438" y="11953"/>
                  <a:pt x="16461" y="11906"/>
                  <a:pt x="16484" y="11883"/>
                </a:cubicBezTo>
                <a:cubicBezTo>
                  <a:pt x="16648" y="11743"/>
                  <a:pt x="16811" y="11626"/>
                  <a:pt x="16975" y="11509"/>
                </a:cubicBezTo>
                <a:close/>
                <a:moveTo>
                  <a:pt x="29606" y="9992"/>
                </a:moveTo>
                <a:cubicBezTo>
                  <a:pt x="29933" y="10295"/>
                  <a:pt x="30236" y="10576"/>
                  <a:pt x="30540" y="10879"/>
                </a:cubicBezTo>
                <a:cubicBezTo>
                  <a:pt x="30680" y="11136"/>
                  <a:pt x="30820" y="11393"/>
                  <a:pt x="30960" y="11650"/>
                </a:cubicBezTo>
                <a:lnTo>
                  <a:pt x="30960" y="11673"/>
                </a:lnTo>
                <a:cubicBezTo>
                  <a:pt x="30984" y="11790"/>
                  <a:pt x="30984" y="11883"/>
                  <a:pt x="31007" y="12000"/>
                </a:cubicBezTo>
                <a:cubicBezTo>
                  <a:pt x="30820" y="11813"/>
                  <a:pt x="30657" y="11650"/>
                  <a:pt x="30470" y="11486"/>
                </a:cubicBezTo>
                <a:lnTo>
                  <a:pt x="30423" y="11416"/>
                </a:lnTo>
                <a:cubicBezTo>
                  <a:pt x="30190" y="10949"/>
                  <a:pt x="29910" y="10459"/>
                  <a:pt x="29606" y="9992"/>
                </a:cubicBezTo>
                <a:close/>
                <a:moveTo>
                  <a:pt x="16111" y="11253"/>
                </a:moveTo>
                <a:lnTo>
                  <a:pt x="16321" y="11323"/>
                </a:lnTo>
                <a:cubicBezTo>
                  <a:pt x="16204" y="11463"/>
                  <a:pt x="16111" y="11626"/>
                  <a:pt x="15994" y="11813"/>
                </a:cubicBezTo>
                <a:lnTo>
                  <a:pt x="16018" y="11813"/>
                </a:lnTo>
                <a:cubicBezTo>
                  <a:pt x="15947" y="11883"/>
                  <a:pt x="15854" y="11953"/>
                  <a:pt x="15784" y="12046"/>
                </a:cubicBezTo>
                <a:lnTo>
                  <a:pt x="15714" y="12046"/>
                </a:lnTo>
                <a:cubicBezTo>
                  <a:pt x="15831" y="11766"/>
                  <a:pt x="15947" y="11509"/>
                  <a:pt x="16111" y="11253"/>
                </a:cubicBezTo>
                <a:close/>
                <a:moveTo>
                  <a:pt x="34719" y="11486"/>
                </a:moveTo>
                <a:cubicBezTo>
                  <a:pt x="34789" y="11626"/>
                  <a:pt x="34859" y="11743"/>
                  <a:pt x="34953" y="11883"/>
                </a:cubicBezTo>
                <a:cubicBezTo>
                  <a:pt x="34976" y="11953"/>
                  <a:pt x="35023" y="12023"/>
                  <a:pt x="35046" y="12093"/>
                </a:cubicBezTo>
                <a:cubicBezTo>
                  <a:pt x="34953" y="11976"/>
                  <a:pt x="34859" y="11860"/>
                  <a:pt x="34766" y="11743"/>
                </a:cubicBezTo>
                <a:cubicBezTo>
                  <a:pt x="34766" y="11696"/>
                  <a:pt x="34743" y="11673"/>
                  <a:pt x="34743" y="11650"/>
                </a:cubicBezTo>
                <a:cubicBezTo>
                  <a:pt x="34719" y="11626"/>
                  <a:pt x="34719" y="11556"/>
                  <a:pt x="34719" y="11486"/>
                </a:cubicBezTo>
                <a:close/>
                <a:moveTo>
                  <a:pt x="26431" y="11346"/>
                </a:moveTo>
                <a:cubicBezTo>
                  <a:pt x="26501" y="11346"/>
                  <a:pt x="26594" y="11369"/>
                  <a:pt x="26664" y="11393"/>
                </a:cubicBezTo>
                <a:cubicBezTo>
                  <a:pt x="26734" y="11626"/>
                  <a:pt x="26804" y="11860"/>
                  <a:pt x="26874" y="12116"/>
                </a:cubicBezTo>
                <a:lnTo>
                  <a:pt x="26711" y="11883"/>
                </a:lnTo>
                <a:cubicBezTo>
                  <a:pt x="26641" y="11790"/>
                  <a:pt x="26571" y="11720"/>
                  <a:pt x="26501" y="11626"/>
                </a:cubicBezTo>
                <a:cubicBezTo>
                  <a:pt x="26477" y="11533"/>
                  <a:pt x="26454" y="11439"/>
                  <a:pt x="26431" y="11346"/>
                </a:cubicBezTo>
                <a:close/>
                <a:moveTo>
                  <a:pt x="35366" y="11209"/>
                </a:moveTo>
                <a:lnTo>
                  <a:pt x="35490" y="11439"/>
                </a:lnTo>
                <a:cubicBezTo>
                  <a:pt x="35490" y="11439"/>
                  <a:pt x="35490" y="11463"/>
                  <a:pt x="35490" y="11486"/>
                </a:cubicBezTo>
                <a:cubicBezTo>
                  <a:pt x="35537" y="11696"/>
                  <a:pt x="35560" y="11906"/>
                  <a:pt x="35583" y="12140"/>
                </a:cubicBezTo>
                <a:cubicBezTo>
                  <a:pt x="35518" y="11837"/>
                  <a:pt x="35433" y="11514"/>
                  <a:pt x="35366" y="11209"/>
                </a:cubicBezTo>
                <a:close/>
                <a:moveTo>
                  <a:pt x="11138" y="12093"/>
                </a:moveTo>
                <a:cubicBezTo>
                  <a:pt x="11122" y="12116"/>
                  <a:pt x="11106" y="12139"/>
                  <a:pt x="11090" y="12162"/>
                </a:cubicBezTo>
                <a:lnTo>
                  <a:pt x="11090" y="12162"/>
                </a:lnTo>
                <a:lnTo>
                  <a:pt x="11068" y="12140"/>
                </a:lnTo>
                <a:lnTo>
                  <a:pt x="11138" y="12093"/>
                </a:lnTo>
                <a:close/>
                <a:moveTo>
                  <a:pt x="5404" y="11177"/>
                </a:moveTo>
                <a:cubicBezTo>
                  <a:pt x="5394" y="11195"/>
                  <a:pt x="5394" y="11212"/>
                  <a:pt x="5394" y="11229"/>
                </a:cubicBezTo>
                <a:lnTo>
                  <a:pt x="5394" y="11253"/>
                </a:lnTo>
                <a:cubicBezTo>
                  <a:pt x="5231" y="11556"/>
                  <a:pt x="5091" y="11836"/>
                  <a:pt x="4951" y="12163"/>
                </a:cubicBezTo>
                <a:cubicBezTo>
                  <a:pt x="5021" y="11906"/>
                  <a:pt x="5114" y="11650"/>
                  <a:pt x="5207" y="11416"/>
                </a:cubicBezTo>
                <a:cubicBezTo>
                  <a:pt x="5273" y="11329"/>
                  <a:pt x="5338" y="11262"/>
                  <a:pt x="5404" y="11177"/>
                </a:cubicBezTo>
                <a:close/>
                <a:moveTo>
                  <a:pt x="14103" y="11696"/>
                </a:moveTo>
                <a:lnTo>
                  <a:pt x="14103" y="11696"/>
                </a:lnTo>
                <a:cubicBezTo>
                  <a:pt x="14080" y="11790"/>
                  <a:pt x="14056" y="11883"/>
                  <a:pt x="14033" y="11976"/>
                </a:cubicBezTo>
                <a:cubicBezTo>
                  <a:pt x="14010" y="12070"/>
                  <a:pt x="13916" y="12116"/>
                  <a:pt x="13869" y="12187"/>
                </a:cubicBezTo>
                <a:cubicBezTo>
                  <a:pt x="13893" y="12070"/>
                  <a:pt x="13916" y="11953"/>
                  <a:pt x="13940" y="11836"/>
                </a:cubicBezTo>
                <a:lnTo>
                  <a:pt x="14103" y="11696"/>
                </a:lnTo>
                <a:close/>
                <a:moveTo>
                  <a:pt x="24446" y="11696"/>
                </a:moveTo>
                <a:cubicBezTo>
                  <a:pt x="24586" y="11720"/>
                  <a:pt x="24703" y="11743"/>
                  <a:pt x="24843" y="11790"/>
                </a:cubicBezTo>
                <a:cubicBezTo>
                  <a:pt x="24886" y="11942"/>
                  <a:pt x="24910" y="12073"/>
                  <a:pt x="24950" y="12222"/>
                </a:cubicBezTo>
                <a:lnTo>
                  <a:pt x="24950" y="12222"/>
                </a:lnTo>
                <a:cubicBezTo>
                  <a:pt x="24789" y="12040"/>
                  <a:pt x="24606" y="11879"/>
                  <a:pt x="24446" y="11696"/>
                </a:cubicBezTo>
                <a:close/>
                <a:moveTo>
                  <a:pt x="13496" y="11089"/>
                </a:moveTo>
                <a:cubicBezTo>
                  <a:pt x="13379" y="11346"/>
                  <a:pt x="13309" y="11626"/>
                  <a:pt x="13239" y="11906"/>
                </a:cubicBezTo>
                <a:lnTo>
                  <a:pt x="12842" y="12280"/>
                </a:lnTo>
                <a:cubicBezTo>
                  <a:pt x="12982" y="11883"/>
                  <a:pt x="13122" y="11486"/>
                  <a:pt x="13286" y="11113"/>
                </a:cubicBezTo>
                <a:lnTo>
                  <a:pt x="13496" y="11089"/>
                </a:lnTo>
                <a:close/>
                <a:moveTo>
                  <a:pt x="17418" y="12140"/>
                </a:moveTo>
                <a:lnTo>
                  <a:pt x="17418" y="12140"/>
                </a:lnTo>
                <a:cubicBezTo>
                  <a:pt x="17325" y="12210"/>
                  <a:pt x="17208" y="12280"/>
                  <a:pt x="17115" y="12373"/>
                </a:cubicBezTo>
                <a:lnTo>
                  <a:pt x="17162" y="12187"/>
                </a:lnTo>
                <a:lnTo>
                  <a:pt x="17418" y="12140"/>
                </a:lnTo>
                <a:close/>
                <a:moveTo>
                  <a:pt x="9363" y="11953"/>
                </a:moveTo>
                <a:cubicBezTo>
                  <a:pt x="9299" y="12145"/>
                  <a:pt x="9235" y="12298"/>
                  <a:pt x="9153" y="12448"/>
                </a:cubicBezTo>
                <a:lnTo>
                  <a:pt x="9153" y="12448"/>
                </a:lnTo>
                <a:lnTo>
                  <a:pt x="9153" y="12350"/>
                </a:lnTo>
                <a:cubicBezTo>
                  <a:pt x="9223" y="12210"/>
                  <a:pt x="9293" y="12093"/>
                  <a:pt x="9363" y="11953"/>
                </a:cubicBezTo>
                <a:close/>
                <a:moveTo>
                  <a:pt x="20197" y="12350"/>
                </a:moveTo>
                <a:lnTo>
                  <a:pt x="20384" y="12397"/>
                </a:lnTo>
                <a:lnTo>
                  <a:pt x="20244" y="12467"/>
                </a:lnTo>
                <a:lnTo>
                  <a:pt x="20173" y="12350"/>
                </a:lnTo>
                <a:close/>
                <a:moveTo>
                  <a:pt x="22182" y="12187"/>
                </a:moveTo>
                <a:lnTo>
                  <a:pt x="22321" y="12257"/>
                </a:lnTo>
                <a:cubicBezTo>
                  <a:pt x="22485" y="12350"/>
                  <a:pt x="22625" y="12443"/>
                  <a:pt x="22765" y="12537"/>
                </a:cubicBezTo>
                <a:lnTo>
                  <a:pt x="22672" y="12537"/>
                </a:lnTo>
                <a:cubicBezTo>
                  <a:pt x="22532" y="12420"/>
                  <a:pt x="22368" y="12280"/>
                  <a:pt x="22182" y="12187"/>
                </a:cubicBezTo>
                <a:close/>
                <a:moveTo>
                  <a:pt x="17909" y="12303"/>
                </a:moveTo>
                <a:lnTo>
                  <a:pt x="17909" y="12303"/>
                </a:lnTo>
                <a:cubicBezTo>
                  <a:pt x="17792" y="12373"/>
                  <a:pt x="17722" y="12467"/>
                  <a:pt x="17629" y="12560"/>
                </a:cubicBezTo>
                <a:lnTo>
                  <a:pt x="17605" y="12607"/>
                </a:lnTo>
                <a:lnTo>
                  <a:pt x="17488" y="12537"/>
                </a:lnTo>
                <a:cubicBezTo>
                  <a:pt x="17605" y="12443"/>
                  <a:pt x="17745" y="12350"/>
                  <a:pt x="17909" y="12303"/>
                </a:cubicBezTo>
                <a:close/>
                <a:moveTo>
                  <a:pt x="12655" y="11836"/>
                </a:moveTo>
                <a:lnTo>
                  <a:pt x="12655" y="11836"/>
                </a:lnTo>
                <a:cubicBezTo>
                  <a:pt x="12539" y="12116"/>
                  <a:pt x="12469" y="12420"/>
                  <a:pt x="12375" y="12724"/>
                </a:cubicBezTo>
                <a:cubicBezTo>
                  <a:pt x="12375" y="12560"/>
                  <a:pt x="12399" y="12373"/>
                  <a:pt x="12399" y="12187"/>
                </a:cubicBezTo>
                <a:cubicBezTo>
                  <a:pt x="12469" y="12070"/>
                  <a:pt x="12562" y="11953"/>
                  <a:pt x="12655" y="11836"/>
                </a:cubicBezTo>
                <a:close/>
                <a:moveTo>
                  <a:pt x="20781" y="12583"/>
                </a:moveTo>
                <a:lnTo>
                  <a:pt x="20874" y="12653"/>
                </a:lnTo>
                <a:lnTo>
                  <a:pt x="20477" y="12724"/>
                </a:lnTo>
                <a:lnTo>
                  <a:pt x="20781" y="12583"/>
                </a:lnTo>
                <a:close/>
                <a:moveTo>
                  <a:pt x="30703" y="8988"/>
                </a:moveTo>
                <a:cubicBezTo>
                  <a:pt x="31404" y="9572"/>
                  <a:pt x="32034" y="10202"/>
                  <a:pt x="32595" y="10926"/>
                </a:cubicBezTo>
                <a:cubicBezTo>
                  <a:pt x="32851" y="11253"/>
                  <a:pt x="33062" y="11603"/>
                  <a:pt x="33295" y="11953"/>
                </a:cubicBezTo>
                <a:cubicBezTo>
                  <a:pt x="33318" y="12210"/>
                  <a:pt x="33342" y="12467"/>
                  <a:pt x="33342" y="12724"/>
                </a:cubicBezTo>
                <a:cubicBezTo>
                  <a:pt x="32665" y="11533"/>
                  <a:pt x="31848" y="10412"/>
                  <a:pt x="30890" y="9408"/>
                </a:cubicBezTo>
                <a:cubicBezTo>
                  <a:pt x="30844" y="9268"/>
                  <a:pt x="30773" y="9128"/>
                  <a:pt x="30703" y="8988"/>
                </a:cubicBezTo>
                <a:close/>
                <a:moveTo>
                  <a:pt x="16531" y="12653"/>
                </a:moveTo>
                <a:lnTo>
                  <a:pt x="16671" y="12700"/>
                </a:lnTo>
                <a:cubicBezTo>
                  <a:pt x="16671" y="12700"/>
                  <a:pt x="16671" y="12724"/>
                  <a:pt x="16671" y="12724"/>
                </a:cubicBezTo>
                <a:lnTo>
                  <a:pt x="16461" y="12770"/>
                </a:lnTo>
                <a:cubicBezTo>
                  <a:pt x="16484" y="12724"/>
                  <a:pt x="16508" y="12677"/>
                  <a:pt x="16531" y="12653"/>
                </a:cubicBezTo>
                <a:close/>
                <a:moveTo>
                  <a:pt x="11082" y="12175"/>
                </a:moveTo>
                <a:lnTo>
                  <a:pt x="11082" y="12175"/>
                </a:lnTo>
                <a:cubicBezTo>
                  <a:pt x="10942" y="12386"/>
                  <a:pt x="10818" y="12613"/>
                  <a:pt x="10694" y="12840"/>
                </a:cubicBezTo>
                <a:cubicBezTo>
                  <a:pt x="10809" y="12611"/>
                  <a:pt x="10923" y="12382"/>
                  <a:pt x="11082" y="12175"/>
                </a:cubicBezTo>
                <a:close/>
                <a:moveTo>
                  <a:pt x="8266" y="5159"/>
                </a:moveTo>
                <a:lnTo>
                  <a:pt x="8126" y="5299"/>
                </a:lnTo>
                <a:cubicBezTo>
                  <a:pt x="7052" y="6186"/>
                  <a:pt x="6188" y="7307"/>
                  <a:pt x="5581" y="8568"/>
                </a:cubicBezTo>
                <a:cubicBezTo>
                  <a:pt x="5511" y="8684"/>
                  <a:pt x="5464" y="8801"/>
                  <a:pt x="5417" y="8918"/>
                </a:cubicBezTo>
                <a:cubicBezTo>
                  <a:pt x="4880" y="9712"/>
                  <a:pt x="4460" y="10576"/>
                  <a:pt x="4157" y="11463"/>
                </a:cubicBezTo>
                <a:cubicBezTo>
                  <a:pt x="4063" y="11650"/>
                  <a:pt x="3993" y="11860"/>
                  <a:pt x="3923" y="12046"/>
                </a:cubicBezTo>
                <a:cubicBezTo>
                  <a:pt x="3713" y="12327"/>
                  <a:pt x="3526" y="12630"/>
                  <a:pt x="3363" y="12910"/>
                </a:cubicBezTo>
                <a:cubicBezTo>
                  <a:pt x="3363" y="12070"/>
                  <a:pt x="3456" y="11206"/>
                  <a:pt x="3643" y="10365"/>
                </a:cubicBezTo>
                <a:cubicBezTo>
                  <a:pt x="3923" y="9852"/>
                  <a:pt x="4227" y="9361"/>
                  <a:pt x="4530" y="8894"/>
                </a:cubicBezTo>
                <a:cubicBezTo>
                  <a:pt x="5511" y="7400"/>
                  <a:pt x="6772" y="6116"/>
                  <a:pt x="8266" y="5159"/>
                </a:cubicBezTo>
                <a:close/>
                <a:moveTo>
                  <a:pt x="17325" y="12980"/>
                </a:moveTo>
                <a:cubicBezTo>
                  <a:pt x="17325" y="13027"/>
                  <a:pt x="17278" y="13074"/>
                  <a:pt x="17278" y="13097"/>
                </a:cubicBezTo>
                <a:cubicBezTo>
                  <a:pt x="17185" y="13144"/>
                  <a:pt x="17115" y="13214"/>
                  <a:pt x="17045" y="13261"/>
                </a:cubicBezTo>
                <a:cubicBezTo>
                  <a:pt x="17021" y="13191"/>
                  <a:pt x="17021" y="13120"/>
                  <a:pt x="17021" y="13027"/>
                </a:cubicBezTo>
                <a:cubicBezTo>
                  <a:pt x="17138" y="13004"/>
                  <a:pt x="17232" y="13004"/>
                  <a:pt x="17325" y="12980"/>
                </a:cubicBezTo>
                <a:close/>
                <a:moveTo>
                  <a:pt x="5371" y="12443"/>
                </a:moveTo>
                <a:lnTo>
                  <a:pt x="5371" y="12700"/>
                </a:lnTo>
                <a:cubicBezTo>
                  <a:pt x="5207" y="12864"/>
                  <a:pt x="5044" y="13074"/>
                  <a:pt x="4880" y="13284"/>
                </a:cubicBezTo>
                <a:cubicBezTo>
                  <a:pt x="4927" y="13191"/>
                  <a:pt x="4951" y="13120"/>
                  <a:pt x="4974" y="13027"/>
                </a:cubicBezTo>
                <a:cubicBezTo>
                  <a:pt x="5114" y="12817"/>
                  <a:pt x="5231" y="12630"/>
                  <a:pt x="5371" y="12443"/>
                </a:cubicBezTo>
                <a:close/>
                <a:moveTo>
                  <a:pt x="27365" y="12443"/>
                </a:moveTo>
                <a:cubicBezTo>
                  <a:pt x="27505" y="12724"/>
                  <a:pt x="27621" y="13004"/>
                  <a:pt x="27738" y="13284"/>
                </a:cubicBezTo>
                <a:cubicBezTo>
                  <a:pt x="27645" y="13214"/>
                  <a:pt x="27575" y="13120"/>
                  <a:pt x="27481" y="13050"/>
                </a:cubicBezTo>
                <a:cubicBezTo>
                  <a:pt x="27458" y="12910"/>
                  <a:pt x="27435" y="12747"/>
                  <a:pt x="27388" y="12560"/>
                </a:cubicBezTo>
                <a:lnTo>
                  <a:pt x="27365" y="12560"/>
                </a:lnTo>
                <a:lnTo>
                  <a:pt x="27365" y="12443"/>
                </a:lnTo>
                <a:close/>
                <a:moveTo>
                  <a:pt x="33972" y="11790"/>
                </a:moveTo>
                <a:cubicBezTo>
                  <a:pt x="34159" y="12070"/>
                  <a:pt x="34322" y="12373"/>
                  <a:pt x="34486" y="12653"/>
                </a:cubicBezTo>
                <a:cubicBezTo>
                  <a:pt x="34509" y="12864"/>
                  <a:pt x="34533" y="13074"/>
                  <a:pt x="34533" y="13284"/>
                </a:cubicBezTo>
                <a:cubicBezTo>
                  <a:pt x="34462" y="13144"/>
                  <a:pt x="34392" y="13027"/>
                  <a:pt x="34322" y="12910"/>
                </a:cubicBezTo>
                <a:cubicBezTo>
                  <a:pt x="34229" y="12537"/>
                  <a:pt x="34112" y="12163"/>
                  <a:pt x="33972" y="11790"/>
                </a:cubicBezTo>
                <a:close/>
                <a:moveTo>
                  <a:pt x="21154" y="12934"/>
                </a:moveTo>
                <a:cubicBezTo>
                  <a:pt x="21294" y="13097"/>
                  <a:pt x="21411" y="13261"/>
                  <a:pt x="21528" y="13424"/>
                </a:cubicBezTo>
                <a:cubicBezTo>
                  <a:pt x="21318" y="13261"/>
                  <a:pt x="21131" y="13097"/>
                  <a:pt x="20897" y="12957"/>
                </a:cubicBezTo>
                <a:lnTo>
                  <a:pt x="20921" y="12957"/>
                </a:lnTo>
                <a:lnTo>
                  <a:pt x="21154" y="12934"/>
                </a:lnTo>
                <a:close/>
                <a:moveTo>
                  <a:pt x="8780" y="13074"/>
                </a:moveTo>
                <a:lnTo>
                  <a:pt x="8780" y="13167"/>
                </a:lnTo>
                <a:lnTo>
                  <a:pt x="8616" y="13447"/>
                </a:lnTo>
                <a:cubicBezTo>
                  <a:pt x="8663" y="13307"/>
                  <a:pt x="8710" y="13191"/>
                  <a:pt x="8780" y="13074"/>
                </a:cubicBezTo>
                <a:close/>
                <a:moveTo>
                  <a:pt x="23466" y="13377"/>
                </a:moveTo>
                <a:cubicBezTo>
                  <a:pt x="23559" y="13424"/>
                  <a:pt x="23629" y="13494"/>
                  <a:pt x="23722" y="13564"/>
                </a:cubicBezTo>
                <a:lnTo>
                  <a:pt x="23862" y="13751"/>
                </a:lnTo>
                <a:lnTo>
                  <a:pt x="23582" y="13541"/>
                </a:lnTo>
                <a:lnTo>
                  <a:pt x="23466" y="13377"/>
                </a:lnTo>
                <a:close/>
                <a:moveTo>
                  <a:pt x="14453" y="12420"/>
                </a:moveTo>
                <a:cubicBezTo>
                  <a:pt x="14383" y="12770"/>
                  <a:pt x="14313" y="13144"/>
                  <a:pt x="14266" y="13494"/>
                </a:cubicBezTo>
                <a:cubicBezTo>
                  <a:pt x="14220" y="13587"/>
                  <a:pt x="14150" y="13681"/>
                  <a:pt x="14103" y="13774"/>
                </a:cubicBezTo>
                <a:cubicBezTo>
                  <a:pt x="14103" y="13587"/>
                  <a:pt x="14103" y="13401"/>
                  <a:pt x="14126" y="13214"/>
                </a:cubicBezTo>
                <a:cubicBezTo>
                  <a:pt x="14173" y="12957"/>
                  <a:pt x="14220" y="12700"/>
                  <a:pt x="14266" y="12467"/>
                </a:cubicBezTo>
                <a:lnTo>
                  <a:pt x="14453" y="12420"/>
                </a:lnTo>
                <a:close/>
                <a:moveTo>
                  <a:pt x="19753" y="13424"/>
                </a:moveTo>
                <a:lnTo>
                  <a:pt x="19753" y="13424"/>
                </a:lnTo>
                <a:cubicBezTo>
                  <a:pt x="19987" y="13471"/>
                  <a:pt x="20197" y="13517"/>
                  <a:pt x="20360" y="13564"/>
                </a:cubicBezTo>
                <a:lnTo>
                  <a:pt x="20384" y="13564"/>
                </a:lnTo>
                <a:lnTo>
                  <a:pt x="20477" y="13774"/>
                </a:lnTo>
                <a:cubicBezTo>
                  <a:pt x="20314" y="13728"/>
                  <a:pt x="20150" y="13704"/>
                  <a:pt x="19987" y="13657"/>
                </a:cubicBezTo>
                <a:cubicBezTo>
                  <a:pt x="19917" y="13587"/>
                  <a:pt x="19847" y="13494"/>
                  <a:pt x="19753" y="13424"/>
                </a:cubicBezTo>
                <a:close/>
                <a:moveTo>
                  <a:pt x="26828" y="13237"/>
                </a:moveTo>
                <a:lnTo>
                  <a:pt x="26828" y="13237"/>
                </a:lnTo>
                <a:cubicBezTo>
                  <a:pt x="26874" y="13284"/>
                  <a:pt x="26898" y="13354"/>
                  <a:pt x="26921" y="13424"/>
                </a:cubicBezTo>
                <a:cubicBezTo>
                  <a:pt x="26898" y="13564"/>
                  <a:pt x="26874" y="13704"/>
                  <a:pt x="26874" y="13821"/>
                </a:cubicBezTo>
                <a:cubicBezTo>
                  <a:pt x="26874" y="13611"/>
                  <a:pt x="26851" y="13424"/>
                  <a:pt x="26828" y="13237"/>
                </a:cubicBezTo>
                <a:close/>
                <a:moveTo>
                  <a:pt x="18142" y="13611"/>
                </a:moveTo>
                <a:lnTo>
                  <a:pt x="18142" y="13611"/>
                </a:lnTo>
                <a:cubicBezTo>
                  <a:pt x="18002" y="13704"/>
                  <a:pt x="17862" y="13798"/>
                  <a:pt x="17745" y="13891"/>
                </a:cubicBezTo>
                <a:cubicBezTo>
                  <a:pt x="17745" y="13844"/>
                  <a:pt x="17769" y="13798"/>
                  <a:pt x="17792" y="13751"/>
                </a:cubicBezTo>
                <a:lnTo>
                  <a:pt x="18142" y="13611"/>
                </a:lnTo>
                <a:close/>
                <a:moveTo>
                  <a:pt x="31240" y="10295"/>
                </a:moveTo>
                <a:lnTo>
                  <a:pt x="31240" y="10295"/>
                </a:lnTo>
                <a:cubicBezTo>
                  <a:pt x="32058" y="11253"/>
                  <a:pt x="32781" y="12327"/>
                  <a:pt x="33365" y="13447"/>
                </a:cubicBezTo>
                <a:cubicBezTo>
                  <a:pt x="33365" y="13611"/>
                  <a:pt x="33342" y="13751"/>
                  <a:pt x="33342" y="13914"/>
                </a:cubicBezTo>
                <a:cubicBezTo>
                  <a:pt x="32828" y="13074"/>
                  <a:pt x="32268" y="12280"/>
                  <a:pt x="31637" y="11556"/>
                </a:cubicBezTo>
                <a:cubicBezTo>
                  <a:pt x="31521" y="11136"/>
                  <a:pt x="31381" y="10716"/>
                  <a:pt x="31240" y="10295"/>
                </a:cubicBezTo>
                <a:close/>
                <a:moveTo>
                  <a:pt x="8243" y="12887"/>
                </a:moveTo>
                <a:lnTo>
                  <a:pt x="8243" y="13214"/>
                </a:lnTo>
                <a:cubicBezTo>
                  <a:pt x="8173" y="13447"/>
                  <a:pt x="8079" y="13704"/>
                  <a:pt x="7986" y="13938"/>
                </a:cubicBezTo>
                <a:cubicBezTo>
                  <a:pt x="7986" y="13844"/>
                  <a:pt x="7962" y="13728"/>
                  <a:pt x="7939" y="13611"/>
                </a:cubicBezTo>
                <a:cubicBezTo>
                  <a:pt x="8032" y="13377"/>
                  <a:pt x="8149" y="13144"/>
                  <a:pt x="8243" y="12887"/>
                </a:cubicBezTo>
                <a:close/>
                <a:moveTo>
                  <a:pt x="25333" y="11930"/>
                </a:moveTo>
                <a:lnTo>
                  <a:pt x="25333" y="11930"/>
                </a:lnTo>
                <a:cubicBezTo>
                  <a:pt x="25520" y="12000"/>
                  <a:pt x="25707" y="12093"/>
                  <a:pt x="25894" y="12233"/>
                </a:cubicBezTo>
                <a:cubicBezTo>
                  <a:pt x="26057" y="12373"/>
                  <a:pt x="26197" y="12513"/>
                  <a:pt x="26361" y="12677"/>
                </a:cubicBezTo>
                <a:lnTo>
                  <a:pt x="26384" y="12653"/>
                </a:lnTo>
                <a:cubicBezTo>
                  <a:pt x="26454" y="13074"/>
                  <a:pt x="26501" y="13517"/>
                  <a:pt x="26524" y="13961"/>
                </a:cubicBezTo>
                <a:cubicBezTo>
                  <a:pt x="26291" y="13704"/>
                  <a:pt x="26057" y="13447"/>
                  <a:pt x="25800" y="13191"/>
                </a:cubicBezTo>
                <a:cubicBezTo>
                  <a:pt x="25707" y="12747"/>
                  <a:pt x="25544" y="12327"/>
                  <a:pt x="25333" y="11930"/>
                </a:cubicBezTo>
                <a:close/>
                <a:moveTo>
                  <a:pt x="3526" y="13354"/>
                </a:moveTo>
                <a:cubicBezTo>
                  <a:pt x="3503" y="13517"/>
                  <a:pt x="3456" y="13681"/>
                  <a:pt x="3433" y="13868"/>
                </a:cubicBezTo>
                <a:lnTo>
                  <a:pt x="3363" y="14031"/>
                </a:lnTo>
                <a:lnTo>
                  <a:pt x="3363" y="13657"/>
                </a:lnTo>
                <a:lnTo>
                  <a:pt x="3526" y="13354"/>
                </a:lnTo>
                <a:close/>
                <a:moveTo>
                  <a:pt x="21714" y="12887"/>
                </a:moveTo>
                <a:lnTo>
                  <a:pt x="21831" y="12934"/>
                </a:lnTo>
                <a:cubicBezTo>
                  <a:pt x="22275" y="13284"/>
                  <a:pt x="22672" y="13704"/>
                  <a:pt x="22999" y="14194"/>
                </a:cubicBezTo>
                <a:cubicBezTo>
                  <a:pt x="22695" y="14008"/>
                  <a:pt x="22368" y="13844"/>
                  <a:pt x="22041" y="13704"/>
                </a:cubicBezTo>
                <a:cubicBezTo>
                  <a:pt x="21925" y="13424"/>
                  <a:pt x="21761" y="13144"/>
                  <a:pt x="21574" y="12887"/>
                </a:cubicBezTo>
                <a:close/>
                <a:moveTo>
                  <a:pt x="16718" y="13914"/>
                </a:moveTo>
                <a:lnTo>
                  <a:pt x="16741" y="14008"/>
                </a:lnTo>
                <a:cubicBezTo>
                  <a:pt x="16625" y="14054"/>
                  <a:pt x="16508" y="14124"/>
                  <a:pt x="16391" y="14218"/>
                </a:cubicBezTo>
                <a:cubicBezTo>
                  <a:pt x="16391" y="14194"/>
                  <a:pt x="16391" y="14194"/>
                  <a:pt x="16391" y="14194"/>
                </a:cubicBezTo>
                <a:cubicBezTo>
                  <a:pt x="16508" y="14101"/>
                  <a:pt x="16625" y="14008"/>
                  <a:pt x="16718" y="13914"/>
                </a:cubicBezTo>
                <a:close/>
                <a:moveTo>
                  <a:pt x="29793" y="11346"/>
                </a:moveTo>
                <a:cubicBezTo>
                  <a:pt x="29933" y="11463"/>
                  <a:pt x="30050" y="11579"/>
                  <a:pt x="30190" y="11696"/>
                </a:cubicBezTo>
                <a:cubicBezTo>
                  <a:pt x="30540" y="12397"/>
                  <a:pt x="30844" y="13120"/>
                  <a:pt x="31077" y="13891"/>
                </a:cubicBezTo>
                <a:cubicBezTo>
                  <a:pt x="31100" y="14031"/>
                  <a:pt x="31100" y="14171"/>
                  <a:pt x="31077" y="14311"/>
                </a:cubicBezTo>
                <a:cubicBezTo>
                  <a:pt x="30867" y="13821"/>
                  <a:pt x="30657" y="13377"/>
                  <a:pt x="30400" y="12934"/>
                </a:cubicBezTo>
                <a:cubicBezTo>
                  <a:pt x="30236" y="12373"/>
                  <a:pt x="30050" y="11860"/>
                  <a:pt x="29793" y="11346"/>
                </a:cubicBezTo>
                <a:close/>
                <a:moveTo>
                  <a:pt x="20010" y="14311"/>
                </a:moveTo>
                <a:lnTo>
                  <a:pt x="20033" y="14358"/>
                </a:lnTo>
                <a:cubicBezTo>
                  <a:pt x="20033" y="14381"/>
                  <a:pt x="20010" y="14428"/>
                  <a:pt x="20010" y="14475"/>
                </a:cubicBezTo>
                <a:lnTo>
                  <a:pt x="19893" y="14358"/>
                </a:lnTo>
                <a:lnTo>
                  <a:pt x="20010" y="14311"/>
                </a:lnTo>
                <a:close/>
                <a:moveTo>
                  <a:pt x="33715" y="12677"/>
                </a:moveTo>
                <a:cubicBezTo>
                  <a:pt x="33972" y="13331"/>
                  <a:pt x="34159" y="14031"/>
                  <a:pt x="34299" y="14731"/>
                </a:cubicBezTo>
                <a:cubicBezTo>
                  <a:pt x="34136" y="14265"/>
                  <a:pt x="33925" y="13821"/>
                  <a:pt x="33715" y="13401"/>
                </a:cubicBezTo>
                <a:cubicBezTo>
                  <a:pt x="33715" y="13144"/>
                  <a:pt x="33715" y="12910"/>
                  <a:pt x="33715" y="12677"/>
                </a:cubicBezTo>
                <a:close/>
                <a:moveTo>
                  <a:pt x="34789" y="7984"/>
                </a:moveTo>
                <a:cubicBezTo>
                  <a:pt x="35677" y="8474"/>
                  <a:pt x="36494" y="9128"/>
                  <a:pt x="37171" y="9875"/>
                </a:cubicBezTo>
                <a:cubicBezTo>
                  <a:pt x="37428" y="10155"/>
                  <a:pt x="37661" y="10482"/>
                  <a:pt x="37871" y="10809"/>
                </a:cubicBezTo>
                <a:cubicBezTo>
                  <a:pt x="38011" y="11206"/>
                  <a:pt x="38128" y="11603"/>
                  <a:pt x="38245" y="12000"/>
                </a:cubicBezTo>
                <a:cubicBezTo>
                  <a:pt x="38105" y="12934"/>
                  <a:pt x="37895" y="13868"/>
                  <a:pt x="37591" y="14755"/>
                </a:cubicBezTo>
                <a:cubicBezTo>
                  <a:pt x="37568" y="12747"/>
                  <a:pt x="36797" y="10832"/>
                  <a:pt x="35420" y="9361"/>
                </a:cubicBezTo>
                <a:lnTo>
                  <a:pt x="35350" y="9315"/>
                </a:lnTo>
                <a:cubicBezTo>
                  <a:pt x="35210" y="8894"/>
                  <a:pt x="35046" y="8498"/>
                  <a:pt x="34836" y="8101"/>
                </a:cubicBezTo>
                <a:lnTo>
                  <a:pt x="34789" y="7984"/>
                </a:lnTo>
                <a:close/>
                <a:moveTo>
                  <a:pt x="13846" y="12864"/>
                </a:moveTo>
                <a:cubicBezTo>
                  <a:pt x="13753" y="13424"/>
                  <a:pt x="13706" y="13984"/>
                  <a:pt x="13729" y="14545"/>
                </a:cubicBezTo>
                <a:cubicBezTo>
                  <a:pt x="13706" y="14615"/>
                  <a:pt x="13659" y="14708"/>
                  <a:pt x="13636" y="14778"/>
                </a:cubicBezTo>
                <a:cubicBezTo>
                  <a:pt x="13636" y="14218"/>
                  <a:pt x="13659" y="13657"/>
                  <a:pt x="13706" y="13097"/>
                </a:cubicBezTo>
                <a:cubicBezTo>
                  <a:pt x="13753" y="13027"/>
                  <a:pt x="13799" y="12957"/>
                  <a:pt x="13846" y="12864"/>
                </a:cubicBezTo>
                <a:close/>
                <a:moveTo>
                  <a:pt x="16671" y="14288"/>
                </a:moveTo>
                <a:lnTo>
                  <a:pt x="16671" y="14288"/>
                </a:lnTo>
                <a:cubicBezTo>
                  <a:pt x="16601" y="14451"/>
                  <a:pt x="16555" y="14615"/>
                  <a:pt x="16531" y="14778"/>
                </a:cubicBezTo>
                <a:cubicBezTo>
                  <a:pt x="16484" y="14685"/>
                  <a:pt x="16438" y="14591"/>
                  <a:pt x="16391" y="14498"/>
                </a:cubicBezTo>
                <a:cubicBezTo>
                  <a:pt x="16484" y="14428"/>
                  <a:pt x="16578" y="14358"/>
                  <a:pt x="16671" y="14288"/>
                </a:cubicBezTo>
                <a:close/>
                <a:moveTo>
                  <a:pt x="18726" y="13984"/>
                </a:moveTo>
                <a:cubicBezTo>
                  <a:pt x="18843" y="14101"/>
                  <a:pt x="18936" y="14218"/>
                  <a:pt x="19053" y="14335"/>
                </a:cubicBezTo>
                <a:cubicBezTo>
                  <a:pt x="19076" y="14358"/>
                  <a:pt x="19099" y="14381"/>
                  <a:pt x="19123" y="14405"/>
                </a:cubicBezTo>
                <a:cubicBezTo>
                  <a:pt x="19029" y="14521"/>
                  <a:pt x="18959" y="14638"/>
                  <a:pt x="18936" y="14778"/>
                </a:cubicBezTo>
                <a:cubicBezTo>
                  <a:pt x="18889" y="14731"/>
                  <a:pt x="18866" y="14708"/>
                  <a:pt x="18843" y="14661"/>
                </a:cubicBezTo>
                <a:cubicBezTo>
                  <a:pt x="18775" y="14436"/>
                  <a:pt x="18707" y="14210"/>
                  <a:pt x="18682" y="13984"/>
                </a:cubicBezTo>
                <a:close/>
                <a:moveTo>
                  <a:pt x="27201" y="14358"/>
                </a:moveTo>
                <a:cubicBezTo>
                  <a:pt x="27201" y="14521"/>
                  <a:pt x="27225" y="14661"/>
                  <a:pt x="27225" y="14825"/>
                </a:cubicBezTo>
                <a:cubicBezTo>
                  <a:pt x="27178" y="14778"/>
                  <a:pt x="27155" y="14755"/>
                  <a:pt x="27108" y="14708"/>
                </a:cubicBezTo>
                <a:lnTo>
                  <a:pt x="27131" y="14685"/>
                </a:lnTo>
                <a:cubicBezTo>
                  <a:pt x="27155" y="14568"/>
                  <a:pt x="27178" y="14475"/>
                  <a:pt x="27201" y="14358"/>
                </a:cubicBezTo>
                <a:close/>
                <a:moveTo>
                  <a:pt x="11465" y="13074"/>
                </a:moveTo>
                <a:cubicBezTo>
                  <a:pt x="11465" y="13074"/>
                  <a:pt x="11465" y="13097"/>
                  <a:pt x="11465" y="13120"/>
                </a:cubicBezTo>
                <a:cubicBezTo>
                  <a:pt x="11231" y="13634"/>
                  <a:pt x="11044" y="14148"/>
                  <a:pt x="10904" y="14708"/>
                </a:cubicBezTo>
                <a:lnTo>
                  <a:pt x="10834" y="14848"/>
                </a:lnTo>
                <a:cubicBezTo>
                  <a:pt x="10881" y="14545"/>
                  <a:pt x="10928" y="14241"/>
                  <a:pt x="10998" y="13961"/>
                </a:cubicBezTo>
                <a:cubicBezTo>
                  <a:pt x="11068" y="13844"/>
                  <a:pt x="11114" y="13751"/>
                  <a:pt x="11161" y="13634"/>
                </a:cubicBezTo>
                <a:cubicBezTo>
                  <a:pt x="11254" y="13447"/>
                  <a:pt x="11348" y="13261"/>
                  <a:pt x="11465" y="13074"/>
                </a:cubicBezTo>
                <a:close/>
                <a:moveTo>
                  <a:pt x="22952" y="13517"/>
                </a:moveTo>
                <a:cubicBezTo>
                  <a:pt x="23115" y="13611"/>
                  <a:pt x="23255" y="13704"/>
                  <a:pt x="23395" y="13821"/>
                </a:cubicBezTo>
                <a:cubicBezTo>
                  <a:pt x="23629" y="14124"/>
                  <a:pt x="23816" y="14451"/>
                  <a:pt x="23956" y="14825"/>
                </a:cubicBezTo>
                <a:lnTo>
                  <a:pt x="23956" y="14872"/>
                </a:lnTo>
                <a:cubicBezTo>
                  <a:pt x="23862" y="14802"/>
                  <a:pt x="23792" y="14731"/>
                  <a:pt x="23699" y="14661"/>
                </a:cubicBezTo>
                <a:cubicBezTo>
                  <a:pt x="23489" y="14241"/>
                  <a:pt x="23255" y="13868"/>
                  <a:pt x="22952" y="13517"/>
                </a:cubicBezTo>
                <a:close/>
                <a:moveTo>
                  <a:pt x="34999" y="13634"/>
                </a:moveTo>
                <a:cubicBezTo>
                  <a:pt x="35070" y="13844"/>
                  <a:pt x="35163" y="14078"/>
                  <a:pt x="35256" y="14311"/>
                </a:cubicBezTo>
                <a:cubicBezTo>
                  <a:pt x="35280" y="14381"/>
                  <a:pt x="35303" y="14451"/>
                  <a:pt x="35303" y="14521"/>
                </a:cubicBezTo>
                <a:lnTo>
                  <a:pt x="35303" y="14872"/>
                </a:lnTo>
                <a:cubicBezTo>
                  <a:pt x="35210" y="14638"/>
                  <a:pt x="35116" y="14428"/>
                  <a:pt x="35023" y="14218"/>
                </a:cubicBezTo>
                <a:cubicBezTo>
                  <a:pt x="35023" y="14008"/>
                  <a:pt x="34999" y="13821"/>
                  <a:pt x="34999" y="13634"/>
                </a:cubicBezTo>
                <a:close/>
                <a:moveTo>
                  <a:pt x="22251" y="14171"/>
                </a:moveTo>
                <a:lnTo>
                  <a:pt x="22251" y="14171"/>
                </a:lnTo>
                <a:cubicBezTo>
                  <a:pt x="22648" y="14358"/>
                  <a:pt x="23045" y="14591"/>
                  <a:pt x="23419" y="14872"/>
                </a:cubicBezTo>
                <a:cubicBezTo>
                  <a:pt x="23419" y="14872"/>
                  <a:pt x="23419" y="14895"/>
                  <a:pt x="23419" y="14895"/>
                </a:cubicBezTo>
                <a:cubicBezTo>
                  <a:pt x="23092" y="14685"/>
                  <a:pt x="22742" y="14498"/>
                  <a:pt x="22368" y="14358"/>
                </a:cubicBezTo>
                <a:lnTo>
                  <a:pt x="22275" y="14265"/>
                </a:lnTo>
                <a:lnTo>
                  <a:pt x="22251" y="14171"/>
                </a:lnTo>
                <a:close/>
                <a:moveTo>
                  <a:pt x="4902" y="13926"/>
                </a:moveTo>
                <a:cubicBezTo>
                  <a:pt x="4821" y="14121"/>
                  <a:pt x="4757" y="14331"/>
                  <a:pt x="4694" y="14521"/>
                </a:cubicBezTo>
                <a:cubicBezTo>
                  <a:pt x="4624" y="14661"/>
                  <a:pt x="4554" y="14802"/>
                  <a:pt x="4507" y="14942"/>
                </a:cubicBezTo>
                <a:cubicBezTo>
                  <a:pt x="4530" y="14755"/>
                  <a:pt x="4554" y="14591"/>
                  <a:pt x="4600" y="14381"/>
                </a:cubicBezTo>
                <a:cubicBezTo>
                  <a:pt x="4687" y="14230"/>
                  <a:pt x="4794" y="14078"/>
                  <a:pt x="4902" y="13926"/>
                </a:cubicBezTo>
                <a:close/>
                <a:moveTo>
                  <a:pt x="31404" y="13541"/>
                </a:moveTo>
                <a:cubicBezTo>
                  <a:pt x="31474" y="13634"/>
                  <a:pt x="31521" y="13751"/>
                  <a:pt x="31591" y="13868"/>
                </a:cubicBezTo>
                <a:cubicBezTo>
                  <a:pt x="31661" y="14241"/>
                  <a:pt x="31707" y="14615"/>
                  <a:pt x="31731" y="14988"/>
                </a:cubicBezTo>
                <a:lnTo>
                  <a:pt x="31707" y="14988"/>
                </a:lnTo>
                <a:cubicBezTo>
                  <a:pt x="31637" y="14615"/>
                  <a:pt x="31521" y="14218"/>
                  <a:pt x="31404" y="13821"/>
                </a:cubicBezTo>
                <a:lnTo>
                  <a:pt x="31404" y="13541"/>
                </a:lnTo>
                <a:close/>
                <a:moveTo>
                  <a:pt x="8943" y="14171"/>
                </a:moveTo>
                <a:lnTo>
                  <a:pt x="8943" y="14194"/>
                </a:lnTo>
                <a:cubicBezTo>
                  <a:pt x="8896" y="14475"/>
                  <a:pt x="8850" y="14755"/>
                  <a:pt x="8803" y="15035"/>
                </a:cubicBezTo>
                <a:lnTo>
                  <a:pt x="8803" y="15058"/>
                </a:lnTo>
                <a:cubicBezTo>
                  <a:pt x="8803" y="15012"/>
                  <a:pt x="8780" y="14965"/>
                  <a:pt x="8780" y="14918"/>
                </a:cubicBezTo>
                <a:cubicBezTo>
                  <a:pt x="8826" y="14661"/>
                  <a:pt x="8873" y="14428"/>
                  <a:pt x="8943" y="14171"/>
                </a:cubicBezTo>
                <a:close/>
                <a:moveTo>
                  <a:pt x="6538" y="13284"/>
                </a:moveTo>
                <a:cubicBezTo>
                  <a:pt x="6375" y="13891"/>
                  <a:pt x="6281" y="14498"/>
                  <a:pt x="6188" y="15105"/>
                </a:cubicBezTo>
                <a:cubicBezTo>
                  <a:pt x="6141" y="14918"/>
                  <a:pt x="6095" y="14731"/>
                  <a:pt x="6048" y="14521"/>
                </a:cubicBezTo>
                <a:cubicBezTo>
                  <a:pt x="6071" y="14358"/>
                  <a:pt x="6118" y="14194"/>
                  <a:pt x="6165" y="14031"/>
                </a:cubicBezTo>
                <a:lnTo>
                  <a:pt x="6165" y="14054"/>
                </a:lnTo>
                <a:cubicBezTo>
                  <a:pt x="6281" y="13798"/>
                  <a:pt x="6398" y="13541"/>
                  <a:pt x="6538" y="13284"/>
                </a:cubicBezTo>
                <a:close/>
                <a:moveTo>
                  <a:pt x="15037" y="13891"/>
                </a:moveTo>
                <a:cubicBezTo>
                  <a:pt x="15060" y="14311"/>
                  <a:pt x="15107" y="14708"/>
                  <a:pt x="15200" y="15082"/>
                </a:cubicBezTo>
                <a:lnTo>
                  <a:pt x="15200" y="15105"/>
                </a:lnTo>
                <a:cubicBezTo>
                  <a:pt x="15084" y="14731"/>
                  <a:pt x="15014" y="14335"/>
                  <a:pt x="15037" y="13938"/>
                </a:cubicBezTo>
                <a:lnTo>
                  <a:pt x="15014" y="13938"/>
                </a:lnTo>
                <a:lnTo>
                  <a:pt x="15037" y="13891"/>
                </a:lnTo>
                <a:close/>
                <a:moveTo>
                  <a:pt x="24516" y="14755"/>
                </a:moveTo>
                <a:lnTo>
                  <a:pt x="24586" y="14825"/>
                </a:lnTo>
                <a:cubicBezTo>
                  <a:pt x="24610" y="14895"/>
                  <a:pt x="24633" y="14942"/>
                  <a:pt x="24656" y="15012"/>
                </a:cubicBezTo>
                <a:lnTo>
                  <a:pt x="24540" y="15105"/>
                </a:lnTo>
                <a:cubicBezTo>
                  <a:pt x="24540" y="14988"/>
                  <a:pt x="24540" y="14872"/>
                  <a:pt x="24516" y="14755"/>
                </a:cubicBezTo>
                <a:close/>
                <a:moveTo>
                  <a:pt x="13076" y="13004"/>
                </a:moveTo>
                <a:lnTo>
                  <a:pt x="13076" y="13471"/>
                </a:lnTo>
                <a:cubicBezTo>
                  <a:pt x="12842" y="14008"/>
                  <a:pt x="12702" y="14568"/>
                  <a:pt x="12632" y="15128"/>
                </a:cubicBezTo>
                <a:cubicBezTo>
                  <a:pt x="12562" y="14802"/>
                  <a:pt x="12492" y="14451"/>
                  <a:pt x="12445" y="14101"/>
                </a:cubicBezTo>
                <a:cubicBezTo>
                  <a:pt x="12492" y="13914"/>
                  <a:pt x="12515" y="13681"/>
                  <a:pt x="12562" y="13471"/>
                </a:cubicBezTo>
                <a:lnTo>
                  <a:pt x="12562" y="13471"/>
                </a:lnTo>
                <a:lnTo>
                  <a:pt x="12539" y="13494"/>
                </a:lnTo>
                <a:cubicBezTo>
                  <a:pt x="12655" y="13354"/>
                  <a:pt x="12772" y="13237"/>
                  <a:pt x="12889" y="13144"/>
                </a:cubicBezTo>
                <a:cubicBezTo>
                  <a:pt x="12959" y="13097"/>
                  <a:pt x="13029" y="13050"/>
                  <a:pt x="13076" y="13004"/>
                </a:cubicBezTo>
                <a:close/>
                <a:moveTo>
                  <a:pt x="21948" y="14825"/>
                </a:moveTo>
                <a:cubicBezTo>
                  <a:pt x="21995" y="14848"/>
                  <a:pt x="22018" y="14872"/>
                  <a:pt x="22065" y="14895"/>
                </a:cubicBezTo>
                <a:lnTo>
                  <a:pt x="22088" y="14895"/>
                </a:lnTo>
                <a:cubicBezTo>
                  <a:pt x="22111" y="14988"/>
                  <a:pt x="22135" y="15058"/>
                  <a:pt x="22135" y="15128"/>
                </a:cubicBezTo>
                <a:cubicBezTo>
                  <a:pt x="22088" y="15012"/>
                  <a:pt x="22018" y="14918"/>
                  <a:pt x="21948" y="14825"/>
                </a:cubicBezTo>
                <a:close/>
                <a:moveTo>
                  <a:pt x="31871" y="12397"/>
                </a:moveTo>
                <a:cubicBezTo>
                  <a:pt x="32408" y="13074"/>
                  <a:pt x="32875" y="13798"/>
                  <a:pt x="33295" y="14568"/>
                </a:cubicBezTo>
                <a:cubicBezTo>
                  <a:pt x="33272" y="14825"/>
                  <a:pt x="33248" y="15082"/>
                  <a:pt x="33225" y="15339"/>
                </a:cubicBezTo>
                <a:cubicBezTo>
                  <a:pt x="33015" y="14778"/>
                  <a:pt x="32735" y="14241"/>
                  <a:pt x="32408" y="13751"/>
                </a:cubicBezTo>
                <a:lnTo>
                  <a:pt x="32361" y="13681"/>
                </a:lnTo>
                <a:cubicBezTo>
                  <a:pt x="32221" y="13237"/>
                  <a:pt x="32058" y="12817"/>
                  <a:pt x="31871" y="12397"/>
                </a:cubicBezTo>
                <a:close/>
                <a:moveTo>
                  <a:pt x="9854" y="12794"/>
                </a:moveTo>
                <a:cubicBezTo>
                  <a:pt x="9854" y="12910"/>
                  <a:pt x="9877" y="13027"/>
                  <a:pt x="9900" y="13167"/>
                </a:cubicBezTo>
                <a:cubicBezTo>
                  <a:pt x="9854" y="13401"/>
                  <a:pt x="9830" y="13657"/>
                  <a:pt x="9807" y="13914"/>
                </a:cubicBezTo>
                <a:cubicBezTo>
                  <a:pt x="9737" y="14335"/>
                  <a:pt x="9714" y="14755"/>
                  <a:pt x="9714" y="15198"/>
                </a:cubicBezTo>
                <a:cubicBezTo>
                  <a:pt x="9714" y="15268"/>
                  <a:pt x="9690" y="15362"/>
                  <a:pt x="9690" y="15432"/>
                </a:cubicBezTo>
                <a:cubicBezTo>
                  <a:pt x="9550" y="14988"/>
                  <a:pt x="9433" y="14521"/>
                  <a:pt x="9340" y="14054"/>
                </a:cubicBezTo>
                <a:cubicBezTo>
                  <a:pt x="9387" y="13751"/>
                  <a:pt x="9457" y="13471"/>
                  <a:pt x="9527" y="13191"/>
                </a:cubicBezTo>
                <a:cubicBezTo>
                  <a:pt x="9527" y="13167"/>
                  <a:pt x="9550" y="13144"/>
                  <a:pt x="9550" y="13097"/>
                </a:cubicBezTo>
                <a:lnTo>
                  <a:pt x="9854" y="12794"/>
                </a:lnTo>
                <a:close/>
                <a:moveTo>
                  <a:pt x="19590" y="15059"/>
                </a:moveTo>
                <a:lnTo>
                  <a:pt x="19590" y="15059"/>
                </a:lnTo>
                <a:cubicBezTo>
                  <a:pt x="19660" y="15152"/>
                  <a:pt x="19730" y="15269"/>
                  <a:pt x="19800" y="15385"/>
                </a:cubicBezTo>
                <a:lnTo>
                  <a:pt x="19800" y="15432"/>
                </a:lnTo>
                <a:lnTo>
                  <a:pt x="19613" y="15339"/>
                </a:lnTo>
                <a:cubicBezTo>
                  <a:pt x="19613" y="15232"/>
                  <a:pt x="19594" y="15145"/>
                  <a:pt x="19590" y="15059"/>
                </a:cubicBezTo>
                <a:close/>
                <a:moveTo>
                  <a:pt x="27038" y="15058"/>
                </a:moveTo>
                <a:lnTo>
                  <a:pt x="27225" y="15292"/>
                </a:lnTo>
                <a:lnTo>
                  <a:pt x="27225" y="15432"/>
                </a:lnTo>
                <a:cubicBezTo>
                  <a:pt x="27155" y="15339"/>
                  <a:pt x="27084" y="15222"/>
                  <a:pt x="27038" y="15128"/>
                </a:cubicBezTo>
                <a:lnTo>
                  <a:pt x="27038" y="15105"/>
                </a:lnTo>
                <a:lnTo>
                  <a:pt x="27038" y="15058"/>
                </a:lnTo>
                <a:close/>
                <a:moveTo>
                  <a:pt x="20804" y="14545"/>
                </a:moveTo>
                <a:lnTo>
                  <a:pt x="20827" y="14568"/>
                </a:lnTo>
                <a:cubicBezTo>
                  <a:pt x="20944" y="14872"/>
                  <a:pt x="21061" y="15175"/>
                  <a:pt x="21154" y="15479"/>
                </a:cubicBezTo>
                <a:lnTo>
                  <a:pt x="21014" y="15385"/>
                </a:lnTo>
                <a:cubicBezTo>
                  <a:pt x="20991" y="15362"/>
                  <a:pt x="20967" y="15339"/>
                  <a:pt x="20944" y="15315"/>
                </a:cubicBezTo>
                <a:cubicBezTo>
                  <a:pt x="20851" y="15082"/>
                  <a:pt x="20757" y="14872"/>
                  <a:pt x="20640" y="14638"/>
                </a:cubicBezTo>
                <a:cubicBezTo>
                  <a:pt x="20687" y="14615"/>
                  <a:pt x="20734" y="14568"/>
                  <a:pt x="20804" y="14545"/>
                </a:cubicBezTo>
                <a:close/>
                <a:moveTo>
                  <a:pt x="27808" y="15082"/>
                </a:moveTo>
                <a:cubicBezTo>
                  <a:pt x="27855" y="15175"/>
                  <a:pt x="27902" y="15245"/>
                  <a:pt x="27925" y="15339"/>
                </a:cubicBezTo>
                <a:cubicBezTo>
                  <a:pt x="27925" y="15409"/>
                  <a:pt x="27925" y="15479"/>
                  <a:pt x="27902" y="15549"/>
                </a:cubicBezTo>
                <a:lnTo>
                  <a:pt x="27878" y="15549"/>
                </a:lnTo>
                <a:cubicBezTo>
                  <a:pt x="27855" y="15385"/>
                  <a:pt x="27832" y="15245"/>
                  <a:pt x="27808" y="15082"/>
                </a:cubicBezTo>
                <a:close/>
                <a:moveTo>
                  <a:pt x="30750" y="14778"/>
                </a:moveTo>
                <a:cubicBezTo>
                  <a:pt x="30844" y="14988"/>
                  <a:pt x="30914" y="15198"/>
                  <a:pt x="31007" y="15409"/>
                </a:cubicBezTo>
                <a:lnTo>
                  <a:pt x="30984" y="15549"/>
                </a:lnTo>
                <a:cubicBezTo>
                  <a:pt x="30914" y="15339"/>
                  <a:pt x="30844" y="15152"/>
                  <a:pt x="30750" y="14965"/>
                </a:cubicBezTo>
                <a:cubicBezTo>
                  <a:pt x="30750" y="14895"/>
                  <a:pt x="30750" y="14825"/>
                  <a:pt x="30750" y="14778"/>
                </a:cubicBezTo>
                <a:close/>
                <a:moveTo>
                  <a:pt x="33669" y="14124"/>
                </a:moveTo>
                <a:lnTo>
                  <a:pt x="33692" y="14148"/>
                </a:lnTo>
                <a:cubicBezTo>
                  <a:pt x="33902" y="14615"/>
                  <a:pt x="34089" y="15105"/>
                  <a:pt x="34229" y="15595"/>
                </a:cubicBezTo>
                <a:cubicBezTo>
                  <a:pt x="34066" y="15198"/>
                  <a:pt x="33879" y="14825"/>
                  <a:pt x="33669" y="14451"/>
                </a:cubicBezTo>
                <a:cubicBezTo>
                  <a:pt x="33669" y="14358"/>
                  <a:pt x="33669" y="14241"/>
                  <a:pt x="33669" y="14124"/>
                </a:cubicBezTo>
                <a:close/>
                <a:moveTo>
                  <a:pt x="7449" y="15012"/>
                </a:moveTo>
                <a:cubicBezTo>
                  <a:pt x="7449" y="15152"/>
                  <a:pt x="7472" y="15315"/>
                  <a:pt x="7495" y="15432"/>
                </a:cubicBezTo>
                <a:cubicBezTo>
                  <a:pt x="7449" y="15525"/>
                  <a:pt x="7402" y="15595"/>
                  <a:pt x="7355" y="15689"/>
                </a:cubicBezTo>
                <a:cubicBezTo>
                  <a:pt x="7379" y="15479"/>
                  <a:pt x="7402" y="15268"/>
                  <a:pt x="7425" y="15058"/>
                </a:cubicBezTo>
                <a:cubicBezTo>
                  <a:pt x="7425" y="15058"/>
                  <a:pt x="7425" y="15035"/>
                  <a:pt x="7449" y="15012"/>
                </a:cubicBezTo>
                <a:close/>
                <a:moveTo>
                  <a:pt x="18189" y="14078"/>
                </a:moveTo>
                <a:lnTo>
                  <a:pt x="18189" y="14101"/>
                </a:lnTo>
                <a:cubicBezTo>
                  <a:pt x="18236" y="14428"/>
                  <a:pt x="18376" y="14755"/>
                  <a:pt x="18609" y="15012"/>
                </a:cubicBezTo>
                <a:cubicBezTo>
                  <a:pt x="18609" y="15035"/>
                  <a:pt x="18632" y="15082"/>
                  <a:pt x="18656" y="15128"/>
                </a:cubicBezTo>
                <a:cubicBezTo>
                  <a:pt x="18492" y="15292"/>
                  <a:pt x="18376" y="15479"/>
                  <a:pt x="18329" y="15712"/>
                </a:cubicBezTo>
                <a:cubicBezTo>
                  <a:pt x="18259" y="15700"/>
                  <a:pt x="18189" y="15695"/>
                  <a:pt x="18119" y="15695"/>
                </a:cubicBezTo>
                <a:cubicBezTo>
                  <a:pt x="18049" y="15695"/>
                  <a:pt x="17979" y="15700"/>
                  <a:pt x="17909" y="15712"/>
                </a:cubicBezTo>
                <a:cubicBezTo>
                  <a:pt x="17815" y="15549"/>
                  <a:pt x="17769" y="15385"/>
                  <a:pt x="17722" y="15198"/>
                </a:cubicBezTo>
                <a:cubicBezTo>
                  <a:pt x="17629" y="14591"/>
                  <a:pt x="17839" y="14241"/>
                  <a:pt x="18189" y="14078"/>
                </a:cubicBezTo>
                <a:close/>
                <a:moveTo>
                  <a:pt x="24750" y="15502"/>
                </a:moveTo>
                <a:cubicBezTo>
                  <a:pt x="24750" y="15572"/>
                  <a:pt x="24773" y="15665"/>
                  <a:pt x="24796" y="15735"/>
                </a:cubicBezTo>
                <a:cubicBezTo>
                  <a:pt x="24750" y="15689"/>
                  <a:pt x="24703" y="15619"/>
                  <a:pt x="24656" y="15572"/>
                </a:cubicBezTo>
                <a:lnTo>
                  <a:pt x="24750" y="15502"/>
                </a:lnTo>
                <a:close/>
                <a:moveTo>
                  <a:pt x="20244" y="15315"/>
                </a:moveTo>
                <a:cubicBezTo>
                  <a:pt x="20407" y="15455"/>
                  <a:pt x="20547" y="15595"/>
                  <a:pt x="20734" y="15712"/>
                </a:cubicBezTo>
                <a:lnTo>
                  <a:pt x="20781" y="15829"/>
                </a:lnTo>
                <a:cubicBezTo>
                  <a:pt x="20617" y="15782"/>
                  <a:pt x="20454" y="15735"/>
                  <a:pt x="20314" y="15689"/>
                </a:cubicBezTo>
                <a:cubicBezTo>
                  <a:pt x="20290" y="15619"/>
                  <a:pt x="20290" y="15595"/>
                  <a:pt x="20267" y="15549"/>
                </a:cubicBezTo>
                <a:lnTo>
                  <a:pt x="20244" y="15572"/>
                </a:lnTo>
                <a:lnTo>
                  <a:pt x="20244" y="15315"/>
                </a:lnTo>
                <a:close/>
                <a:moveTo>
                  <a:pt x="21434" y="15152"/>
                </a:moveTo>
                <a:cubicBezTo>
                  <a:pt x="21598" y="15362"/>
                  <a:pt x="21738" y="15595"/>
                  <a:pt x="21831" y="15852"/>
                </a:cubicBezTo>
                <a:cubicBezTo>
                  <a:pt x="21784" y="15805"/>
                  <a:pt x="21691" y="15782"/>
                  <a:pt x="21621" y="15735"/>
                </a:cubicBezTo>
                <a:lnTo>
                  <a:pt x="21621" y="15759"/>
                </a:lnTo>
                <a:cubicBezTo>
                  <a:pt x="21551" y="15549"/>
                  <a:pt x="21504" y="15339"/>
                  <a:pt x="21434" y="15152"/>
                </a:cubicBezTo>
                <a:close/>
                <a:moveTo>
                  <a:pt x="22919" y="15540"/>
                </a:moveTo>
                <a:lnTo>
                  <a:pt x="23092" y="15712"/>
                </a:lnTo>
                <a:lnTo>
                  <a:pt x="23139" y="15829"/>
                </a:lnTo>
                <a:lnTo>
                  <a:pt x="22999" y="15852"/>
                </a:lnTo>
                <a:cubicBezTo>
                  <a:pt x="22978" y="15748"/>
                  <a:pt x="22957" y="15644"/>
                  <a:pt x="22919" y="15540"/>
                </a:cubicBezTo>
                <a:close/>
                <a:moveTo>
                  <a:pt x="18773" y="15502"/>
                </a:moveTo>
                <a:cubicBezTo>
                  <a:pt x="18819" y="15619"/>
                  <a:pt x="18866" y="15735"/>
                  <a:pt x="18913" y="15876"/>
                </a:cubicBezTo>
                <a:lnTo>
                  <a:pt x="18889" y="15876"/>
                </a:lnTo>
                <a:cubicBezTo>
                  <a:pt x="18819" y="15852"/>
                  <a:pt x="18726" y="15805"/>
                  <a:pt x="18632" y="15782"/>
                </a:cubicBezTo>
                <a:cubicBezTo>
                  <a:pt x="18679" y="15689"/>
                  <a:pt x="18703" y="15595"/>
                  <a:pt x="18773" y="15502"/>
                </a:cubicBezTo>
                <a:close/>
                <a:moveTo>
                  <a:pt x="27505" y="15665"/>
                </a:moveTo>
                <a:cubicBezTo>
                  <a:pt x="27505" y="15805"/>
                  <a:pt x="27505" y="15922"/>
                  <a:pt x="27528" y="16039"/>
                </a:cubicBezTo>
                <a:lnTo>
                  <a:pt x="27458" y="15922"/>
                </a:lnTo>
                <a:cubicBezTo>
                  <a:pt x="27458" y="15829"/>
                  <a:pt x="27505" y="15759"/>
                  <a:pt x="27505" y="15665"/>
                </a:cubicBezTo>
                <a:close/>
                <a:moveTo>
                  <a:pt x="35630" y="10202"/>
                </a:moveTo>
                <a:cubicBezTo>
                  <a:pt x="35700" y="10295"/>
                  <a:pt x="35770" y="10389"/>
                  <a:pt x="35840" y="10482"/>
                </a:cubicBezTo>
                <a:cubicBezTo>
                  <a:pt x="36891" y="12046"/>
                  <a:pt x="37381" y="13938"/>
                  <a:pt x="37218" y="15805"/>
                </a:cubicBezTo>
                <a:cubicBezTo>
                  <a:pt x="37171" y="15899"/>
                  <a:pt x="37148" y="15969"/>
                  <a:pt x="37101" y="16062"/>
                </a:cubicBezTo>
                <a:cubicBezTo>
                  <a:pt x="37007" y="14381"/>
                  <a:pt x="36564" y="12747"/>
                  <a:pt x="35863" y="11253"/>
                </a:cubicBezTo>
                <a:cubicBezTo>
                  <a:pt x="35793" y="10902"/>
                  <a:pt x="35723" y="10552"/>
                  <a:pt x="35630" y="10202"/>
                </a:cubicBezTo>
                <a:close/>
                <a:moveTo>
                  <a:pt x="26921" y="15549"/>
                </a:moveTo>
                <a:lnTo>
                  <a:pt x="27061" y="15805"/>
                </a:lnTo>
                <a:cubicBezTo>
                  <a:pt x="27014" y="15899"/>
                  <a:pt x="26968" y="15992"/>
                  <a:pt x="26921" y="16086"/>
                </a:cubicBezTo>
                <a:cubicBezTo>
                  <a:pt x="26898" y="16016"/>
                  <a:pt x="26874" y="15922"/>
                  <a:pt x="26851" y="15852"/>
                </a:cubicBezTo>
                <a:cubicBezTo>
                  <a:pt x="26874" y="15759"/>
                  <a:pt x="26898" y="15665"/>
                  <a:pt x="26921" y="15549"/>
                </a:cubicBezTo>
                <a:close/>
                <a:moveTo>
                  <a:pt x="12399" y="15619"/>
                </a:moveTo>
                <a:cubicBezTo>
                  <a:pt x="12445" y="15805"/>
                  <a:pt x="12492" y="15969"/>
                  <a:pt x="12539" y="16156"/>
                </a:cubicBezTo>
                <a:cubicBezTo>
                  <a:pt x="12492" y="16039"/>
                  <a:pt x="12445" y="15922"/>
                  <a:pt x="12399" y="15829"/>
                </a:cubicBezTo>
                <a:cubicBezTo>
                  <a:pt x="12399" y="15759"/>
                  <a:pt x="12399" y="15689"/>
                  <a:pt x="12399" y="15619"/>
                </a:cubicBezTo>
                <a:close/>
                <a:moveTo>
                  <a:pt x="14663" y="15268"/>
                </a:moveTo>
                <a:lnTo>
                  <a:pt x="14663" y="15268"/>
                </a:lnTo>
                <a:cubicBezTo>
                  <a:pt x="14710" y="15409"/>
                  <a:pt x="14780" y="15572"/>
                  <a:pt x="14873" y="15712"/>
                </a:cubicBezTo>
                <a:cubicBezTo>
                  <a:pt x="14803" y="15876"/>
                  <a:pt x="14757" y="16016"/>
                  <a:pt x="14710" y="16179"/>
                </a:cubicBezTo>
                <a:cubicBezTo>
                  <a:pt x="14663" y="15876"/>
                  <a:pt x="14663" y="15572"/>
                  <a:pt x="14663" y="15268"/>
                </a:cubicBezTo>
                <a:close/>
                <a:moveTo>
                  <a:pt x="19216" y="15525"/>
                </a:moveTo>
                <a:lnTo>
                  <a:pt x="19310" y="15619"/>
                </a:lnTo>
                <a:cubicBezTo>
                  <a:pt x="19356" y="15805"/>
                  <a:pt x="19403" y="16016"/>
                  <a:pt x="19450" y="16202"/>
                </a:cubicBezTo>
                <a:lnTo>
                  <a:pt x="19380" y="16156"/>
                </a:lnTo>
                <a:cubicBezTo>
                  <a:pt x="19356" y="16062"/>
                  <a:pt x="19310" y="15969"/>
                  <a:pt x="19286" y="15876"/>
                </a:cubicBezTo>
                <a:cubicBezTo>
                  <a:pt x="19263" y="15759"/>
                  <a:pt x="19216" y="15642"/>
                  <a:pt x="19216" y="15525"/>
                </a:cubicBezTo>
                <a:close/>
                <a:moveTo>
                  <a:pt x="5884" y="15479"/>
                </a:moveTo>
                <a:cubicBezTo>
                  <a:pt x="5931" y="15595"/>
                  <a:pt x="5954" y="15689"/>
                  <a:pt x="6001" y="15805"/>
                </a:cubicBezTo>
                <a:cubicBezTo>
                  <a:pt x="5931" y="16016"/>
                  <a:pt x="5884" y="16249"/>
                  <a:pt x="5838" y="16459"/>
                </a:cubicBezTo>
                <a:lnTo>
                  <a:pt x="5814" y="16459"/>
                </a:lnTo>
                <a:cubicBezTo>
                  <a:pt x="5814" y="16132"/>
                  <a:pt x="5861" y="15805"/>
                  <a:pt x="5884" y="15479"/>
                </a:cubicBezTo>
                <a:close/>
                <a:moveTo>
                  <a:pt x="32758" y="15128"/>
                </a:moveTo>
                <a:cubicBezTo>
                  <a:pt x="32875" y="15409"/>
                  <a:pt x="32992" y="15712"/>
                  <a:pt x="33085" y="16016"/>
                </a:cubicBezTo>
                <a:cubicBezTo>
                  <a:pt x="33085" y="16156"/>
                  <a:pt x="33062" y="16296"/>
                  <a:pt x="33015" y="16436"/>
                </a:cubicBezTo>
                <a:lnTo>
                  <a:pt x="33015" y="16459"/>
                </a:lnTo>
                <a:cubicBezTo>
                  <a:pt x="32945" y="16016"/>
                  <a:pt x="32851" y="15572"/>
                  <a:pt x="32758" y="15128"/>
                </a:cubicBezTo>
                <a:close/>
                <a:moveTo>
                  <a:pt x="15947" y="15759"/>
                </a:moveTo>
                <a:cubicBezTo>
                  <a:pt x="15971" y="16016"/>
                  <a:pt x="16018" y="16249"/>
                  <a:pt x="16088" y="16483"/>
                </a:cubicBezTo>
                <a:lnTo>
                  <a:pt x="16041" y="16436"/>
                </a:lnTo>
                <a:cubicBezTo>
                  <a:pt x="15994" y="16343"/>
                  <a:pt x="15947" y="16272"/>
                  <a:pt x="15901" y="16202"/>
                </a:cubicBezTo>
                <a:cubicBezTo>
                  <a:pt x="15901" y="16062"/>
                  <a:pt x="15877" y="15946"/>
                  <a:pt x="15877" y="15829"/>
                </a:cubicBezTo>
                <a:lnTo>
                  <a:pt x="15947" y="15759"/>
                </a:lnTo>
                <a:close/>
                <a:moveTo>
                  <a:pt x="13169" y="14405"/>
                </a:moveTo>
                <a:cubicBezTo>
                  <a:pt x="13216" y="14568"/>
                  <a:pt x="13239" y="14708"/>
                  <a:pt x="13286" y="14872"/>
                </a:cubicBezTo>
                <a:cubicBezTo>
                  <a:pt x="13286" y="15082"/>
                  <a:pt x="13309" y="15292"/>
                  <a:pt x="13309" y="15502"/>
                </a:cubicBezTo>
                <a:cubicBezTo>
                  <a:pt x="13192" y="15829"/>
                  <a:pt x="13076" y="16156"/>
                  <a:pt x="13006" y="16506"/>
                </a:cubicBezTo>
                <a:lnTo>
                  <a:pt x="13006" y="16483"/>
                </a:lnTo>
                <a:cubicBezTo>
                  <a:pt x="13006" y="16389"/>
                  <a:pt x="13006" y="16319"/>
                  <a:pt x="12982" y="16249"/>
                </a:cubicBezTo>
                <a:cubicBezTo>
                  <a:pt x="12959" y="15619"/>
                  <a:pt x="13029" y="15012"/>
                  <a:pt x="13169" y="14405"/>
                </a:cubicBezTo>
                <a:close/>
                <a:moveTo>
                  <a:pt x="36003" y="12607"/>
                </a:moveTo>
                <a:cubicBezTo>
                  <a:pt x="36190" y="13097"/>
                  <a:pt x="36354" y="13611"/>
                  <a:pt x="36470" y="14148"/>
                </a:cubicBezTo>
                <a:cubicBezTo>
                  <a:pt x="36634" y="14988"/>
                  <a:pt x="36751" y="15852"/>
                  <a:pt x="36774" y="16739"/>
                </a:cubicBezTo>
                <a:cubicBezTo>
                  <a:pt x="36681" y="16016"/>
                  <a:pt x="36517" y="15292"/>
                  <a:pt x="36284" y="14591"/>
                </a:cubicBezTo>
                <a:lnTo>
                  <a:pt x="36284" y="14615"/>
                </a:lnTo>
                <a:cubicBezTo>
                  <a:pt x="36214" y="14358"/>
                  <a:pt x="36120" y="14101"/>
                  <a:pt x="36003" y="13868"/>
                </a:cubicBezTo>
                <a:cubicBezTo>
                  <a:pt x="36027" y="13447"/>
                  <a:pt x="36003" y="13027"/>
                  <a:pt x="36003" y="12607"/>
                </a:cubicBezTo>
                <a:close/>
                <a:moveTo>
                  <a:pt x="30773" y="16132"/>
                </a:moveTo>
                <a:cubicBezTo>
                  <a:pt x="30797" y="16226"/>
                  <a:pt x="30820" y="16319"/>
                  <a:pt x="30844" y="16436"/>
                </a:cubicBezTo>
                <a:cubicBezTo>
                  <a:pt x="30820" y="16576"/>
                  <a:pt x="30797" y="16716"/>
                  <a:pt x="30750" y="16856"/>
                </a:cubicBezTo>
                <a:cubicBezTo>
                  <a:pt x="30750" y="16669"/>
                  <a:pt x="30750" y="16483"/>
                  <a:pt x="30750" y="16296"/>
                </a:cubicBezTo>
                <a:lnTo>
                  <a:pt x="30773" y="16296"/>
                </a:lnTo>
                <a:lnTo>
                  <a:pt x="30773" y="16132"/>
                </a:lnTo>
                <a:close/>
                <a:moveTo>
                  <a:pt x="11558" y="15268"/>
                </a:moveTo>
                <a:lnTo>
                  <a:pt x="11558" y="15268"/>
                </a:lnTo>
                <a:cubicBezTo>
                  <a:pt x="11511" y="15805"/>
                  <a:pt x="11511" y="16343"/>
                  <a:pt x="11581" y="16880"/>
                </a:cubicBezTo>
                <a:cubicBezTo>
                  <a:pt x="11488" y="16693"/>
                  <a:pt x="11395" y="16529"/>
                  <a:pt x="11301" y="16343"/>
                </a:cubicBezTo>
                <a:cubicBezTo>
                  <a:pt x="11371" y="15969"/>
                  <a:pt x="11441" y="15619"/>
                  <a:pt x="11558" y="15268"/>
                </a:cubicBezTo>
                <a:close/>
                <a:moveTo>
                  <a:pt x="27948" y="16343"/>
                </a:moveTo>
                <a:lnTo>
                  <a:pt x="27948" y="16343"/>
                </a:lnTo>
                <a:cubicBezTo>
                  <a:pt x="27995" y="16413"/>
                  <a:pt x="28042" y="16483"/>
                  <a:pt x="28088" y="16553"/>
                </a:cubicBezTo>
                <a:lnTo>
                  <a:pt x="28065" y="16739"/>
                </a:lnTo>
                <a:cubicBezTo>
                  <a:pt x="28065" y="16786"/>
                  <a:pt x="28042" y="16833"/>
                  <a:pt x="28018" y="16903"/>
                </a:cubicBezTo>
                <a:lnTo>
                  <a:pt x="27972" y="16926"/>
                </a:lnTo>
                <a:cubicBezTo>
                  <a:pt x="27972" y="16739"/>
                  <a:pt x="27972" y="16529"/>
                  <a:pt x="27948" y="16343"/>
                </a:cubicBezTo>
                <a:close/>
                <a:moveTo>
                  <a:pt x="25800" y="15409"/>
                </a:moveTo>
                <a:cubicBezTo>
                  <a:pt x="25987" y="15782"/>
                  <a:pt x="26151" y="16156"/>
                  <a:pt x="26291" y="16529"/>
                </a:cubicBezTo>
                <a:cubicBezTo>
                  <a:pt x="26244" y="16669"/>
                  <a:pt x="26197" y="16833"/>
                  <a:pt x="26151" y="16950"/>
                </a:cubicBezTo>
                <a:cubicBezTo>
                  <a:pt x="26151" y="16880"/>
                  <a:pt x="26127" y="16833"/>
                  <a:pt x="26104" y="16763"/>
                </a:cubicBezTo>
                <a:cubicBezTo>
                  <a:pt x="26034" y="16459"/>
                  <a:pt x="25940" y="16132"/>
                  <a:pt x="25824" y="15852"/>
                </a:cubicBezTo>
                <a:cubicBezTo>
                  <a:pt x="25824" y="15712"/>
                  <a:pt x="25800" y="15595"/>
                  <a:pt x="25777" y="15479"/>
                </a:cubicBezTo>
                <a:cubicBezTo>
                  <a:pt x="25777" y="15455"/>
                  <a:pt x="25777" y="15432"/>
                  <a:pt x="25800" y="15409"/>
                </a:cubicBezTo>
                <a:close/>
                <a:moveTo>
                  <a:pt x="29956" y="14311"/>
                </a:moveTo>
                <a:cubicBezTo>
                  <a:pt x="30096" y="14545"/>
                  <a:pt x="30213" y="14778"/>
                  <a:pt x="30330" y="15012"/>
                </a:cubicBezTo>
                <a:cubicBezTo>
                  <a:pt x="30377" y="15362"/>
                  <a:pt x="30400" y="15712"/>
                  <a:pt x="30423" y="16039"/>
                </a:cubicBezTo>
                <a:cubicBezTo>
                  <a:pt x="30447" y="16389"/>
                  <a:pt x="30353" y="16669"/>
                  <a:pt x="30330" y="16973"/>
                </a:cubicBezTo>
                <a:cubicBezTo>
                  <a:pt x="30330" y="16950"/>
                  <a:pt x="30330" y="16950"/>
                  <a:pt x="30307" y="16926"/>
                </a:cubicBezTo>
                <a:cubicBezTo>
                  <a:pt x="30260" y="16809"/>
                  <a:pt x="30190" y="16716"/>
                  <a:pt x="30120" y="16599"/>
                </a:cubicBezTo>
                <a:cubicBezTo>
                  <a:pt x="30073" y="16109"/>
                  <a:pt x="30003" y="15642"/>
                  <a:pt x="29886" y="15152"/>
                </a:cubicBezTo>
                <a:cubicBezTo>
                  <a:pt x="29863" y="15012"/>
                  <a:pt x="29863" y="14872"/>
                  <a:pt x="29840" y="14755"/>
                </a:cubicBezTo>
                <a:cubicBezTo>
                  <a:pt x="29886" y="14591"/>
                  <a:pt x="29910" y="14451"/>
                  <a:pt x="29956" y="14311"/>
                </a:cubicBezTo>
                <a:close/>
                <a:moveTo>
                  <a:pt x="8173" y="15876"/>
                </a:moveTo>
                <a:cubicBezTo>
                  <a:pt x="8196" y="15946"/>
                  <a:pt x="8219" y="16016"/>
                  <a:pt x="8243" y="16086"/>
                </a:cubicBezTo>
                <a:cubicBezTo>
                  <a:pt x="8219" y="16296"/>
                  <a:pt x="8196" y="16529"/>
                  <a:pt x="8173" y="16716"/>
                </a:cubicBezTo>
                <a:lnTo>
                  <a:pt x="8173" y="17020"/>
                </a:lnTo>
                <a:cubicBezTo>
                  <a:pt x="8126" y="16716"/>
                  <a:pt x="8102" y="16389"/>
                  <a:pt x="8126" y="16086"/>
                </a:cubicBezTo>
                <a:lnTo>
                  <a:pt x="8126" y="16039"/>
                </a:lnTo>
                <a:cubicBezTo>
                  <a:pt x="8126" y="16016"/>
                  <a:pt x="8149" y="15946"/>
                  <a:pt x="8173" y="15876"/>
                </a:cubicBezTo>
                <a:close/>
                <a:moveTo>
                  <a:pt x="20127" y="16599"/>
                </a:moveTo>
                <a:cubicBezTo>
                  <a:pt x="20173" y="16763"/>
                  <a:pt x="20244" y="16926"/>
                  <a:pt x="20337" y="17066"/>
                </a:cubicBezTo>
                <a:lnTo>
                  <a:pt x="20267" y="16973"/>
                </a:lnTo>
                <a:lnTo>
                  <a:pt x="20150" y="16833"/>
                </a:lnTo>
                <a:cubicBezTo>
                  <a:pt x="20150" y="16763"/>
                  <a:pt x="20127" y="16669"/>
                  <a:pt x="20127" y="16599"/>
                </a:cubicBezTo>
                <a:close/>
                <a:moveTo>
                  <a:pt x="35023" y="15829"/>
                </a:moveTo>
                <a:cubicBezTo>
                  <a:pt x="35070" y="16039"/>
                  <a:pt x="35116" y="16249"/>
                  <a:pt x="35140" y="16459"/>
                </a:cubicBezTo>
                <a:cubicBezTo>
                  <a:pt x="35093" y="16693"/>
                  <a:pt x="35046" y="16926"/>
                  <a:pt x="34999" y="17160"/>
                </a:cubicBezTo>
                <a:cubicBezTo>
                  <a:pt x="34976" y="17043"/>
                  <a:pt x="34953" y="16950"/>
                  <a:pt x="34929" y="16833"/>
                </a:cubicBezTo>
                <a:cubicBezTo>
                  <a:pt x="34976" y="16506"/>
                  <a:pt x="34999" y="16179"/>
                  <a:pt x="35023" y="15829"/>
                </a:cubicBezTo>
                <a:close/>
                <a:moveTo>
                  <a:pt x="24680" y="16413"/>
                </a:moveTo>
                <a:cubicBezTo>
                  <a:pt x="24726" y="16483"/>
                  <a:pt x="24796" y="16553"/>
                  <a:pt x="24866" y="16623"/>
                </a:cubicBezTo>
                <a:lnTo>
                  <a:pt x="24866" y="16716"/>
                </a:lnTo>
                <a:cubicBezTo>
                  <a:pt x="24825" y="16882"/>
                  <a:pt x="24784" y="17029"/>
                  <a:pt x="24726" y="17174"/>
                </a:cubicBezTo>
                <a:lnTo>
                  <a:pt x="24726" y="17174"/>
                </a:lnTo>
                <a:cubicBezTo>
                  <a:pt x="24723" y="16915"/>
                  <a:pt x="24701" y="16674"/>
                  <a:pt x="24680" y="16413"/>
                </a:cubicBezTo>
                <a:close/>
                <a:moveTo>
                  <a:pt x="23349" y="16366"/>
                </a:moveTo>
                <a:lnTo>
                  <a:pt x="23349" y="16366"/>
                </a:lnTo>
                <a:cubicBezTo>
                  <a:pt x="23395" y="16669"/>
                  <a:pt x="23325" y="16973"/>
                  <a:pt x="23185" y="17253"/>
                </a:cubicBezTo>
                <a:cubicBezTo>
                  <a:pt x="23185" y="16973"/>
                  <a:pt x="23162" y="16669"/>
                  <a:pt x="23139" y="16389"/>
                </a:cubicBezTo>
                <a:cubicBezTo>
                  <a:pt x="23209" y="16389"/>
                  <a:pt x="23279" y="16389"/>
                  <a:pt x="23349" y="16366"/>
                </a:cubicBezTo>
                <a:close/>
                <a:moveTo>
                  <a:pt x="21995" y="16343"/>
                </a:moveTo>
                <a:cubicBezTo>
                  <a:pt x="22041" y="16413"/>
                  <a:pt x="22041" y="16459"/>
                  <a:pt x="22041" y="16529"/>
                </a:cubicBezTo>
                <a:cubicBezTo>
                  <a:pt x="22088" y="16763"/>
                  <a:pt x="22088" y="17020"/>
                  <a:pt x="22041" y="17276"/>
                </a:cubicBezTo>
                <a:cubicBezTo>
                  <a:pt x="22018" y="17300"/>
                  <a:pt x="22018" y="17323"/>
                  <a:pt x="21995" y="17346"/>
                </a:cubicBezTo>
                <a:cubicBezTo>
                  <a:pt x="21925" y="17020"/>
                  <a:pt x="21855" y="16693"/>
                  <a:pt x="21784" y="16343"/>
                </a:cubicBezTo>
                <a:close/>
                <a:moveTo>
                  <a:pt x="18585" y="16253"/>
                </a:moveTo>
                <a:cubicBezTo>
                  <a:pt x="18739" y="16277"/>
                  <a:pt x="18872" y="16322"/>
                  <a:pt x="19006" y="16389"/>
                </a:cubicBezTo>
                <a:cubicBezTo>
                  <a:pt x="19029" y="16389"/>
                  <a:pt x="19076" y="16413"/>
                  <a:pt x="19123" y="16436"/>
                </a:cubicBezTo>
                <a:cubicBezTo>
                  <a:pt x="19263" y="16763"/>
                  <a:pt x="19426" y="17066"/>
                  <a:pt x="19613" y="17370"/>
                </a:cubicBezTo>
                <a:lnTo>
                  <a:pt x="19473" y="17323"/>
                </a:lnTo>
                <a:cubicBezTo>
                  <a:pt x="19169" y="17113"/>
                  <a:pt x="18866" y="16856"/>
                  <a:pt x="18586" y="16599"/>
                </a:cubicBezTo>
                <a:cubicBezTo>
                  <a:pt x="18563" y="16484"/>
                  <a:pt x="18562" y="16368"/>
                  <a:pt x="18585" y="16253"/>
                </a:cubicBezTo>
                <a:close/>
                <a:moveTo>
                  <a:pt x="27388" y="16389"/>
                </a:moveTo>
                <a:lnTo>
                  <a:pt x="27505" y="16669"/>
                </a:lnTo>
                <a:cubicBezTo>
                  <a:pt x="27411" y="16833"/>
                  <a:pt x="27341" y="16996"/>
                  <a:pt x="27295" y="17160"/>
                </a:cubicBezTo>
                <a:cubicBezTo>
                  <a:pt x="27248" y="17253"/>
                  <a:pt x="27201" y="17346"/>
                  <a:pt x="27155" y="17417"/>
                </a:cubicBezTo>
                <a:lnTo>
                  <a:pt x="27108" y="17230"/>
                </a:lnTo>
                <a:cubicBezTo>
                  <a:pt x="27225" y="16950"/>
                  <a:pt x="27318" y="16669"/>
                  <a:pt x="27388" y="16389"/>
                </a:cubicBezTo>
                <a:close/>
                <a:moveTo>
                  <a:pt x="10367" y="16833"/>
                </a:moveTo>
                <a:cubicBezTo>
                  <a:pt x="10391" y="16926"/>
                  <a:pt x="10461" y="17043"/>
                  <a:pt x="10507" y="17160"/>
                </a:cubicBezTo>
                <a:cubicBezTo>
                  <a:pt x="10554" y="17253"/>
                  <a:pt x="10554" y="17417"/>
                  <a:pt x="10577" y="17557"/>
                </a:cubicBezTo>
                <a:cubicBezTo>
                  <a:pt x="10461" y="17370"/>
                  <a:pt x="10367" y="17183"/>
                  <a:pt x="10274" y="16973"/>
                </a:cubicBezTo>
                <a:cubicBezTo>
                  <a:pt x="10297" y="16926"/>
                  <a:pt x="10344" y="16856"/>
                  <a:pt x="10367" y="16833"/>
                </a:cubicBezTo>
                <a:close/>
                <a:moveTo>
                  <a:pt x="20500" y="16132"/>
                </a:moveTo>
                <a:lnTo>
                  <a:pt x="20594" y="16179"/>
                </a:lnTo>
                <a:lnTo>
                  <a:pt x="20874" y="16249"/>
                </a:lnTo>
                <a:cubicBezTo>
                  <a:pt x="20991" y="16669"/>
                  <a:pt x="21061" y="17090"/>
                  <a:pt x="21107" y="17533"/>
                </a:cubicBezTo>
                <a:lnTo>
                  <a:pt x="21107" y="17557"/>
                </a:lnTo>
                <a:cubicBezTo>
                  <a:pt x="20991" y="17440"/>
                  <a:pt x="20897" y="17323"/>
                  <a:pt x="20827" y="17206"/>
                </a:cubicBezTo>
                <a:cubicBezTo>
                  <a:pt x="20734" y="16833"/>
                  <a:pt x="20617" y="16483"/>
                  <a:pt x="20500" y="16132"/>
                </a:cubicBezTo>
                <a:close/>
                <a:moveTo>
                  <a:pt x="14103" y="16833"/>
                </a:moveTo>
                <a:lnTo>
                  <a:pt x="14173" y="16973"/>
                </a:lnTo>
                <a:lnTo>
                  <a:pt x="14196" y="17066"/>
                </a:lnTo>
                <a:cubicBezTo>
                  <a:pt x="14196" y="17206"/>
                  <a:pt x="14220" y="17346"/>
                  <a:pt x="14243" y="17487"/>
                </a:cubicBezTo>
                <a:cubicBezTo>
                  <a:pt x="14220" y="17533"/>
                  <a:pt x="14173" y="17603"/>
                  <a:pt x="14150" y="17673"/>
                </a:cubicBezTo>
                <a:cubicBezTo>
                  <a:pt x="14150" y="17627"/>
                  <a:pt x="14126" y="17603"/>
                  <a:pt x="14126" y="17580"/>
                </a:cubicBezTo>
                <a:cubicBezTo>
                  <a:pt x="14080" y="17323"/>
                  <a:pt x="14080" y="17090"/>
                  <a:pt x="14103" y="16833"/>
                </a:cubicBezTo>
                <a:close/>
                <a:moveTo>
                  <a:pt x="9153" y="15012"/>
                </a:moveTo>
                <a:cubicBezTo>
                  <a:pt x="9270" y="15479"/>
                  <a:pt x="9433" y="15922"/>
                  <a:pt x="9620" y="16366"/>
                </a:cubicBezTo>
                <a:cubicBezTo>
                  <a:pt x="9620" y="16739"/>
                  <a:pt x="9620" y="17113"/>
                  <a:pt x="9643" y="17463"/>
                </a:cubicBezTo>
                <a:cubicBezTo>
                  <a:pt x="9620" y="17557"/>
                  <a:pt x="9597" y="17650"/>
                  <a:pt x="9573" y="17743"/>
                </a:cubicBezTo>
                <a:cubicBezTo>
                  <a:pt x="9340" y="17160"/>
                  <a:pt x="9153" y="16599"/>
                  <a:pt x="9013" y="15992"/>
                </a:cubicBezTo>
                <a:cubicBezTo>
                  <a:pt x="9036" y="15665"/>
                  <a:pt x="9083" y="15339"/>
                  <a:pt x="9153" y="15012"/>
                </a:cubicBezTo>
                <a:close/>
                <a:moveTo>
                  <a:pt x="15644" y="16973"/>
                </a:moveTo>
                <a:lnTo>
                  <a:pt x="15644" y="16973"/>
                </a:lnTo>
                <a:cubicBezTo>
                  <a:pt x="15691" y="17230"/>
                  <a:pt x="15761" y="17510"/>
                  <a:pt x="15807" y="17767"/>
                </a:cubicBezTo>
                <a:cubicBezTo>
                  <a:pt x="15737" y="17510"/>
                  <a:pt x="15691" y="17253"/>
                  <a:pt x="15644" y="16973"/>
                </a:cubicBezTo>
                <a:close/>
                <a:moveTo>
                  <a:pt x="36027" y="15222"/>
                </a:moveTo>
                <a:cubicBezTo>
                  <a:pt x="36237" y="15969"/>
                  <a:pt x="36377" y="16739"/>
                  <a:pt x="36447" y="17510"/>
                </a:cubicBezTo>
                <a:cubicBezTo>
                  <a:pt x="36400" y="17603"/>
                  <a:pt x="36354" y="17697"/>
                  <a:pt x="36307" y="17813"/>
                </a:cubicBezTo>
                <a:cubicBezTo>
                  <a:pt x="36284" y="17113"/>
                  <a:pt x="36190" y="16413"/>
                  <a:pt x="36027" y="15712"/>
                </a:cubicBezTo>
                <a:lnTo>
                  <a:pt x="36027" y="15222"/>
                </a:lnTo>
                <a:close/>
                <a:moveTo>
                  <a:pt x="26547" y="17417"/>
                </a:moveTo>
                <a:cubicBezTo>
                  <a:pt x="26571" y="17487"/>
                  <a:pt x="26594" y="17557"/>
                  <a:pt x="26594" y="17627"/>
                </a:cubicBezTo>
                <a:cubicBezTo>
                  <a:pt x="26571" y="17697"/>
                  <a:pt x="26524" y="17767"/>
                  <a:pt x="26501" y="17813"/>
                </a:cubicBezTo>
                <a:lnTo>
                  <a:pt x="26501" y="17837"/>
                </a:lnTo>
                <a:lnTo>
                  <a:pt x="26454" y="17743"/>
                </a:lnTo>
                <a:cubicBezTo>
                  <a:pt x="26501" y="17627"/>
                  <a:pt x="26524" y="17510"/>
                  <a:pt x="26547" y="17417"/>
                </a:cubicBezTo>
                <a:close/>
                <a:moveTo>
                  <a:pt x="30166" y="17417"/>
                </a:moveTo>
                <a:lnTo>
                  <a:pt x="30213" y="17533"/>
                </a:lnTo>
                <a:cubicBezTo>
                  <a:pt x="30213" y="17650"/>
                  <a:pt x="30190" y="17743"/>
                  <a:pt x="30166" y="17837"/>
                </a:cubicBezTo>
                <a:lnTo>
                  <a:pt x="30166" y="17417"/>
                </a:lnTo>
                <a:close/>
                <a:moveTo>
                  <a:pt x="22625" y="17206"/>
                </a:moveTo>
                <a:cubicBezTo>
                  <a:pt x="22648" y="17417"/>
                  <a:pt x="22648" y="17603"/>
                  <a:pt x="22625" y="17813"/>
                </a:cubicBezTo>
                <a:lnTo>
                  <a:pt x="22532" y="17860"/>
                </a:lnTo>
                <a:cubicBezTo>
                  <a:pt x="22555" y="17650"/>
                  <a:pt x="22602" y="17417"/>
                  <a:pt x="22625" y="17206"/>
                </a:cubicBezTo>
                <a:close/>
                <a:moveTo>
                  <a:pt x="31217" y="16016"/>
                </a:moveTo>
                <a:cubicBezTo>
                  <a:pt x="31381" y="16576"/>
                  <a:pt x="31497" y="17136"/>
                  <a:pt x="31567" y="17720"/>
                </a:cubicBezTo>
                <a:cubicBezTo>
                  <a:pt x="31567" y="17790"/>
                  <a:pt x="31544" y="17883"/>
                  <a:pt x="31521" y="17977"/>
                </a:cubicBezTo>
                <a:cubicBezTo>
                  <a:pt x="31474" y="17510"/>
                  <a:pt x="31381" y="17066"/>
                  <a:pt x="31264" y="16623"/>
                </a:cubicBezTo>
                <a:cubicBezTo>
                  <a:pt x="31240" y="16459"/>
                  <a:pt x="31194" y="16343"/>
                  <a:pt x="31170" y="16202"/>
                </a:cubicBezTo>
                <a:lnTo>
                  <a:pt x="31217" y="16016"/>
                </a:lnTo>
                <a:close/>
                <a:moveTo>
                  <a:pt x="8546" y="16833"/>
                </a:moveTo>
                <a:cubicBezTo>
                  <a:pt x="8546" y="16880"/>
                  <a:pt x="8593" y="16903"/>
                  <a:pt x="8593" y="16950"/>
                </a:cubicBezTo>
                <a:cubicBezTo>
                  <a:pt x="8569" y="17300"/>
                  <a:pt x="8569" y="17650"/>
                  <a:pt x="8569" y="18000"/>
                </a:cubicBezTo>
                <a:cubicBezTo>
                  <a:pt x="8523" y="17627"/>
                  <a:pt x="8523" y="17230"/>
                  <a:pt x="8546" y="16833"/>
                </a:cubicBezTo>
                <a:close/>
                <a:moveTo>
                  <a:pt x="16298" y="15409"/>
                </a:moveTo>
                <a:lnTo>
                  <a:pt x="16298" y="15409"/>
                </a:lnTo>
                <a:cubicBezTo>
                  <a:pt x="16555" y="15735"/>
                  <a:pt x="16811" y="16039"/>
                  <a:pt x="17115" y="16343"/>
                </a:cubicBezTo>
                <a:cubicBezTo>
                  <a:pt x="17138" y="16436"/>
                  <a:pt x="17185" y="16553"/>
                  <a:pt x="17232" y="16646"/>
                </a:cubicBezTo>
                <a:cubicBezTo>
                  <a:pt x="17208" y="16973"/>
                  <a:pt x="17232" y="17276"/>
                  <a:pt x="17302" y="17580"/>
                </a:cubicBezTo>
                <a:cubicBezTo>
                  <a:pt x="17325" y="17720"/>
                  <a:pt x="17372" y="17860"/>
                  <a:pt x="17418" y="18000"/>
                </a:cubicBezTo>
                <a:cubicBezTo>
                  <a:pt x="17325" y="17930"/>
                  <a:pt x="17208" y="17860"/>
                  <a:pt x="17092" y="17767"/>
                </a:cubicBezTo>
                <a:cubicBezTo>
                  <a:pt x="16998" y="17627"/>
                  <a:pt x="16905" y="17487"/>
                  <a:pt x="16835" y="17346"/>
                </a:cubicBezTo>
                <a:cubicBezTo>
                  <a:pt x="16765" y="17183"/>
                  <a:pt x="16695" y="17043"/>
                  <a:pt x="16625" y="16880"/>
                </a:cubicBezTo>
                <a:cubicBezTo>
                  <a:pt x="16648" y="16833"/>
                  <a:pt x="16625" y="16763"/>
                  <a:pt x="16578" y="16739"/>
                </a:cubicBezTo>
                <a:cubicBezTo>
                  <a:pt x="16414" y="16319"/>
                  <a:pt x="16321" y="15876"/>
                  <a:pt x="16298" y="15409"/>
                </a:cubicBezTo>
                <a:close/>
                <a:moveTo>
                  <a:pt x="29419" y="16156"/>
                </a:moveTo>
                <a:cubicBezTo>
                  <a:pt x="29513" y="16296"/>
                  <a:pt x="29606" y="16436"/>
                  <a:pt x="29676" y="16576"/>
                </a:cubicBezTo>
                <a:cubicBezTo>
                  <a:pt x="29676" y="17066"/>
                  <a:pt x="29629" y="17580"/>
                  <a:pt x="29559" y="18070"/>
                </a:cubicBezTo>
                <a:cubicBezTo>
                  <a:pt x="29536" y="17537"/>
                  <a:pt x="29444" y="17028"/>
                  <a:pt x="29351" y="16495"/>
                </a:cubicBezTo>
                <a:lnTo>
                  <a:pt x="29351" y="16495"/>
                </a:lnTo>
                <a:cubicBezTo>
                  <a:pt x="29374" y="16382"/>
                  <a:pt x="29397" y="16269"/>
                  <a:pt x="29419" y="16156"/>
                </a:cubicBezTo>
                <a:close/>
                <a:moveTo>
                  <a:pt x="24353" y="17417"/>
                </a:moveTo>
                <a:cubicBezTo>
                  <a:pt x="24353" y="17440"/>
                  <a:pt x="24376" y="17487"/>
                  <a:pt x="24376" y="17533"/>
                </a:cubicBezTo>
                <a:cubicBezTo>
                  <a:pt x="24353" y="17720"/>
                  <a:pt x="24329" y="17883"/>
                  <a:pt x="24306" y="18070"/>
                </a:cubicBezTo>
                <a:lnTo>
                  <a:pt x="24236" y="18094"/>
                </a:lnTo>
                <a:cubicBezTo>
                  <a:pt x="24259" y="17954"/>
                  <a:pt x="24283" y="17813"/>
                  <a:pt x="24306" y="17650"/>
                </a:cubicBezTo>
                <a:cubicBezTo>
                  <a:pt x="24306" y="17627"/>
                  <a:pt x="24306" y="17603"/>
                  <a:pt x="24306" y="17580"/>
                </a:cubicBezTo>
                <a:cubicBezTo>
                  <a:pt x="24329" y="17533"/>
                  <a:pt x="24329" y="17463"/>
                  <a:pt x="24353" y="17417"/>
                </a:cubicBezTo>
                <a:close/>
                <a:moveTo>
                  <a:pt x="12609" y="17136"/>
                </a:moveTo>
                <a:lnTo>
                  <a:pt x="12749" y="17417"/>
                </a:lnTo>
                <a:cubicBezTo>
                  <a:pt x="12795" y="17603"/>
                  <a:pt x="12842" y="17813"/>
                  <a:pt x="12912" y="18024"/>
                </a:cubicBezTo>
                <a:lnTo>
                  <a:pt x="12912" y="18117"/>
                </a:lnTo>
                <a:cubicBezTo>
                  <a:pt x="12795" y="17790"/>
                  <a:pt x="12702" y="17463"/>
                  <a:pt x="12609" y="17136"/>
                </a:cubicBezTo>
                <a:close/>
                <a:moveTo>
                  <a:pt x="15294" y="16506"/>
                </a:moveTo>
                <a:cubicBezTo>
                  <a:pt x="15317" y="17090"/>
                  <a:pt x="15434" y="17697"/>
                  <a:pt x="15667" y="18257"/>
                </a:cubicBezTo>
                <a:cubicBezTo>
                  <a:pt x="15527" y="18140"/>
                  <a:pt x="15387" y="18000"/>
                  <a:pt x="15270" y="17860"/>
                </a:cubicBezTo>
                <a:cubicBezTo>
                  <a:pt x="15130" y="17510"/>
                  <a:pt x="15060" y="17160"/>
                  <a:pt x="15060" y="16786"/>
                </a:cubicBezTo>
                <a:cubicBezTo>
                  <a:pt x="15154" y="16693"/>
                  <a:pt x="15224" y="16599"/>
                  <a:pt x="15294" y="16506"/>
                </a:cubicBezTo>
                <a:close/>
                <a:moveTo>
                  <a:pt x="11838" y="15292"/>
                </a:moveTo>
                <a:lnTo>
                  <a:pt x="11838" y="15315"/>
                </a:lnTo>
                <a:cubicBezTo>
                  <a:pt x="11838" y="15432"/>
                  <a:pt x="11862" y="15549"/>
                  <a:pt x="11862" y="15689"/>
                </a:cubicBezTo>
                <a:cubicBezTo>
                  <a:pt x="11978" y="16576"/>
                  <a:pt x="12188" y="17440"/>
                  <a:pt x="12445" y="18304"/>
                </a:cubicBezTo>
                <a:cubicBezTo>
                  <a:pt x="12375" y="18187"/>
                  <a:pt x="12282" y="18070"/>
                  <a:pt x="12188" y="17954"/>
                </a:cubicBezTo>
                <a:cubicBezTo>
                  <a:pt x="12118" y="17813"/>
                  <a:pt x="12025" y="17650"/>
                  <a:pt x="11932" y="17510"/>
                </a:cubicBezTo>
                <a:cubicBezTo>
                  <a:pt x="11791" y="16786"/>
                  <a:pt x="11745" y="16016"/>
                  <a:pt x="11838" y="15292"/>
                </a:cubicBezTo>
                <a:close/>
                <a:moveTo>
                  <a:pt x="13426" y="16413"/>
                </a:moveTo>
                <a:cubicBezTo>
                  <a:pt x="13449" y="17066"/>
                  <a:pt x="13566" y="17697"/>
                  <a:pt x="13776" y="18304"/>
                </a:cubicBezTo>
                <a:cubicBezTo>
                  <a:pt x="13613" y="17954"/>
                  <a:pt x="13449" y="17603"/>
                  <a:pt x="13286" y="17253"/>
                </a:cubicBezTo>
                <a:cubicBezTo>
                  <a:pt x="13309" y="16973"/>
                  <a:pt x="13356" y="16693"/>
                  <a:pt x="13426" y="16413"/>
                </a:cubicBezTo>
                <a:close/>
                <a:moveTo>
                  <a:pt x="23956" y="17253"/>
                </a:moveTo>
                <a:lnTo>
                  <a:pt x="23956" y="17323"/>
                </a:lnTo>
                <a:lnTo>
                  <a:pt x="23933" y="17440"/>
                </a:lnTo>
                <a:cubicBezTo>
                  <a:pt x="23909" y="17533"/>
                  <a:pt x="23886" y="17650"/>
                  <a:pt x="23862" y="17743"/>
                </a:cubicBezTo>
                <a:cubicBezTo>
                  <a:pt x="23792" y="17977"/>
                  <a:pt x="23629" y="18164"/>
                  <a:pt x="23419" y="18304"/>
                </a:cubicBezTo>
                <a:lnTo>
                  <a:pt x="23302" y="18304"/>
                </a:lnTo>
                <a:cubicBezTo>
                  <a:pt x="23395" y="18117"/>
                  <a:pt x="23489" y="17954"/>
                  <a:pt x="23559" y="17767"/>
                </a:cubicBezTo>
                <a:cubicBezTo>
                  <a:pt x="23699" y="17603"/>
                  <a:pt x="23839" y="17440"/>
                  <a:pt x="23956" y="17253"/>
                </a:cubicBezTo>
                <a:close/>
                <a:moveTo>
                  <a:pt x="17605" y="17323"/>
                </a:moveTo>
                <a:cubicBezTo>
                  <a:pt x="17652" y="17370"/>
                  <a:pt x="17675" y="17417"/>
                  <a:pt x="17722" y="17487"/>
                </a:cubicBezTo>
                <a:cubicBezTo>
                  <a:pt x="17792" y="17650"/>
                  <a:pt x="17885" y="17813"/>
                  <a:pt x="17979" y="17954"/>
                </a:cubicBezTo>
                <a:cubicBezTo>
                  <a:pt x="18095" y="18117"/>
                  <a:pt x="18189" y="18280"/>
                  <a:pt x="18329" y="18444"/>
                </a:cubicBezTo>
                <a:cubicBezTo>
                  <a:pt x="18189" y="18374"/>
                  <a:pt x="18049" y="18327"/>
                  <a:pt x="17932" y="18257"/>
                </a:cubicBezTo>
                <a:cubicBezTo>
                  <a:pt x="17815" y="18024"/>
                  <a:pt x="17722" y="17743"/>
                  <a:pt x="17652" y="17487"/>
                </a:cubicBezTo>
                <a:cubicBezTo>
                  <a:pt x="17652" y="17440"/>
                  <a:pt x="17605" y="17370"/>
                  <a:pt x="17605" y="17323"/>
                </a:cubicBezTo>
                <a:close/>
                <a:moveTo>
                  <a:pt x="30984" y="17206"/>
                </a:moveTo>
                <a:lnTo>
                  <a:pt x="30984" y="17206"/>
                </a:lnTo>
                <a:cubicBezTo>
                  <a:pt x="31007" y="17627"/>
                  <a:pt x="31007" y="18047"/>
                  <a:pt x="30960" y="18491"/>
                </a:cubicBezTo>
                <a:cubicBezTo>
                  <a:pt x="30914" y="18304"/>
                  <a:pt x="30844" y="18117"/>
                  <a:pt x="30773" y="17954"/>
                </a:cubicBezTo>
                <a:cubicBezTo>
                  <a:pt x="30844" y="17697"/>
                  <a:pt x="30914" y="17463"/>
                  <a:pt x="30984" y="17206"/>
                </a:cubicBezTo>
                <a:close/>
                <a:moveTo>
                  <a:pt x="35933" y="18000"/>
                </a:moveTo>
                <a:cubicBezTo>
                  <a:pt x="35933" y="18047"/>
                  <a:pt x="35957" y="18094"/>
                  <a:pt x="35980" y="18140"/>
                </a:cubicBezTo>
                <a:lnTo>
                  <a:pt x="35980" y="18444"/>
                </a:lnTo>
                <a:lnTo>
                  <a:pt x="35910" y="18537"/>
                </a:lnTo>
                <a:lnTo>
                  <a:pt x="35910" y="18444"/>
                </a:lnTo>
                <a:cubicBezTo>
                  <a:pt x="35910" y="18280"/>
                  <a:pt x="35933" y="18140"/>
                  <a:pt x="35933" y="18000"/>
                </a:cubicBezTo>
                <a:close/>
                <a:moveTo>
                  <a:pt x="11231" y="17136"/>
                </a:moveTo>
                <a:cubicBezTo>
                  <a:pt x="11348" y="17300"/>
                  <a:pt x="11465" y="17487"/>
                  <a:pt x="11558" y="17650"/>
                </a:cubicBezTo>
                <a:cubicBezTo>
                  <a:pt x="11628" y="17743"/>
                  <a:pt x="11675" y="17813"/>
                  <a:pt x="11745" y="17907"/>
                </a:cubicBezTo>
                <a:cubicBezTo>
                  <a:pt x="11791" y="18117"/>
                  <a:pt x="11838" y="18304"/>
                  <a:pt x="11862" y="18491"/>
                </a:cubicBezTo>
                <a:cubicBezTo>
                  <a:pt x="11885" y="18537"/>
                  <a:pt x="11885" y="18584"/>
                  <a:pt x="11908" y="18654"/>
                </a:cubicBezTo>
                <a:cubicBezTo>
                  <a:pt x="11675" y="18350"/>
                  <a:pt x="11441" y="18070"/>
                  <a:pt x="11254" y="17743"/>
                </a:cubicBezTo>
                <a:cubicBezTo>
                  <a:pt x="11254" y="17697"/>
                  <a:pt x="11231" y="17627"/>
                  <a:pt x="11231" y="17557"/>
                </a:cubicBezTo>
                <a:lnTo>
                  <a:pt x="11231" y="17136"/>
                </a:lnTo>
                <a:close/>
                <a:moveTo>
                  <a:pt x="27551" y="17627"/>
                </a:moveTo>
                <a:lnTo>
                  <a:pt x="27551" y="18187"/>
                </a:lnTo>
                <a:cubicBezTo>
                  <a:pt x="27458" y="18350"/>
                  <a:pt x="27365" y="18514"/>
                  <a:pt x="27295" y="18677"/>
                </a:cubicBezTo>
                <a:cubicBezTo>
                  <a:pt x="27295" y="18444"/>
                  <a:pt x="27248" y="18210"/>
                  <a:pt x="27225" y="17954"/>
                </a:cubicBezTo>
                <a:lnTo>
                  <a:pt x="27341" y="17767"/>
                </a:lnTo>
                <a:lnTo>
                  <a:pt x="27551" y="17627"/>
                </a:lnTo>
                <a:close/>
                <a:moveTo>
                  <a:pt x="33318" y="16856"/>
                </a:moveTo>
                <a:cubicBezTo>
                  <a:pt x="33435" y="17533"/>
                  <a:pt x="33459" y="18210"/>
                  <a:pt x="33412" y="18911"/>
                </a:cubicBezTo>
                <a:lnTo>
                  <a:pt x="33412" y="18934"/>
                </a:lnTo>
                <a:cubicBezTo>
                  <a:pt x="33365" y="18747"/>
                  <a:pt x="33318" y="18584"/>
                  <a:pt x="33248" y="18397"/>
                </a:cubicBezTo>
                <a:cubicBezTo>
                  <a:pt x="33225" y="18070"/>
                  <a:pt x="33202" y="17767"/>
                  <a:pt x="33155" y="17440"/>
                </a:cubicBezTo>
                <a:cubicBezTo>
                  <a:pt x="33225" y="17253"/>
                  <a:pt x="33272" y="17043"/>
                  <a:pt x="33318" y="16856"/>
                </a:cubicBezTo>
                <a:close/>
                <a:moveTo>
                  <a:pt x="6095" y="16599"/>
                </a:moveTo>
                <a:lnTo>
                  <a:pt x="6095" y="16809"/>
                </a:lnTo>
                <a:cubicBezTo>
                  <a:pt x="6095" y="17440"/>
                  <a:pt x="6141" y="18047"/>
                  <a:pt x="6211" y="18654"/>
                </a:cubicBezTo>
                <a:lnTo>
                  <a:pt x="6211" y="19028"/>
                </a:lnTo>
                <a:cubicBezTo>
                  <a:pt x="6071" y="18584"/>
                  <a:pt x="5978" y="18117"/>
                  <a:pt x="5908" y="17650"/>
                </a:cubicBezTo>
                <a:cubicBezTo>
                  <a:pt x="5954" y="17300"/>
                  <a:pt x="6001" y="16950"/>
                  <a:pt x="6095" y="16599"/>
                </a:cubicBezTo>
                <a:close/>
                <a:moveTo>
                  <a:pt x="6865" y="17860"/>
                </a:moveTo>
                <a:cubicBezTo>
                  <a:pt x="6865" y="17860"/>
                  <a:pt x="6865" y="17860"/>
                  <a:pt x="6865" y="17883"/>
                </a:cubicBezTo>
                <a:cubicBezTo>
                  <a:pt x="6818" y="18070"/>
                  <a:pt x="6795" y="18257"/>
                  <a:pt x="6772" y="18467"/>
                </a:cubicBezTo>
                <a:cubicBezTo>
                  <a:pt x="6772" y="18514"/>
                  <a:pt x="6748" y="18561"/>
                  <a:pt x="6748" y="18631"/>
                </a:cubicBezTo>
                <a:cubicBezTo>
                  <a:pt x="6702" y="18747"/>
                  <a:pt x="6678" y="18887"/>
                  <a:pt x="6655" y="19028"/>
                </a:cubicBezTo>
                <a:lnTo>
                  <a:pt x="6655" y="18958"/>
                </a:lnTo>
                <a:cubicBezTo>
                  <a:pt x="6678" y="18817"/>
                  <a:pt x="6678" y="18701"/>
                  <a:pt x="6702" y="18584"/>
                </a:cubicBezTo>
                <a:cubicBezTo>
                  <a:pt x="6748" y="18327"/>
                  <a:pt x="6795" y="18094"/>
                  <a:pt x="6865" y="17860"/>
                </a:cubicBezTo>
                <a:close/>
                <a:moveTo>
                  <a:pt x="36494" y="18327"/>
                </a:moveTo>
                <a:lnTo>
                  <a:pt x="36494" y="18911"/>
                </a:lnTo>
                <a:lnTo>
                  <a:pt x="36424" y="19051"/>
                </a:lnTo>
                <a:cubicBezTo>
                  <a:pt x="36400" y="18887"/>
                  <a:pt x="36377" y="18724"/>
                  <a:pt x="36354" y="18584"/>
                </a:cubicBezTo>
                <a:cubicBezTo>
                  <a:pt x="36400" y="18491"/>
                  <a:pt x="36447" y="18397"/>
                  <a:pt x="36494" y="18327"/>
                </a:cubicBezTo>
                <a:close/>
                <a:moveTo>
                  <a:pt x="18516" y="18864"/>
                </a:moveTo>
                <a:lnTo>
                  <a:pt x="18516" y="18864"/>
                </a:lnTo>
                <a:cubicBezTo>
                  <a:pt x="18609" y="18887"/>
                  <a:pt x="18703" y="18911"/>
                  <a:pt x="18796" y="18934"/>
                </a:cubicBezTo>
                <a:lnTo>
                  <a:pt x="18959" y="19074"/>
                </a:lnTo>
                <a:cubicBezTo>
                  <a:pt x="18796" y="19004"/>
                  <a:pt x="18656" y="18934"/>
                  <a:pt x="18516" y="18864"/>
                </a:cubicBezTo>
                <a:close/>
                <a:moveTo>
                  <a:pt x="13496" y="18537"/>
                </a:moveTo>
                <a:lnTo>
                  <a:pt x="13543" y="18607"/>
                </a:lnTo>
                <a:cubicBezTo>
                  <a:pt x="13589" y="18724"/>
                  <a:pt x="13683" y="18864"/>
                  <a:pt x="13753" y="18981"/>
                </a:cubicBezTo>
                <a:lnTo>
                  <a:pt x="13753" y="19121"/>
                </a:lnTo>
                <a:cubicBezTo>
                  <a:pt x="13659" y="18934"/>
                  <a:pt x="13566" y="18724"/>
                  <a:pt x="13496" y="18537"/>
                </a:cubicBezTo>
                <a:close/>
                <a:moveTo>
                  <a:pt x="21481" y="18981"/>
                </a:moveTo>
                <a:cubicBezTo>
                  <a:pt x="21551" y="18981"/>
                  <a:pt x="21621" y="19004"/>
                  <a:pt x="21714" y="19028"/>
                </a:cubicBezTo>
                <a:cubicBezTo>
                  <a:pt x="21644" y="19098"/>
                  <a:pt x="21598" y="19168"/>
                  <a:pt x="21551" y="19238"/>
                </a:cubicBezTo>
                <a:cubicBezTo>
                  <a:pt x="21481" y="19168"/>
                  <a:pt x="21388" y="19098"/>
                  <a:pt x="21318" y="19028"/>
                </a:cubicBezTo>
                <a:cubicBezTo>
                  <a:pt x="21318" y="19028"/>
                  <a:pt x="21318" y="19004"/>
                  <a:pt x="21318" y="19004"/>
                </a:cubicBezTo>
                <a:lnTo>
                  <a:pt x="21481" y="18981"/>
                </a:lnTo>
                <a:close/>
                <a:moveTo>
                  <a:pt x="8896" y="17533"/>
                </a:moveTo>
                <a:lnTo>
                  <a:pt x="8896" y="17533"/>
                </a:lnTo>
                <a:cubicBezTo>
                  <a:pt x="9036" y="17837"/>
                  <a:pt x="9200" y="18094"/>
                  <a:pt x="9363" y="18374"/>
                </a:cubicBezTo>
                <a:cubicBezTo>
                  <a:pt x="9270" y="18654"/>
                  <a:pt x="9177" y="18958"/>
                  <a:pt x="9083" y="19261"/>
                </a:cubicBezTo>
                <a:cubicBezTo>
                  <a:pt x="9013" y="19168"/>
                  <a:pt x="8966" y="19051"/>
                  <a:pt x="8920" y="18934"/>
                </a:cubicBezTo>
                <a:cubicBezTo>
                  <a:pt x="8873" y="18467"/>
                  <a:pt x="8873" y="18000"/>
                  <a:pt x="8896" y="17533"/>
                </a:cubicBezTo>
                <a:close/>
                <a:moveTo>
                  <a:pt x="20524" y="19121"/>
                </a:moveTo>
                <a:lnTo>
                  <a:pt x="20594" y="19144"/>
                </a:lnTo>
                <a:lnTo>
                  <a:pt x="20734" y="19214"/>
                </a:lnTo>
                <a:cubicBezTo>
                  <a:pt x="20734" y="19238"/>
                  <a:pt x="20734" y="19261"/>
                  <a:pt x="20734" y="19284"/>
                </a:cubicBezTo>
                <a:cubicBezTo>
                  <a:pt x="20547" y="19238"/>
                  <a:pt x="20384" y="19191"/>
                  <a:pt x="20244" y="19121"/>
                </a:cubicBezTo>
                <a:close/>
                <a:moveTo>
                  <a:pt x="32058" y="17487"/>
                </a:moveTo>
                <a:lnTo>
                  <a:pt x="32058" y="17487"/>
                </a:lnTo>
                <a:cubicBezTo>
                  <a:pt x="32174" y="17767"/>
                  <a:pt x="32268" y="18094"/>
                  <a:pt x="32338" y="18397"/>
                </a:cubicBezTo>
                <a:cubicBezTo>
                  <a:pt x="32338" y="18421"/>
                  <a:pt x="32361" y="18467"/>
                  <a:pt x="32361" y="18491"/>
                </a:cubicBezTo>
                <a:lnTo>
                  <a:pt x="32385" y="18677"/>
                </a:lnTo>
                <a:cubicBezTo>
                  <a:pt x="32291" y="18864"/>
                  <a:pt x="32221" y="19074"/>
                  <a:pt x="32128" y="19284"/>
                </a:cubicBezTo>
                <a:cubicBezTo>
                  <a:pt x="32128" y="18911"/>
                  <a:pt x="32128" y="18561"/>
                  <a:pt x="32081" y="18210"/>
                </a:cubicBezTo>
                <a:cubicBezTo>
                  <a:pt x="32081" y="17954"/>
                  <a:pt x="32081" y="17720"/>
                  <a:pt x="32058" y="17487"/>
                </a:cubicBezTo>
                <a:close/>
                <a:moveTo>
                  <a:pt x="16204" y="17930"/>
                </a:moveTo>
                <a:cubicBezTo>
                  <a:pt x="16484" y="18444"/>
                  <a:pt x="16835" y="18911"/>
                  <a:pt x="17232" y="19331"/>
                </a:cubicBezTo>
                <a:cubicBezTo>
                  <a:pt x="16975" y="19214"/>
                  <a:pt x="16741" y="19051"/>
                  <a:pt x="16508" y="18911"/>
                </a:cubicBezTo>
                <a:cubicBezTo>
                  <a:pt x="16391" y="18584"/>
                  <a:pt x="16274" y="18257"/>
                  <a:pt x="16204" y="17930"/>
                </a:cubicBezTo>
                <a:close/>
                <a:moveTo>
                  <a:pt x="23395" y="19074"/>
                </a:moveTo>
                <a:cubicBezTo>
                  <a:pt x="23349" y="19144"/>
                  <a:pt x="23325" y="19214"/>
                  <a:pt x="23279" y="19284"/>
                </a:cubicBezTo>
                <a:lnTo>
                  <a:pt x="23022" y="19378"/>
                </a:lnTo>
                <a:cubicBezTo>
                  <a:pt x="23045" y="19284"/>
                  <a:pt x="23069" y="19191"/>
                  <a:pt x="23069" y="19121"/>
                </a:cubicBezTo>
                <a:cubicBezTo>
                  <a:pt x="23185" y="19121"/>
                  <a:pt x="23279" y="19098"/>
                  <a:pt x="23395" y="19074"/>
                </a:cubicBezTo>
                <a:close/>
                <a:moveTo>
                  <a:pt x="10274" y="18654"/>
                </a:moveTo>
                <a:cubicBezTo>
                  <a:pt x="10367" y="18887"/>
                  <a:pt x="10437" y="19168"/>
                  <a:pt x="10554" y="19401"/>
                </a:cubicBezTo>
                <a:lnTo>
                  <a:pt x="10531" y="19401"/>
                </a:lnTo>
                <a:lnTo>
                  <a:pt x="10391" y="19214"/>
                </a:lnTo>
                <a:cubicBezTo>
                  <a:pt x="10344" y="19028"/>
                  <a:pt x="10297" y="18841"/>
                  <a:pt x="10274" y="18654"/>
                </a:cubicBezTo>
                <a:close/>
                <a:moveTo>
                  <a:pt x="25263" y="18537"/>
                </a:moveTo>
                <a:cubicBezTo>
                  <a:pt x="25147" y="18887"/>
                  <a:pt x="25007" y="19191"/>
                  <a:pt x="24820" y="19518"/>
                </a:cubicBezTo>
                <a:cubicBezTo>
                  <a:pt x="24913" y="19238"/>
                  <a:pt x="24960" y="18981"/>
                  <a:pt x="25030" y="18724"/>
                </a:cubicBezTo>
                <a:lnTo>
                  <a:pt x="25053" y="18677"/>
                </a:lnTo>
                <a:cubicBezTo>
                  <a:pt x="25123" y="18654"/>
                  <a:pt x="25170" y="18584"/>
                  <a:pt x="25240" y="18537"/>
                </a:cubicBezTo>
                <a:close/>
                <a:moveTo>
                  <a:pt x="22765" y="19121"/>
                </a:moveTo>
                <a:cubicBezTo>
                  <a:pt x="22742" y="19238"/>
                  <a:pt x="22718" y="19354"/>
                  <a:pt x="22695" y="19471"/>
                </a:cubicBezTo>
                <a:cubicBezTo>
                  <a:pt x="22532" y="19495"/>
                  <a:pt x="22392" y="19518"/>
                  <a:pt x="22251" y="19541"/>
                </a:cubicBezTo>
                <a:lnTo>
                  <a:pt x="22251" y="19424"/>
                </a:lnTo>
                <a:cubicBezTo>
                  <a:pt x="22298" y="19378"/>
                  <a:pt x="22368" y="19331"/>
                  <a:pt x="22415" y="19284"/>
                </a:cubicBezTo>
                <a:lnTo>
                  <a:pt x="22532" y="19214"/>
                </a:lnTo>
                <a:lnTo>
                  <a:pt x="22625" y="19121"/>
                </a:lnTo>
                <a:close/>
                <a:moveTo>
                  <a:pt x="7822" y="17253"/>
                </a:moveTo>
                <a:cubicBezTo>
                  <a:pt x="7892" y="17767"/>
                  <a:pt x="8032" y="18280"/>
                  <a:pt x="8219" y="18771"/>
                </a:cubicBezTo>
                <a:cubicBezTo>
                  <a:pt x="8266" y="19051"/>
                  <a:pt x="8289" y="19331"/>
                  <a:pt x="8336" y="19588"/>
                </a:cubicBezTo>
                <a:cubicBezTo>
                  <a:pt x="8102" y="19261"/>
                  <a:pt x="7892" y="18911"/>
                  <a:pt x="7682" y="18561"/>
                </a:cubicBezTo>
                <a:cubicBezTo>
                  <a:pt x="7706" y="18117"/>
                  <a:pt x="7752" y="17673"/>
                  <a:pt x="7822" y="17253"/>
                </a:cubicBezTo>
                <a:close/>
                <a:moveTo>
                  <a:pt x="12188" y="18537"/>
                </a:moveTo>
                <a:cubicBezTo>
                  <a:pt x="12212" y="18584"/>
                  <a:pt x="12235" y="18607"/>
                  <a:pt x="12258" y="18631"/>
                </a:cubicBezTo>
                <a:cubicBezTo>
                  <a:pt x="12469" y="18934"/>
                  <a:pt x="12702" y="19214"/>
                  <a:pt x="12936" y="19518"/>
                </a:cubicBezTo>
                <a:cubicBezTo>
                  <a:pt x="12959" y="19588"/>
                  <a:pt x="12982" y="19681"/>
                  <a:pt x="13029" y="19751"/>
                </a:cubicBezTo>
                <a:cubicBezTo>
                  <a:pt x="12795" y="19565"/>
                  <a:pt x="12585" y="19354"/>
                  <a:pt x="12375" y="19144"/>
                </a:cubicBezTo>
                <a:cubicBezTo>
                  <a:pt x="12305" y="18958"/>
                  <a:pt x="12235" y="18747"/>
                  <a:pt x="12188" y="18537"/>
                </a:cubicBezTo>
                <a:close/>
                <a:moveTo>
                  <a:pt x="14733" y="18724"/>
                </a:moveTo>
                <a:cubicBezTo>
                  <a:pt x="14850" y="19098"/>
                  <a:pt x="15014" y="19471"/>
                  <a:pt x="15200" y="19821"/>
                </a:cubicBezTo>
                <a:lnTo>
                  <a:pt x="15130" y="19751"/>
                </a:lnTo>
                <a:cubicBezTo>
                  <a:pt x="15037" y="19588"/>
                  <a:pt x="14943" y="19424"/>
                  <a:pt x="14850" y="19284"/>
                </a:cubicBezTo>
                <a:cubicBezTo>
                  <a:pt x="14803" y="19098"/>
                  <a:pt x="14780" y="18911"/>
                  <a:pt x="14733" y="18724"/>
                </a:cubicBezTo>
                <a:close/>
                <a:moveTo>
                  <a:pt x="28672" y="19121"/>
                </a:moveTo>
                <a:cubicBezTo>
                  <a:pt x="28672" y="19261"/>
                  <a:pt x="28672" y="19378"/>
                  <a:pt x="28649" y="19518"/>
                </a:cubicBezTo>
                <a:cubicBezTo>
                  <a:pt x="28602" y="19658"/>
                  <a:pt x="28579" y="19751"/>
                  <a:pt x="28532" y="19845"/>
                </a:cubicBezTo>
                <a:lnTo>
                  <a:pt x="28532" y="19635"/>
                </a:lnTo>
                <a:cubicBezTo>
                  <a:pt x="28579" y="19471"/>
                  <a:pt x="28625" y="19284"/>
                  <a:pt x="28672" y="19121"/>
                </a:cubicBezTo>
                <a:close/>
                <a:moveTo>
                  <a:pt x="16438" y="17673"/>
                </a:moveTo>
                <a:lnTo>
                  <a:pt x="16438" y="17673"/>
                </a:lnTo>
                <a:cubicBezTo>
                  <a:pt x="16555" y="17767"/>
                  <a:pt x="16648" y="17860"/>
                  <a:pt x="16788" y="17954"/>
                </a:cubicBezTo>
                <a:cubicBezTo>
                  <a:pt x="17255" y="18724"/>
                  <a:pt x="17909" y="19401"/>
                  <a:pt x="18679" y="19915"/>
                </a:cubicBezTo>
                <a:lnTo>
                  <a:pt x="18539" y="19868"/>
                </a:lnTo>
                <a:cubicBezTo>
                  <a:pt x="17652" y="19331"/>
                  <a:pt x="16928" y="18584"/>
                  <a:pt x="16438" y="17673"/>
                </a:cubicBezTo>
                <a:close/>
                <a:moveTo>
                  <a:pt x="18586" y="19261"/>
                </a:moveTo>
                <a:lnTo>
                  <a:pt x="18586" y="19261"/>
                </a:lnTo>
                <a:cubicBezTo>
                  <a:pt x="19123" y="19518"/>
                  <a:pt x="19683" y="19705"/>
                  <a:pt x="20290" y="19821"/>
                </a:cubicBezTo>
                <a:lnTo>
                  <a:pt x="20337" y="19821"/>
                </a:lnTo>
                <a:cubicBezTo>
                  <a:pt x="20197" y="19891"/>
                  <a:pt x="20033" y="19938"/>
                  <a:pt x="19870" y="19938"/>
                </a:cubicBezTo>
                <a:lnTo>
                  <a:pt x="19683" y="19938"/>
                </a:lnTo>
                <a:cubicBezTo>
                  <a:pt x="19450" y="19868"/>
                  <a:pt x="19263" y="19798"/>
                  <a:pt x="19053" y="19681"/>
                </a:cubicBezTo>
                <a:cubicBezTo>
                  <a:pt x="18889" y="19565"/>
                  <a:pt x="18726" y="19424"/>
                  <a:pt x="18586" y="19261"/>
                </a:cubicBezTo>
                <a:close/>
                <a:moveTo>
                  <a:pt x="15574" y="18607"/>
                </a:moveTo>
                <a:lnTo>
                  <a:pt x="15574" y="18607"/>
                </a:lnTo>
                <a:cubicBezTo>
                  <a:pt x="15691" y="18701"/>
                  <a:pt x="15807" y="18794"/>
                  <a:pt x="15947" y="18887"/>
                </a:cubicBezTo>
                <a:cubicBezTo>
                  <a:pt x="16111" y="19214"/>
                  <a:pt x="16298" y="19495"/>
                  <a:pt x="16531" y="19775"/>
                </a:cubicBezTo>
                <a:cubicBezTo>
                  <a:pt x="16555" y="19821"/>
                  <a:pt x="16601" y="19891"/>
                  <a:pt x="16625" y="19961"/>
                </a:cubicBezTo>
                <a:cubicBezTo>
                  <a:pt x="16204" y="19565"/>
                  <a:pt x="15831" y="19121"/>
                  <a:pt x="15574" y="18607"/>
                </a:cubicBezTo>
                <a:close/>
                <a:moveTo>
                  <a:pt x="26337" y="19354"/>
                </a:moveTo>
                <a:cubicBezTo>
                  <a:pt x="26337" y="19378"/>
                  <a:pt x="26337" y="19401"/>
                  <a:pt x="26361" y="19448"/>
                </a:cubicBezTo>
                <a:cubicBezTo>
                  <a:pt x="26361" y="19471"/>
                  <a:pt x="26291" y="19588"/>
                  <a:pt x="26267" y="19658"/>
                </a:cubicBezTo>
                <a:cubicBezTo>
                  <a:pt x="26244" y="19728"/>
                  <a:pt x="26197" y="19821"/>
                  <a:pt x="26174" y="19891"/>
                </a:cubicBezTo>
                <a:lnTo>
                  <a:pt x="25964" y="19961"/>
                </a:lnTo>
                <a:cubicBezTo>
                  <a:pt x="25987" y="19868"/>
                  <a:pt x="26010" y="19775"/>
                  <a:pt x="26057" y="19681"/>
                </a:cubicBezTo>
                <a:lnTo>
                  <a:pt x="26057" y="19681"/>
                </a:lnTo>
                <a:lnTo>
                  <a:pt x="26034" y="19705"/>
                </a:lnTo>
                <a:cubicBezTo>
                  <a:pt x="26127" y="19588"/>
                  <a:pt x="26221" y="19471"/>
                  <a:pt x="26337" y="19354"/>
                </a:cubicBezTo>
                <a:close/>
                <a:moveTo>
                  <a:pt x="24329" y="19495"/>
                </a:moveTo>
                <a:lnTo>
                  <a:pt x="24329" y="19495"/>
                </a:lnTo>
                <a:cubicBezTo>
                  <a:pt x="24306" y="19611"/>
                  <a:pt x="24259" y="19705"/>
                  <a:pt x="24189" y="19821"/>
                </a:cubicBezTo>
                <a:cubicBezTo>
                  <a:pt x="24143" y="19891"/>
                  <a:pt x="24073" y="19961"/>
                  <a:pt x="24026" y="20032"/>
                </a:cubicBezTo>
                <a:lnTo>
                  <a:pt x="24003" y="20055"/>
                </a:lnTo>
                <a:lnTo>
                  <a:pt x="23933" y="20055"/>
                </a:lnTo>
                <a:cubicBezTo>
                  <a:pt x="24003" y="19915"/>
                  <a:pt x="24073" y="19775"/>
                  <a:pt x="24143" y="19658"/>
                </a:cubicBezTo>
                <a:cubicBezTo>
                  <a:pt x="24213" y="19588"/>
                  <a:pt x="24283" y="19541"/>
                  <a:pt x="24329" y="19495"/>
                </a:cubicBezTo>
                <a:close/>
                <a:moveTo>
                  <a:pt x="11395" y="18561"/>
                </a:moveTo>
                <a:cubicBezTo>
                  <a:pt x="11605" y="18841"/>
                  <a:pt x="11862" y="19098"/>
                  <a:pt x="12118" y="19354"/>
                </a:cubicBezTo>
                <a:cubicBezTo>
                  <a:pt x="12212" y="19611"/>
                  <a:pt x="12282" y="19868"/>
                  <a:pt x="12399" y="20125"/>
                </a:cubicBezTo>
                <a:cubicBezTo>
                  <a:pt x="12142" y="19845"/>
                  <a:pt x="11908" y="19541"/>
                  <a:pt x="11675" y="19261"/>
                </a:cubicBezTo>
                <a:cubicBezTo>
                  <a:pt x="11558" y="19028"/>
                  <a:pt x="11488" y="18794"/>
                  <a:pt x="11395" y="18584"/>
                </a:cubicBezTo>
                <a:lnTo>
                  <a:pt x="11395" y="18561"/>
                </a:lnTo>
                <a:close/>
                <a:moveTo>
                  <a:pt x="29186" y="18794"/>
                </a:moveTo>
                <a:cubicBezTo>
                  <a:pt x="29209" y="18841"/>
                  <a:pt x="29233" y="18911"/>
                  <a:pt x="29256" y="18958"/>
                </a:cubicBezTo>
                <a:cubicBezTo>
                  <a:pt x="29256" y="19144"/>
                  <a:pt x="29256" y="19308"/>
                  <a:pt x="29256" y="19495"/>
                </a:cubicBezTo>
                <a:cubicBezTo>
                  <a:pt x="29162" y="19705"/>
                  <a:pt x="29069" y="19891"/>
                  <a:pt x="28952" y="20078"/>
                </a:cubicBezTo>
                <a:lnTo>
                  <a:pt x="28906" y="20148"/>
                </a:lnTo>
                <a:cubicBezTo>
                  <a:pt x="28929" y="19961"/>
                  <a:pt x="28952" y="19775"/>
                  <a:pt x="28976" y="19588"/>
                </a:cubicBezTo>
                <a:cubicBezTo>
                  <a:pt x="29069" y="19331"/>
                  <a:pt x="29139" y="19051"/>
                  <a:pt x="29186" y="18794"/>
                </a:cubicBezTo>
                <a:close/>
                <a:moveTo>
                  <a:pt x="21341" y="19915"/>
                </a:moveTo>
                <a:cubicBezTo>
                  <a:pt x="21458" y="20008"/>
                  <a:pt x="21551" y="20125"/>
                  <a:pt x="21668" y="20218"/>
                </a:cubicBezTo>
                <a:cubicBezTo>
                  <a:pt x="21551" y="20218"/>
                  <a:pt x="21434" y="20242"/>
                  <a:pt x="21318" y="20242"/>
                </a:cubicBezTo>
                <a:lnTo>
                  <a:pt x="20944" y="20242"/>
                </a:lnTo>
                <a:lnTo>
                  <a:pt x="20967" y="20125"/>
                </a:lnTo>
                <a:cubicBezTo>
                  <a:pt x="21084" y="20055"/>
                  <a:pt x="21201" y="19985"/>
                  <a:pt x="21318" y="19915"/>
                </a:cubicBezTo>
                <a:close/>
                <a:moveTo>
                  <a:pt x="27411" y="19868"/>
                </a:moveTo>
                <a:lnTo>
                  <a:pt x="27365" y="20032"/>
                </a:lnTo>
                <a:cubicBezTo>
                  <a:pt x="27295" y="20102"/>
                  <a:pt x="27248" y="20172"/>
                  <a:pt x="27178" y="20265"/>
                </a:cubicBezTo>
                <a:lnTo>
                  <a:pt x="27178" y="20242"/>
                </a:lnTo>
                <a:cubicBezTo>
                  <a:pt x="27248" y="20125"/>
                  <a:pt x="27341" y="19985"/>
                  <a:pt x="27411" y="19868"/>
                </a:cubicBezTo>
                <a:close/>
                <a:moveTo>
                  <a:pt x="26804" y="19961"/>
                </a:moveTo>
                <a:lnTo>
                  <a:pt x="26781" y="20265"/>
                </a:lnTo>
                <a:lnTo>
                  <a:pt x="26664" y="20428"/>
                </a:lnTo>
                <a:cubicBezTo>
                  <a:pt x="26711" y="20288"/>
                  <a:pt x="26734" y="20125"/>
                  <a:pt x="26734" y="19985"/>
                </a:cubicBezTo>
                <a:lnTo>
                  <a:pt x="26804" y="19961"/>
                </a:lnTo>
                <a:close/>
                <a:moveTo>
                  <a:pt x="33599" y="15128"/>
                </a:moveTo>
                <a:cubicBezTo>
                  <a:pt x="33949" y="15805"/>
                  <a:pt x="34229" y="16529"/>
                  <a:pt x="34462" y="17253"/>
                </a:cubicBezTo>
                <a:lnTo>
                  <a:pt x="34462" y="17276"/>
                </a:lnTo>
                <a:lnTo>
                  <a:pt x="34462" y="17487"/>
                </a:lnTo>
                <a:cubicBezTo>
                  <a:pt x="34346" y="18514"/>
                  <a:pt x="34089" y="19518"/>
                  <a:pt x="33715" y="20498"/>
                </a:cubicBezTo>
                <a:cubicBezTo>
                  <a:pt x="33692" y="20288"/>
                  <a:pt x="33669" y="20078"/>
                  <a:pt x="33622" y="19868"/>
                </a:cubicBezTo>
                <a:cubicBezTo>
                  <a:pt x="33879" y="18607"/>
                  <a:pt x="33809" y="17300"/>
                  <a:pt x="33459" y="16062"/>
                </a:cubicBezTo>
                <a:cubicBezTo>
                  <a:pt x="33529" y="15759"/>
                  <a:pt x="33575" y="15455"/>
                  <a:pt x="33599" y="15128"/>
                </a:cubicBezTo>
                <a:close/>
                <a:moveTo>
                  <a:pt x="10554" y="18257"/>
                </a:moveTo>
                <a:lnTo>
                  <a:pt x="10554" y="18257"/>
                </a:lnTo>
                <a:cubicBezTo>
                  <a:pt x="10647" y="18397"/>
                  <a:pt x="10764" y="18584"/>
                  <a:pt x="10858" y="18724"/>
                </a:cubicBezTo>
                <a:lnTo>
                  <a:pt x="10858" y="18747"/>
                </a:lnTo>
                <a:cubicBezTo>
                  <a:pt x="10998" y="19214"/>
                  <a:pt x="11161" y="19658"/>
                  <a:pt x="11371" y="20125"/>
                </a:cubicBezTo>
                <a:cubicBezTo>
                  <a:pt x="11418" y="20242"/>
                  <a:pt x="11465" y="20382"/>
                  <a:pt x="11535" y="20522"/>
                </a:cubicBezTo>
                <a:lnTo>
                  <a:pt x="11395" y="20382"/>
                </a:lnTo>
                <a:cubicBezTo>
                  <a:pt x="11208" y="20032"/>
                  <a:pt x="11044" y="19658"/>
                  <a:pt x="10904" y="19284"/>
                </a:cubicBezTo>
                <a:cubicBezTo>
                  <a:pt x="10788" y="18958"/>
                  <a:pt x="10671" y="18607"/>
                  <a:pt x="10554" y="18257"/>
                </a:cubicBezTo>
                <a:close/>
                <a:moveTo>
                  <a:pt x="26034" y="20242"/>
                </a:moveTo>
                <a:lnTo>
                  <a:pt x="25707" y="20522"/>
                </a:lnTo>
                <a:cubicBezTo>
                  <a:pt x="25754" y="20452"/>
                  <a:pt x="25777" y="20358"/>
                  <a:pt x="25824" y="20288"/>
                </a:cubicBezTo>
                <a:cubicBezTo>
                  <a:pt x="25894" y="20288"/>
                  <a:pt x="25964" y="20265"/>
                  <a:pt x="26034" y="20242"/>
                </a:cubicBezTo>
                <a:close/>
                <a:moveTo>
                  <a:pt x="9667" y="18934"/>
                </a:moveTo>
                <a:cubicBezTo>
                  <a:pt x="9690" y="19028"/>
                  <a:pt x="9737" y="19121"/>
                  <a:pt x="9784" y="19214"/>
                </a:cubicBezTo>
                <a:cubicBezTo>
                  <a:pt x="9830" y="19728"/>
                  <a:pt x="9924" y="20242"/>
                  <a:pt x="10040" y="20732"/>
                </a:cubicBezTo>
                <a:cubicBezTo>
                  <a:pt x="9877" y="20522"/>
                  <a:pt x="9714" y="20288"/>
                  <a:pt x="9573" y="20055"/>
                </a:cubicBezTo>
                <a:cubicBezTo>
                  <a:pt x="9550" y="19938"/>
                  <a:pt x="9573" y="19821"/>
                  <a:pt x="9573" y="19705"/>
                </a:cubicBezTo>
                <a:cubicBezTo>
                  <a:pt x="9597" y="19448"/>
                  <a:pt x="9620" y="19191"/>
                  <a:pt x="9667" y="18934"/>
                </a:cubicBezTo>
                <a:close/>
                <a:moveTo>
                  <a:pt x="9177" y="20428"/>
                </a:moveTo>
                <a:cubicBezTo>
                  <a:pt x="9200" y="20475"/>
                  <a:pt x="9247" y="20522"/>
                  <a:pt x="9270" y="20569"/>
                </a:cubicBezTo>
                <a:cubicBezTo>
                  <a:pt x="9270" y="20662"/>
                  <a:pt x="9293" y="20755"/>
                  <a:pt x="9293" y="20849"/>
                </a:cubicBezTo>
                <a:lnTo>
                  <a:pt x="9200" y="20732"/>
                </a:lnTo>
                <a:lnTo>
                  <a:pt x="9153" y="20545"/>
                </a:lnTo>
                <a:cubicBezTo>
                  <a:pt x="9153" y="20522"/>
                  <a:pt x="9153" y="20475"/>
                  <a:pt x="9177" y="20428"/>
                </a:cubicBezTo>
                <a:close/>
                <a:moveTo>
                  <a:pt x="31614" y="19191"/>
                </a:moveTo>
                <a:lnTo>
                  <a:pt x="31614" y="19191"/>
                </a:lnTo>
                <a:cubicBezTo>
                  <a:pt x="31591" y="19728"/>
                  <a:pt x="31521" y="20242"/>
                  <a:pt x="31404" y="20779"/>
                </a:cubicBezTo>
                <a:lnTo>
                  <a:pt x="31357" y="20849"/>
                </a:lnTo>
                <a:cubicBezTo>
                  <a:pt x="31357" y="20825"/>
                  <a:pt x="31357" y="20825"/>
                  <a:pt x="31357" y="20802"/>
                </a:cubicBezTo>
                <a:cubicBezTo>
                  <a:pt x="31474" y="20335"/>
                  <a:pt x="31544" y="19868"/>
                  <a:pt x="31567" y="19401"/>
                </a:cubicBezTo>
                <a:cubicBezTo>
                  <a:pt x="31591" y="19331"/>
                  <a:pt x="31591" y="19261"/>
                  <a:pt x="31614" y="19191"/>
                </a:cubicBezTo>
                <a:close/>
                <a:moveTo>
                  <a:pt x="5441" y="16249"/>
                </a:moveTo>
                <a:lnTo>
                  <a:pt x="5441" y="16249"/>
                </a:lnTo>
                <a:cubicBezTo>
                  <a:pt x="5394" y="17020"/>
                  <a:pt x="5441" y="17813"/>
                  <a:pt x="5558" y="18584"/>
                </a:cubicBezTo>
                <a:cubicBezTo>
                  <a:pt x="5534" y="19354"/>
                  <a:pt x="5581" y="20125"/>
                  <a:pt x="5721" y="20872"/>
                </a:cubicBezTo>
                <a:cubicBezTo>
                  <a:pt x="5604" y="20662"/>
                  <a:pt x="5511" y="20428"/>
                  <a:pt x="5417" y="20195"/>
                </a:cubicBezTo>
                <a:cubicBezTo>
                  <a:pt x="5347" y="19845"/>
                  <a:pt x="5301" y="19471"/>
                  <a:pt x="5254" y="19121"/>
                </a:cubicBezTo>
                <a:cubicBezTo>
                  <a:pt x="5207" y="18467"/>
                  <a:pt x="5207" y="17837"/>
                  <a:pt x="5231" y="17206"/>
                </a:cubicBezTo>
                <a:lnTo>
                  <a:pt x="5231" y="17206"/>
                </a:lnTo>
                <a:lnTo>
                  <a:pt x="5254" y="17230"/>
                </a:lnTo>
                <a:cubicBezTo>
                  <a:pt x="5301" y="16903"/>
                  <a:pt x="5347" y="16576"/>
                  <a:pt x="5441" y="16249"/>
                </a:cubicBezTo>
                <a:close/>
                <a:moveTo>
                  <a:pt x="14056" y="19505"/>
                </a:moveTo>
                <a:cubicBezTo>
                  <a:pt x="14305" y="19867"/>
                  <a:pt x="14555" y="20229"/>
                  <a:pt x="14827" y="20569"/>
                </a:cubicBezTo>
                <a:cubicBezTo>
                  <a:pt x="14850" y="20685"/>
                  <a:pt x="14897" y="20802"/>
                  <a:pt x="14920" y="20895"/>
                </a:cubicBezTo>
                <a:lnTo>
                  <a:pt x="14803" y="20802"/>
                </a:lnTo>
                <a:cubicBezTo>
                  <a:pt x="14523" y="20452"/>
                  <a:pt x="14266" y="20078"/>
                  <a:pt x="14033" y="19705"/>
                </a:cubicBezTo>
                <a:cubicBezTo>
                  <a:pt x="14053" y="19626"/>
                  <a:pt x="14056" y="19564"/>
                  <a:pt x="14056" y="19505"/>
                </a:cubicBezTo>
                <a:close/>
                <a:moveTo>
                  <a:pt x="27995" y="20032"/>
                </a:moveTo>
                <a:lnTo>
                  <a:pt x="27995" y="20032"/>
                </a:lnTo>
                <a:cubicBezTo>
                  <a:pt x="27972" y="20102"/>
                  <a:pt x="27972" y="20148"/>
                  <a:pt x="27948" y="20218"/>
                </a:cubicBezTo>
                <a:cubicBezTo>
                  <a:pt x="27855" y="20452"/>
                  <a:pt x="27762" y="20709"/>
                  <a:pt x="27645" y="20919"/>
                </a:cubicBezTo>
                <a:cubicBezTo>
                  <a:pt x="27645" y="20802"/>
                  <a:pt x="27692" y="20639"/>
                  <a:pt x="27715" y="20498"/>
                </a:cubicBezTo>
                <a:lnTo>
                  <a:pt x="27715" y="20475"/>
                </a:lnTo>
                <a:cubicBezTo>
                  <a:pt x="27808" y="20335"/>
                  <a:pt x="27902" y="20195"/>
                  <a:pt x="27995" y="20032"/>
                </a:cubicBezTo>
                <a:close/>
                <a:moveTo>
                  <a:pt x="24680" y="20428"/>
                </a:moveTo>
                <a:cubicBezTo>
                  <a:pt x="24586" y="20592"/>
                  <a:pt x="24493" y="20732"/>
                  <a:pt x="24399" y="20872"/>
                </a:cubicBezTo>
                <a:lnTo>
                  <a:pt x="24236" y="20989"/>
                </a:lnTo>
                <a:lnTo>
                  <a:pt x="24213" y="20989"/>
                </a:lnTo>
                <a:cubicBezTo>
                  <a:pt x="24259" y="20895"/>
                  <a:pt x="24306" y="20802"/>
                  <a:pt x="24353" y="20685"/>
                </a:cubicBezTo>
                <a:lnTo>
                  <a:pt x="24470" y="20592"/>
                </a:lnTo>
                <a:cubicBezTo>
                  <a:pt x="24540" y="20545"/>
                  <a:pt x="24610" y="20498"/>
                  <a:pt x="24680" y="20428"/>
                </a:cubicBezTo>
                <a:close/>
                <a:moveTo>
                  <a:pt x="3013" y="14311"/>
                </a:moveTo>
                <a:cubicBezTo>
                  <a:pt x="3013" y="14545"/>
                  <a:pt x="3036" y="14778"/>
                  <a:pt x="3059" y="14988"/>
                </a:cubicBezTo>
                <a:cubicBezTo>
                  <a:pt x="2849" y="15782"/>
                  <a:pt x="2756" y="16599"/>
                  <a:pt x="2779" y="17440"/>
                </a:cubicBezTo>
                <a:cubicBezTo>
                  <a:pt x="2616" y="18654"/>
                  <a:pt x="2592" y="19915"/>
                  <a:pt x="2709" y="21152"/>
                </a:cubicBezTo>
                <a:cubicBezTo>
                  <a:pt x="1985" y="19938"/>
                  <a:pt x="1705" y="18491"/>
                  <a:pt x="1939" y="17090"/>
                </a:cubicBezTo>
                <a:cubicBezTo>
                  <a:pt x="2172" y="16109"/>
                  <a:pt x="2522" y="15175"/>
                  <a:pt x="3013" y="14311"/>
                </a:cubicBezTo>
                <a:close/>
                <a:moveTo>
                  <a:pt x="25147" y="20592"/>
                </a:moveTo>
                <a:lnTo>
                  <a:pt x="25147" y="20592"/>
                </a:lnTo>
                <a:cubicBezTo>
                  <a:pt x="25007" y="20779"/>
                  <a:pt x="24866" y="20965"/>
                  <a:pt x="24703" y="21152"/>
                </a:cubicBezTo>
                <a:lnTo>
                  <a:pt x="24680" y="21152"/>
                </a:lnTo>
                <a:cubicBezTo>
                  <a:pt x="24796" y="21012"/>
                  <a:pt x="24890" y="20872"/>
                  <a:pt x="24983" y="20755"/>
                </a:cubicBezTo>
                <a:cubicBezTo>
                  <a:pt x="25030" y="20685"/>
                  <a:pt x="25100" y="20639"/>
                  <a:pt x="25147" y="20592"/>
                </a:cubicBezTo>
                <a:close/>
                <a:moveTo>
                  <a:pt x="30633" y="18491"/>
                </a:moveTo>
                <a:cubicBezTo>
                  <a:pt x="30703" y="18747"/>
                  <a:pt x="30797" y="19028"/>
                  <a:pt x="30844" y="19284"/>
                </a:cubicBezTo>
                <a:cubicBezTo>
                  <a:pt x="30706" y="19948"/>
                  <a:pt x="30479" y="20590"/>
                  <a:pt x="30162" y="21186"/>
                </a:cubicBezTo>
                <a:lnTo>
                  <a:pt x="30162" y="21186"/>
                </a:lnTo>
                <a:cubicBezTo>
                  <a:pt x="30138" y="20988"/>
                  <a:pt x="30094" y="20790"/>
                  <a:pt x="30050" y="20592"/>
                </a:cubicBezTo>
                <a:cubicBezTo>
                  <a:pt x="30283" y="19961"/>
                  <a:pt x="30447" y="19308"/>
                  <a:pt x="30587" y="18654"/>
                </a:cubicBezTo>
                <a:cubicBezTo>
                  <a:pt x="30587" y="18607"/>
                  <a:pt x="30610" y="18537"/>
                  <a:pt x="30633" y="18491"/>
                </a:cubicBezTo>
                <a:close/>
                <a:moveTo>
                  <a:pt x="28882" y="20779"/>
                </a:moveTo>
                <a:cubicBezTo>
                  <a:pt x="28882" y="20802"/>
                  <a:pt x="28859" y="20825"/>
                  <a:pt x="28859" y="20849"/>
                </a:cubicBezTo>
                <a:cubicBezTo>
                  <a:pt x="28789" y="20965"/>
                  <a:pt x="28719" y="21082"/>
                  <a:pt x="28625" y="21199"/>
                </a:cubicBezTo>
                <a:lnTo>
                  <a:pt x="28672" y="21059"/>
                </a:lnTo>
                <a:lnTo>
                  <a:pt x="28882" y="20779"/>
                </a:lnTo>
                <a:close/>
                <a:moveTo>
                  <a:pt x="4203" y="20405"/>
                </a:moveTo>
                <a:lnTo>
                  <a:pt x="4203" y="20405"/>
                </a:lnTo>
                <a:cubicBezTo>
                  <a:pt x="4250" y="20522"/>
                  <a:pt x="4297" y="20639"/>
                  <a:pt x="4367" y="20755"/>
                </a:cubicBezTo>
                <a:cubicBezTo>
                  <a:pt x="4414" y="20872"/>
                  <a:pt x="4437" y="20989"/>
                  <a:pt x="4460" y="21106"/>
                </a:cubicBezTo>
                <a:lnTo>
                  <a:pt x="4484" y="21246"/>
                </a:lnTo>
                <a:cubicBezTo>
                  <a:pt x="4390" y="20965"/>
                  <a:pt x="4297" y="20685"/>
                  <a:pt x="4203" y="20405"/>
                </a:cubicBezTo>
                <a:close/>
                <a:moveTo>
                  <a:pt x="16695" y="19401"/>
                </a:moveTo>
                <a:lnTo>
                  <a:pt x="16695" y="19401"/>
                </a:lnTo>
                <a:cubicBezTo>
                  <a:pt x="17138" y="19658"/>
                  <a:pt x="17605" y="19891"/>
                  <a:pt x="18095" y="20078"/>
                </a:cubicBezTo>
                <a:cubicBezTo>
                  <a:pt x="18773" y="20545"/>
                  <a:pt x="19566" y="20849"/>
                  <a:pt x="20407" y="20942"/>
                </a:cubicBezTo>
                <a:cubicBezTo>
                  <a:pt x="20360" y="21082"/>
                  <a:pt x="20314" y="21199"/>
                  <a:pt x="20267" y="21339"/>
                </a:cubicBezTo>
                <a:cubicBezTo>
                  <a:pt x="18983" y="21269"/>
                  <a:pt x="17792" y="20709"/>
                  <a:pt x="16928" y="19775"/>
                </a:cubicBezTo>
                <a:cubicBezTo>
                  <a:pt x="16881" y="19728"/>
                  <a:pt x="16858" y="19681"/>
                  <a:pt x="16811" y="19635"/>
                </a:cubicBezTo>
                <a:cubicBezTo>
                  <a:pt x="16765" y="19565"/>
                  <a:pt x="16741" y="19471"/>
                  <a:pt x="16695" y="19401"/>
                </a:cubicBezTo>
                <a:close/>
                <a:moveTo>
                  <a:pt x="21901" y="20825"/>
                </a:moveTo>
                <a:lnTo>
                  <a:pt x="21901" y="20919"/>
                </a:lnTo>
                <a:cubicBezTo>
                  <a:pt x="21691" y="21082"/>
                  <a:pt x="21434" y="21222"/>
                  <a:pt x="21201" y="21316"/>
                </a:cubicBezTo>
                <a:cubicBezTo>
                  <a:pt x="21014" y="21339"/>
                  <a:pt x="20851" y="21339"/>
                  <a:pt x="20664" y="21339"/>
                </a:cubicBezTo>
                <a:cubicBezTo>
                  <a:pt x="20687" y="21222"/>
                  <a:pt x="20734" y="21082"/>
                  <a:pt x="20781" y="20942"/>
                </a:cubicBezTo>
                <a:cubicBezTo>
                  <a:pt x="20835" y="20949"/>
                  <a:pt x="20892" y="20952"/>
                  <a:pt x="20949" y="20952"/>
                </a:cubicBezTo>
                <a:cubicBezTo>
                  <a:pt x="21088" y="20952"/>
                  <a:pt x="21232" y="20935"/>
                  <a:pt x="21364" y="20919"/>
                </a:cubicBezTo>
                <a:cubicBezTo>
                  <a:pt x="21551" y="20895"/>
                  <a:pt x="21714" y="20872"/>
                  <a:pt x="21901" y="20825"/>
                </a:cubicBezTo>
                <a:close/>
                <a:moveTo>
                  <a:pt x="12632" y="19845"/>
                </a:moveTo>
                <a:lnTo>
                  <a:pt x="12632" y="19845"/>
                </a:lnTo>
                <a:cubicBezTo>
                  <a:pt x="12859" y="20027"/>
                  <a:pt x="13064" y="20208"/>
                  <a:pt x="13312" y="20390"/>
                </a:cubicBezTo>
                <a:lnTo>
                  <a:pt x="13312" y="20390"/>
                </a:lnTo>
                <a:cubicBezTo>
                  <a:pt x="13428" y="20737"/>
                  <a:pt x="13567" y="21061"/>
                  <a:pt x="13706" y="21386"/>
                </a:cubicBezTo>
                <a:cubicBezTo>
                  <a:pt x="13496" y="21199"/>
                  <a:pt x="13286" y="21012"/>
                  <a:pt x="13076" y="20825"/>
                </a:cubicBezTo>
                <a:cubicBezTo>
                  <a:pt x="13029" y="20709"/>
                  <a:pt x="12959" y="20592"/>
                  <a:pt x="12912" y="20475"/>
                </a:cubicBezTo>
                <a:cubicBezTo>
                  <a:pt x="12819" y="20288"/>
                  <a:pt x="12725" y="20078"/>
                  <a:pt x="12632" y="19845"/>
                </a:cubicBezTo>
                <a:close/>
                <a:moveTo>
                  <a:pt x="10725" y="20180"/>
                </a:moveTo>
                <a:lnTo>
                  <a:pt x="10725" y="20180"/>
                </a:lnTo>
                <a:cubicBezTo>
                  <a:pt x="10824" y="20284"/>
                  <a:pt x="10922" y="20400"/>
                  <a:pt x="11021" y="20498"/>
                </a:cubicBezTo>
                <a:cubicBezTo>
                  <a:pt x="11091" y="20615"/>
                  <a:pt x="11138" y="20732"/>
                  <a:pt x="11208" y="20872"/>
                </a:cubicBezTo>
                <a:cubicBezTo>
                  <a:pt x="11325" y="21082"/>
                  <a:pt x="11441" y="21316"/>
                  <a:pt x="11581" y="21526"/>
                </a:cubicBezTo>
                <a:cubicBezTo>
                  <a:pt x="11267" y="21100"/>
                  <a:pt x="10975" y="20631"/>
                  <a:pt x="10725" y="20180"/>
                </a:cubicBezTo>
                <a:close/>
                <a:moveTo>
                  <a:pt x="7145" y="20498"/>
                </a:moveTo>
                <a:cubicBezTo>
                  <a:pt x="7215" y="20849"/>
                  <a:pt x="7285" y="21199"/>
                  <a:pt x="7379" y="21549"/>
                </a:cubicBezTo>
                <a:lnTo>
                  <a:pt x="7309" y="21432"/>
                </a:lnTo>
                <a:cubicBezTo>
                  <a:pt x="7262" y="21152"/>
                  <a:pt x="7192" y="20872"/>
                  <a:pt x="7145" y="20592"/>
                </a:cubicBezTo>
                <a:lnTo>
                  <a:pt x="7145" y="20498"/>
                </a:lnTo>
                <a:close/>
                <a:moveTo>
                  <a:pt x="11955" y="20522"/>
                </a:moveTo>
                <a:lnTo>
                  <a:pt x="11955" y="20522"/>
                </a:lnTo>
                <a:cubicBezTo>
                  <a:pt x="12188" y="20872"/>
                  <a:pt x="12422" y="21222"/>
                  <a:pt x="12702" y="21549"/>
                </a:cubicBezTo>
                <a:cubicBezTo>
                  <a:pt x="12585" y="21456"/>
                  <a:pt x="12469" y="21362"/>
                  <a:pt x="12352" y="21269"/>
                </a:cubicBezTo>
                <a:cubicBezTo>
                  <a:pt x="12212" y="21012"/>
                  <a:pt x="12072" y="20779"/>
                  <a:pt x="11955" y="20522"/>
                </a:cubicBezTo>
                <a:close/>
                <a:moveTo>
                  <a:pt x="25987" y="21292"/>
                </a:moveTo>
                <a:lnTo>
                  <a:pt x="25987" y="21292"/>
                </a:lnTo>
                <a:cubicBezTo>
                  <a:pt x="25917" y="21362"/>
                  <a:pt x="25824" y="21456"/>
                  <a:pt x="25754" y="21526"/>
                </a:cubicBezTo>
                <a:lnTo>
                  <a:pt x="25707" y="21549"/>
                </a:lnTo>
                <a:lnTo>
                  <a:pt x="25847" y="21362"/>
                </a:lnTo>
                <a:cubicBezTo>
                  <a:pt x="25894" y="21339"/>
                  <a:pt x="25940" y="21316"/>
                  <a:pt x="25987" y="21292"/>
                </a:cubicBezTo>
                <a:close/>
                <a:moveTo>
                  <a:pt x="17535" y="20919"/>
                </a:moveTo>
                <a:lnTo>
                  <a:pt x="17535" y="20919"/>
                </a:lnTo>
                <a:cubicBezTo>
                  <a:pt x="18119" y="21222"/>
                  <a:pt x="18726" y="21432"/>
                  <a:pt x="19356" y="21573"/>
                </a:cubicBezTo>
                <a:cubicBezTo>
                  <a:pt x="18749" y="21502"/>
                  <a:pt x="18166" y="21339"/>
                  <a:pt x="17629" y="21035"/>
                </a:cubicBezTo>
                <a:cubicBezTo>
                  <a:pt x="17605" y="21012"/>
                  <a:pt x="17582" y="20965"/>
                  <a:pt x="17535" y="20919"/>
                </a:cubicBezTo>
                <a:close/>
                <a:moveTo>
                  <a:pt x="32711" y="21129"/>
                </a:moveTo>
                <a:cubicBezTo>
                  <a:pt x="32711" y="21246"/>
                  <a:pt x="32711" y="21409"/>
                  <a:pt x="32711" y="21573"/>
                </a:cubicBezTo>
                <a:lnTo>
                  <a:pt x="32711" y="21596"/>
                </a:lnTo>
                <a:lnTo>
                  <a:pt x="32665" y="21666"/>
                </a:lnTo>
                <a:cubicBezTo>
                  <a:pt x="32688" y="21479"/>
                  <a:pt x="32688" y="21316"/>
                  <a:pt x="32711" y="21129"/>
                </a:cubicBezTo>
                <a:close/>
                <a:moveTo>
                  <a:pt x="6025" y="20592"/>
                </a:moveTo>
                <a:cubicBezTo>
                  <a:pt x="6095" y="20825"/>
                  <a:pt x="6188" y="21059"/>
                  <a:pt x="6281" y="21292"/>
                </a:cubicBezTo>
                <a:cubicBezTo>
                  <a:pt x="6281" y="21456"/>
                  <a:pt x="6305" y="21619"/>
                  <a:pt x="6305" y="21806"/>
                </a:cubicBezTo>
                <a:cubicBezTo>
                  <a:pt x="6188" y="21409"/>
                  <a:pt x="6095" y="20989"/>
                  <a:pt x="6025" y="20592"/>
                </a:cubicBezTo>
                <a:close/>
                <a:moveTo>
                  <a:pt x="10987" y="21589"/>
                </a:moveTo>
                <a:lnTo>
                  <a:pt x="10987" y="21589"/>
                </a:lnTo>
                <a:cubicBezTo>
                  <a:pt x="11069" y="21726"/>
                  <a:pt x="11153" y="21851"/>
                  <a:pt x="11254" y="21993"/>
                </a:cubicBezTo>
                <a:lnTo>
                  <a:pt x="11161" y="21899"/>
                </a:lnTo>
                <a:cubicBezTo>
                  <a:pt x="11103" y="21803"/>
                  <a:pt x="11045" y="21691"/>
                  <a:pt x="10987" y="21589"/>
                </a:cubicBezTo>
                <a:close/>
                <a:moveTo>
                  <a:pt x="30703" y="21012"/>
                </a:moveTo>
                <a:lnTo>
                  <a:pt x="30703" y="21012"/>
                </a:lnTo>
                <a:cubicBezTo>
                  <a:pt x="30540" y="21386"/>
                  <a:pt x="30377" y="21736"/>
                  <a:pt x="30213" y="22110"/>
                </a:cubicBezTo>
                <a:lnTo>
                  <a:pt x="30213" y="21923"/>
                </a:lnTo>
                <a:cubicBezTo>
                  <a:pt x="30400" y="21643"/>
                  <a:pt x="30563" y="21316"/>
                  <a:pt x="30703" y="21012"/>
                </a:cubicBezTo>
                <a:close/>
                <a:moveTo>
                  <a:pt x="3013" y="19284"/>
                </a:moveTo>
                <a:cubicBezTo>
                  <a:pt x="3013" y="19495"/>
                  <a:pt x="3013" y="19681"/>
                  <a:pt x="3036" y="19868"/>
                </a:cubicBezTo>
                <a:cubicBezTo>
                  <a:pt x="3059" y="20639"/>
                  <a:pt x="3153" y="21386"/>
                  <a:pt x="3316" y="22133"/>
                </a:cubicBezTo>
                <a:lnTo>
                  <a:pt x="3176" y="21923"/>
                </a:lnTo>
                <a:cubicBezTo>
                  <a:pt x="3059" y="21176"/>
                  <a:pt x="2989" y="20452"/>
                  <a:pt x="3013" y="19705"/>
                </a:cubicBezTo>
                <a:lnTo>
                  <a:pt x="3013" y="19284"/>
                </a:lnTo>
                <a:close/>
                <a:moveTo>
                  <a:pt x="25380" y="21502"/>
                </a:moveTo>
                <a:cubicBezTo>
                  <a:pt x="25287" y="21643"/>
                  <a:pt x="25193" y="21806"/>
                  <a:pt x="25077" y="21969"/>
                </a:cubicBezTo>
                <a:cubicBezTo>
                  <a:pt x="24960" y="22016"/>
                  <a:pt x="24843" y="22086"/>
                  <a:pt x="24726" y="22133"/>
                </a:cubicBezTo>
                <a:cubicBezTo>
                  <a:pt x="24890" y="21946"/>
                  <a:pt x="25030" y="21713"/>
                  <a:pt x="25170" y="21502"/>
                </a:cubicBezTo>
                <a:close/>
                <a:moveTo>
                  <a:pt x="9620" y="20965"/>
                </a:moveTo>
                <a:lnTo>
                  <a:pt x="9620" y="20965"/>
                </a:lnTo>
                <a:cubicBezTo>
                  <a:pt x="9854" y="21246"/>
                  <a:pt x="10110" y="21479"/>
                  <a:pt x="10367" y="21736"/>
                </a:cubicBezTo>
                <a:cubicBezTo>
                  <a:pt x="10437" y="21923"/>
                  <a:pt x="10507" y="22110"/>
                  <a:pt x="10601" y="22273"/>
                </a:cubicBezTo>
                <a:cubicBezTo>
                  <a:pt x="10274" y="21969"/>
                  <a:pt x="9970" y="21619"/>
                  <a:pt x="9667" y="21292"/>
                </a:cubicBezTo>
                <a:cubicBezTo>
                  <a:pt x="9643" y="21176"/>
                  <a:pt x="9620" y="21082"/>
                  <a:pt x="9620" y="20965"/>
                </a:cubicBezTo>
                <a:close/>
                <a:moveTo>
                  <a:pt x="32408" y="19635"/>
                </a:moveTo>
                <a:cubicBezTo>
                  <a:pt x="32385" y="20008"/>
                  <a:pt x="32385" y="20428"/>
                  <a:pt x="32361" y="20825"/>
                </a:cubicBezTo>
                <a:lnTo>
                  <a:pt x="32361" y="20849"/>
                </a:lnTo>
                <a:cubicBezTo>
                  <a:pt x="32198" y="21409"/>
                  <a:pt x="31941" y="21969"/>
                  <a:pt x="31637" y="22483"/>
                </a:cubicBezTo>
                <a:cubicBezTo>
                  <a:pt x="31684" y="22343"/>
                  <a:pt x="31731" y="22180"/>
                  <a:pt x="31754" y="22039"/>
                </a:cubicBezTo>
                <a:cubicBezTo>
                  <a:pt x="31918" y="21479"/>
                  <a:pt x="32034" y="20895"/>
                  <a:pt x="32081" y="20312"/>
                </a:cubicBezTo>
                <a:cubicBezTo>
                  <a:pt x="32198" y="20102"/>
                  <a:pt x="32291" y="19868"/>
                  <a:pt x="32408" y="19635"/>
                </a:cubicBezTo>
                <a:close/>
                <a:moveTo>
                  <a:pt x="14523" y="21176"/>
                </a:moveTo>
                <a:cubicBezTo>
                  <a:pt x="14687" y="21339"/>
                  <a:pt x="14873" y="21479"/>
                  <a:pt x="15037" y="21619"/>
                </a:cubicBezTo>
                <a:lnTo>
                  <a:pt x="15340" y="21923"/>
                </a:lnTo>
                <a:cubicBezTo>
                  <a:pt x="15434" y="22133"/>
                  <a:pt x="15527" y="22343"/>
                  <a:pt x="15644" y="22553"/>
                </a:cubicBezTo>
                <a:cubicBezTo>
                  <a:pt x="15177" y="22180"/>
                  <a:pt x="14780" y="21713"/>
                  <a:pt x="14477" y="21176"/>
                </a:cubicBezTo>
                <a:close/>
                <a:moveTo>
                  <a:pt x="22718" y="22436"/>
                </a:moveTo>
                <a:cubicBezTo>
                  <a:pt x="22672" y="22483"/>
                  <a:pt x="22602" y="22553"/>
                  <a:pt x="22555" y="22600"/>
                </a:cubicBezTo>
                <a:cubicBezTo>
                  <a:pt x="22205" y="22740"/>
                  <a:pt x="21831" y="22810"/>
                  <a:pt x="21458" y="22857"/>
                </a:cubicBezTo>
                <a:lnTo>
                  <a:pt x="21481" y="22833"/>
                </a:lnTo>
                <a:cubicBezTo>
                  <a:pt x="21551" y="22787"/>
                  <a:pt x="21598" y="22717"/>
                  <a:pt x="21644" y="22647"/>
                </a:cubicBezTo>
                <a:cubicBezTo>
                  <a:pt x="21995" y="22600"/>
                  <a:pt x="22368" y="22530"/>
                  <a:pt x="22718" y="22436"/>
                </a:cubicBezTo>
                <a:close/>
                <a:moveTo>
                  <a:pt x="34626" y="21246"/>
                </a:moveTo>
                <a:cubicBezTo>
                  <a:pt x="34533" y="21619"/>
                  <a:pt x="34439" y="22016"/>
                  <a:pt x="34322" y="22390"/>
                </a:cubicBezTo>
                <a:cubicBezTo>
                  <a:pt x="34182" y="22553"/>
                  <a:pt x="34042" y="22693"/>
                  <a:pt x="33902" y="22857"/>
                </a:cubicBezTo>
                <a:cubicBezTo>
                  <a:pt x="34019" y="22553"/>
                  <a:pt x="34112" y="22273"/>
                  <a:pt x="34206" y="21969"/>
                </a:cubicBezTo>
                <a:cubicBezTo>
                  <a:pt x="34299" y="21783"/>
                  <a:pt x="34392" y="21596"/>
                  <a:pt x="34486" y="21409"/>
                </a:cubicBezTo>
                <a:lnTo>
                  <a:pt x="34626" y="21246"/>
                </a:lnTo>
                <a:close/>
                <a:moveTo>
                  <a:pt x="29816" y="21176"/>
                </a:moveTo>
                <a:cubicBezTo>
                  <a:pt x="29840" y="21362"/>
                  <a:pt x="29863" y="21526"/>
                  <a:pt x="29886" y="21713"/>
                </a:cubicBezTo>
                <a:cubicBezTo>
                  <a:pt x="29631" y="22130"/>
                  <a:pt x="29353" y="22548"/>
                  <a:pt x="29051" y="22920"/>
                </a:cubicBezTo>
                <a:lnTo>
                  <a:pt x="29051" y="22920"/>
                </a:lnTo>
                <a:cubicBezTo>
                  <a:pt x="29076" y="22790"/>
                  <a:pt x="29119" y="22660"/>
                  <a:pt x="29162" y="22530"/>
                </a:cubicBezTo>
                <a:cubicBezTo>
                  <a:pt x="29396" y="22086"/>
                  <a:pt x="29629" y="21643"/>
                  <a:pt x="29816" y="21176"/>
                </a:cubicBezTo>
                <a:close/>
                <a:moveTo>
                  <a:pt x="21084" y="22717"/>
                </a:moveTo>
                <a:cubicBezTo>
                  <a:pt x="21014" y="22763"/>
                  <a:pt x="20944" y="22833"/>
                  <a:pt x="20874" y="22880"/>
                </a:cubicBezTo>
                <a:lnTo>
                  <a:pt x="20781" y="22927"/>
                </a:lnTo>
                <a:cubicBezTo>
                  <a:pt x="20454" y="22927"/>
                  <a:pt x="20127" y="22903"/>
                  <a:pt x="19800" y="22857"/>
                </a:cubicBezTo>
                <a:lnTo>
                  <a:pt x="19870" y="22763"/>
                </a:lnTo>
                <a:cubicBezTo>
                  <a:pt x="20267" y="22763"/>
                  <a:pt x="20664" y="22763"/>
                  <a:pt x="21084" y="22717"/>
                </a:cubicBezTo>
                <a:close/>
                <a:moveTo>
                  <a:pt x="10998" y="22320"/>
                </a:moveTo>
                <a:lnTo>
                  <a:pt x="11044" y="22343"/>
                </a:lnTo>
                <a:cubicBezTo>
                  <a:pt x="11161" y="22600"/>
                  <a:pt x="11325" y="22857"/>
                  <a:pt x="11465" y="23090"/>
                </a:cubicBezTo>
                <a:cubicBezTo>
                  <a:pt x="11441" y="23067"/>
                  <a:pt x="11418" y="23043"/>
                  <a:pt x="11371" y="23020"/>
                </a:cubicBezTo>
                <a:cubicBezTo>
                  <a:pt x="11231" y="22787"/>
                  <a:pt x="11114" y="22553"/>
                  <a:pt x="10998" y="22320"/>
                </a:cubicBezTo>
                <a:close/>
                <a:moveTo>
                  <a:pt x="15971" y="22436"/>
                </a:moveTo>
                <a:lnTo>
                  <a:pt x="15971" y="22436"/>
                </a:lnTo>
                <a:cubicBezTo>
                  <a:pt x="16298" y="22693"/>
                  <a:pt x="16625" y="22903"/>
                  <a:pt x="16975" y="23090"/>
                </a:cubicBezTo>
                <a:cubicBezTo>
                  <a:pt x="16881" y="23113"/>
                  <a:pt x="16765" y="23137"/>
                  <a:pt x="16648" y="23137"/>
                </a:cubicBezTo>
                <a:lnTo>
                  <a:pt x="16368" y="23020"/>
                </a:lnTo>
                <a:lnTo>
                  <a:pt x="16298" y="22973"/>
                </a:lnTo>
                <a:lnTo>
                  <a:pt x="16274" y="22950"/>
                </a:lnTo>
                <a:cubicBezTo>
                  <a:pt x="16181" y="22787"/>
                  <a:pt x="16088" y="22600"/>
                  <a:pt x="15971" y="22436"/>
                </a:cubicBezTo>
                <a:close/>
                <a:moveTo>
                  <a:pt x="24329" y="22693"/>
                </a:moveTo>
                <a:cubicBezTo>
                  <a:pt x="24037" y="22881"/>
                  <a:pt x="23726" y="23050"/>
                  <a:pt x="23413" y="23201"/>
                </a:cubicBezTo>
                <a:lnTo>
                  <a:pt x="23413" y="23201"/>
                </a:lnTo>
                <a:cubicBezTo>
                  <a:pt x="23627" y="23095"/>
                  <a:pt x="23827" y="22973"/>
                  <a:pt x="24026" y="22833"/>
                </a:cubicBezTo>
                <a:lnTo>
                  <a:pt x="24026" y="22810"/>
                </a:lnTo>
                <a:lnTo>
                  <a:pt x="24049" y="22787"/>
                </a:lnTo>
                <a:lnTo>
                  <a:pt x="24329" y="22693"/>
                </a:lnTo>
                <a:close/>
                <a:moveTo>
                  <a:pt x="38432" y="12957"/>
                </a:moveTo>
                <a:lnTo>
                  <a:pt x="38432" y="12957"/>
                </a:lnTo>
                <a:cubicBezTo>
                  <a:pt x="38805" y="14872"/>
                  <a:pt x="38782" y="16856"/>
                  <a:pt x="38315" y="18747"/>
                </a:cubicBezTo>
                <a:cubicBezTo>
                  <a:pt x="37918" y="20382"/>
                  <a:pt x="37241" y="21946"/>
                  <a:pt x="36284" y="23347"/>
                </a:cubicBezTo>
                <a:cubicBezTo>
                  <a:pt x="36377" y="22997"/>
                  <a:pt x="36424" y="22670"/>
                  <a:pt x="36447" y="22320"/>
                </a:cubicBezTo>
                <a:cubicBezTo>
                  <a:pt x="36517" y="22063"/>
                  <a:pt x="36564" y="21829"/>
                  <a:pt x="36634" y="21573"/>
                </a:cubicBezTo>
                <a:cubicBezTo>
                  <a:pt x="36891" y="20452"/>
                  <a:pt x="37054" y="19284"/>
                  <a:pt x="37124" y="18117"/>
                </a:cubicBezTo>
                <a:cubicBezTo>
                  <a:pt x="37334" y="17417"/>
                  <a:pt x="37474" y="16693"/>
                  <a:pt x="37544" y="15969"/>
                </a:cubicBezTo>
                <a:cubicBezTo>
                  <a:pt x="37825" y="15245"/>
                  <a:pt x="38058" y="14498"/>
                  <a:pt x="38268" y="13728"/>
                </a:cubicBezTo>
                <a:cubicBezTo>
                  <a:pt x="38338" y="13471"/>
                  <a:pt x="38385" y="13214"/>
                  <a:pt x="38432" y="12957"/>
                </a:cubicBezTo>
                <a:close/>
                <a:moveTo>
                  <a:pt x="26034" y="22460"/>
                </a:moveTo>
                <a:cubicBezTo>
                  <a:pt x="25917" y="22647"/>
                  <a:pt x="25824" y="22833"/>
                  <a:pt x="25707" y="22997"/>
                </a:cubicBezTo>
                <a:lnTo>
                  <a:pt x="25684" y="22997"/>
                </a:lnTo>
                <a:cubicBezTo>
                  <a:pt x="25473" y="23160"/>
                  <a:pt x="25217" y="23277"/>
                  <a:pt x="24983" y="23394"/>
                </a:cubicBezTo>
                <a:lnTo>
                  <a:pt x="24960" y="23394"/>
                </a:lnTo>
                <a:cubicBezTo>
                  <a:pt x="25333" y="23090"/>
                  <a:pt x="25684" y="22787"/>
                  <a:pt x="26034" y="22460"/>
                </a:cubicBezTo>
                <a:close/>
                <a:moveTo>
                  <a:pt x="7659" y="19261"/>
                </a:moveTo>
                <a:lnTo>
                  <a:pt x="7659" y="19261"/>
                </a:lnTo>
                <a:cubicBezTo>
                  <a:pt x="7939" y="19681"/>
                  <a:pt x="8243" y="20078"/>
                  <a:pt x="8546" y="20475"/>
                </a:cubicBezTo>
                <a:cubicBezTo>
                  <a:pt x="8593" y="20685"/>
                  <a:pt x="8640" y="20872"/>
                  <a:pt x="8710" y="21082"/>
                </a:cubicBezTo>
                <a:cubicBezTo>
                  <a:pt x="8616" y="21853"/>
                  <a:pt x="8616" y="22647"/>
                  <a:pt x="8710" y="23440"/>
                </a:cubicBezTo>
                <a:cubicBezTo>
                  <a:pt x="8289" y="22506"/>
                  <a:pt x="7962" y="21526"/>
                  <a:pt x="7799" y="20545"/>
                </a:cubicBezTo>
                <a:cubicBezTo>
                  <a:pt x="7729" y="20102"/>
                  <a:pt x="7682" y="19681"/>
                  <a:pt x="7659" y="19261"/>
                </a:cubicBezTo>
                <a:close/>
                <a:moveTo>
                  <a:pt x="26641" y="22973"/>
                </a:moveTo>
                <a:lnTo>
                  <a:pt x="26641" y="23020"/>
                </a:lnTo>
                <a:cubicBezTo>
                  <a:pt x="26454" y="23160"/>
                  <a:pt x="26244" y="23324"/>
                  <a:pt x="26057" y="23440"/>
                </a:cubicBezTo>
                <a:lnTo>
                  <a:pt x="26081" y="23417"/>
                </a:lnTo>
                <a:cubicBezTo>
                  <a:pt x="26267" y="23277"/>
                  <a:pt x="26454" y="23137"/>
                  <a:pt x="26641" y="22973"/>
                </a:cubicBezTo>
                <a:close/>
                <a:moveTo>
                  <a:pt x="12867" y="22687"/>
                </a:moveTo>
                <a:cubicBezTo>
                  <a:pt x="12926" y="22751"/>
                  <a:pt x="12995" y="22816"/>
                  <a:pt x="13076" y="22880"/>
                </a:cubicBezTo>
                <a:cubicBezTo>
                  <a:pt x="13216" y="23090"/>
                  <a:pt x="13379" y="23277"/>
                  <a:pt x="13566" y="23464"/>
                </a:cubicBezTo>
                <a:lnTo>
                  <a:pt x="13543" y="23464"/>
                </a:lnTo>
                <a:cubicBezTo>
                  <a:pt x="13291" y="23212"/>
                  <a:pt x="13077" y="22942"/>
                  <a:pt x="12867" y="22687"/>
                </a:cubicBezTo>
                <a:close/>
                <a:moveTo>
                  <a:pt x="26501" y="21409"/>
                </a:moveTo>
                <a:cubicBezTo>
                  <a:pt x="26501" y="21456"/>
                  <a:pt x="26477" y="21479"/>
                  <a:pt x="26477" y="21526"/>
                </a:cubicBezTo>
                <a:cubicBezTo>
                  <a:pt x="25824" y="22273"/>
                  <a:pt x="25100" y="22927"/>
                  <a:pt x="24283" y="23487"/>
                </a:cubicBezTo>
                <a:lnTo>
                  <a:pt x="24470" y="23277"/>
                </a:lnTo>
                <a:cubicBezTo>
                  <a:pt x="24610" y="23090"/>
                  <a:pt x="24750" y="22927"/>
                  <a:pt x="24890" y="22740"/>
                </a:cubicBezTo>
                <a:cubicBezTo>
                  <a:pt x="25263" y="22483"/>
                  <a:pt x="25614" y="22180"/>
                  <a:pt x="25940" y="21853"/>
                </a:cubicBezTo>
                <a:lnTo>
                  <a:pt x="26010" y="21783"/>
                </a:lnTo>
                <a:cubicBezTo>
                  <a:pt x="26197" y="21666"/>
                  <a:pt x="26361" y="21549"/>
                  <a:pt x="26501" y="21409"/>
                </a:cubicBezTo>
                <a:close/>
                <a:moveTo>
                  <a:pt x="32244" y="22039"/>
                </a:moveTo>
                <a:cubicBezTo>
                  <a:pt x="32244" y="22180"/>
                  <a:pt x="32221" y="22343"/>
                  <a:pt x="32198" y="22506"/>
                </a:cubicBezTo>
                <a:lnTo>
                  <a:pt x="32174" y="22530"/>
                </a:lnTo>
                <a:lnTo>
                  <a:pt x="32034" y="22740"/>
                </a:lnTo>
                <a:cubicBezTo>
                  <a:pt x="31801" y="22997"/>
                  <a:pt x="31544" y="23254"/>
                  <a:pt x="31287" y="23487"/>
                </a:cubicBezTo>
                <a:cubicBezTo>
                  <a:pt x="31661" y="23043"/>
                  <a:pt x="31988" y="22553"/>
                  <a:pt x="32244" y="22039"/>
                </a:cubicBezTo>
                <a:close/>
                <a:moveTo>
                  <a:pt x="28345" y="22110"/>
                </a:moveTo>
                <a:cubicBezTo>
                  <a:pt x="28229" y="22343"/>
                  <a:pt x="28112" y="22553"/>
                  <a:pt x="27995" y="22787"/>
                </a:cubicBezTo>
                <a:cubicBezTo>
                  <a:pt x="27768" y="23059"/>
                  <a:pt x="27519" y="23353"/>
                  <a:pt x="27248" y="23627"/>
                </a:cubicBezTo>
                <a:lnTo>
                  <a:pt x="27248" y="23627"/>
                </a:lnTo>
                <a:cubicBezTo>
                  <a:pt x="27248" y="23619"/>
                  <a:pt x="27248" y="23612"/>
                  <a:pt x="27248" y="23604"/>
                </a:cubicBezTo>
                <a:cubicBezTo>
                  <a:pt x="27411" y="23417"/>
                  <a:pt x="27551" y="23230"/>
                  <a:pt x="27692" y="23020"/>
                </a:cubicBezTo>
                <a:cubicBezTo>
                  <a:pt x="27832" y="22810"/>
                  <a:pt x="27995" y="22576"/>
                  <a:pt x="28112" y="22343"/>
                </a:cubicBezTo>
                <a:lnTo>
                  <a:pt x="28345" y="22110"/>
                </a:lnTo>
                <a:close/>
                <a:moveTo>
                  <a:pt x="20570" y="23440"/>
                </a:moveTo>
                <a:lnTo>
                  <a:pt x="20664" y="23464"/>
                </a:lnTo>
                <a:cubicBezTo>
                  <a:pt x="20337" y="23557"/>
                  <a:pt x="20010" y="23604"/>
                  <a:pt x="19706" y="23627"/>
                </a:cubicBezTo>
                <a:lnTo>
                  <a:pt x="19566" y="23604"/>
                </a:lnTo>
                <a:cubicBezTo>
                  <a:pt x="19917" y="23604"/>
                  <a:pt x="20244" y="23557"/>
                  <a:pt x="20570" y="23440"/>
                </a:cubicBezTo>
                <a:close/>
                <a:moveTo>
                  <a:pt x="23139" y="23324"/>
                </a:moveTo>
                <a:lnTo>
                  <a:pt x="23139" y="23324"/>
                </a:lnTo>
                <a:cubicBezTo>
                  <a:pt x="22812" y="23464"/>
                  <a:pt x="22462" y="23604"/>
                  <a:pt x="22111" y="23697"/>
                </a:cubicBezTo>
                <a:lnTo>
                  <a:pt x="22135" y="23674"/>
                </a:lnTo>
                <a:cubicBezTo>
                  <a:pt x="22298" y="23627"/>
                  <a:pt x="22485" y="23557"/>
                  <a:pt x="22648" y="23464"/>
                </a:cubicBezTo>
                <a:cubicBezTo>
                  <a:pt x="22812" y="23417"/>
                  <a:pt x="22975" y="23370"/>
                  <a:pt x="23139" y="23324"/>
                </a:cubicBezTo>
                <a:close/>
                <a:moveTo>
                  <a:pt x="5231" y="23020"/>
                </a:moveTo>
                <a:cubicBezTo>
                  <a:pt x="5334" y="23248"/>
                  <a:pt x="5438" y="23476"/>
                  <a:pt x="5542" y="23721"/>
                </a:cubicBezTo>
                <a:lnTo>
                  <a:pt x="5542" y="23721"/>
                </a:lnTo>
                <a:cubicBezTo>
                  <a:pt x="5461" y="23575"/>
                  <a:pt x="5381" y="23414"/>
                  <a:pt x="5301" y="23254"/>
                </a:cubicBezTo>
                <a:lnTo>
                  <a:pt x="5231" y="23020"/>
                </a:lnTo>
                <a:close/>
                <a:moveTo>
                  <a:pt x="30935" y="22217"/>
                </a:moveTo>
                <a:cubicBezTo>
                  <a:pt x="30707" y="22755"/>
                  <a:pt x="30435" y="23271"/>
                  <a:pt x="30120" y="23744"/>
                </a:cubicBezTo>
                <a:cubicBezTo>
                  <a:pt x="30120" y="23674"/>
                  <a:pt x="30143" y="23604"/>
                  <a:pt x="30143" y="23510"/>
                </a:cubicBezTo>
                <a:cubicBezTo>
                  <a:pt x="30377" y="23160"/>
                  <a:pt x="30587" y="22787"/>
                  <a:pt x="30773" y="22413"/>
                </a:cubicBezTo>
                <a:cubicBezTo>
                  <a:pt x="30832" y="22355"/>
                  <a:pt x="30890" y="22280"/>
                  <a:pt x="30935" y="22217"/>
                </a:cubicBezTo>
                <a:close/>
                <a:moveTo>
                  <a:pt x="3531" y="21071"/>
                </a:moveTo>
                <a:cubicBezTo>
                  <a:pt x="3740" y="21557"/>
                  <a:pt x="3949" y="22043"/>
                  <a:pt x="4203" y="22506"/>
                </a:cubicBezTo>
                <a:lnTo>
                  <a:pt x="4320" y="22810"/>
                </a:lnTo>
                <a:cubicBezTo>
                  <a:pt x="4437" y="23160"/>
                  <a:pt x="4554" y="23534"/>
                  <a:pt x="4694" y="23884"/>
                </a:cubicBezTo>
                <a:cubicBezTo>
                  <a:pt x="4437" y="23604"/>
                  <a:pt x="4180" y="23300"/>
                  <a:pt x="3947" y="22973"/>
                </a:cubicBezTo>
                <a:cubicBezTo>
                  <a:pt x="3763" y="22354"/>
                  <a:pt x="3625" y="21713"/>
                  <a:pt x="3531" y="21071"/>
                </a:cubicBezTo>
                <a:close/>
                <a:moveTo>
                  <a:pt x="24073" y="23277"/>
                </a:moveTo>
                <a:cubicBezTo>
                  <a:pt x="23909" y="23464"/>
                  <a:pt x="23722" y="23650"/>
                  <a:pt x="23536" y="23837"/>
                </a:cubicBezTo>
                <a:cubicBezTo>
                  <a:pt x="23185" y="23907"/>
                  <a:pt x="22812" y="23931"/>
                  <a:pt x="22462" y="23954"/>
                </a:cubicBezTo>
                <a:lnTo>
                  <a:pt x="22625" y="23907"/>
                </a:lnTo>
                <a:cubicBezTo>
                  <a:pt x="23115" y="23744"/>
                  <a:pt x="23606" y="23534"/>
                  <a:pt x="24073" y="23277"/>
                </a:cubicBezTo>
                <a:close/>
                <a:moveTo>
                  <a:pt x="16695" y="23604"/>
                </a:moveTo>
                <a:lnTo>
                  <a:pt x="16695" y="23604"/>
                </a:lnTo>
                <a:cubicBezTo>
                  <a:pt x="17092" y="23767"/>
                  <a:pt x="17488" y="23884"/>
                  <a:pt x="17909" y="24001"/>
                </a:cubicBezTo>
                <a:lnTo>
                  <a:pt x="17792" y="24047"/>
                </a:lnTo>
                <a:cubicBezTo>
                  <a:pt x="17488" y="23977"/>
                  <a:pt x="17185" y="23907"/>
                  <a:pt x="16881" y="23791"/>
                </a:cubicBezTo>
                <a:lnTo>
                  <a:pt x="16811" y="23744"/>
                </a:lnTo>
                <a:lnTo>
                  <a:pt x="16695" y="23604"/>
                </a:lnTo>
                <a:close/>
                <a:moveTo>
                  <a:pt x="30727" y="23464"/>
                </a:moveTo>
                <a:lnTo>
                  <a:pt x="30727" y="23464"/>
                </a:lnTo>
                <a:cubicBezTo>
                  <a:pt x="30703" y="23534"/>
                  <a:pt x="30680" y="23604"/>
                  <a:pt x="30657" y="23697"/>
                </a:cubicBezTo>
                <a:lnTo>
                  <a:pt x="30587" y="23791"/>
                </a:lnTo>
                <a:lnTo>
                  <a:pt x="30330" y="24071"/>
                </a:lnTo>
                <a:cubicBezTo>
                  <a:pt x="30470" y="23861"/>
                  <a:pt x="30587" y="23674"/>
                  <a:pt x="30727" y="23464"/>
                </a:cubicBezTo>
                <a:close/>
                <a:moveTo>
                  <a:pt x="13052" y="22226"/>
                </a:moveTo>
                <a:lnTo>
                  <a:pt x="13052" y="22226"/>
                </a:lnTo>
                <a:cubicBezTo>
                  <a:pt x="13403" y="22483"/>
                  <a:pt x="13753" y="22717"/>
                  <a:pt x="14150" y="22927"/>
                </a:cubicBezTo>
                <a:cubicBezTo>
                  <a:pt x="14430" y="23160"/>
                  <a:pt x="14757" y="23370"/>
                  <a:pt x="15060" y="23580"/>
                </a:cubicBezTo>
                <a:cubicBezTo>
                  <a:pt x="15154" y="23674"/>
                  <a:pt x="15224" y="23767"/>
                  <a:pt x="15317" y="23861"/>
                </a:cubicBezTo>
                <a:cubicBezTo>
                  <a:pt x="15387" y="23977"/>
                  <a:pt x="15480" y="24071"/>
                  <a:pt x="15574" y="24164"/>
                </a:cubicBezTo>
                <a:cubicBezTo>
                  <a:pt x="14593" y="23721"/>
                  <a:pt x="13729" y="23067"/>
                  <a:pt x="13052" y="22226"/>
                </a:cubicBezTo>
                <a:close/>
                <a:moveTo>
                  <a:pt x="29910" y="22413"/>
                </a:moveTo>
                <a:cubicBezTo>
                  <a:pt x="29910" y="22506"/>
                  <a:pt x="29910" y="22623"/>
                  <a:pt x="29910" y="22717"/>
                </a:cubicBezTo>
                <a:cubicBezTo>
                  <a:pt x="29793" y="22927"/>
                  <a:pt x="29676" y="23137"/>
                  <a:pt x="29559" y="23347"/>
                </a:cubicBezTo>
                <a:cubicBezTo>
                  <a:pt x="29233" y="23674"/>
                  <a:pt x="28906" y="24001"/>
                  <a:pt x="28555" y="24304"/>
                </a:cubicBezTo>
                <a:cubicBezTo>
                  <a:pt x="28625" y="24164"/>
                  <a:pt x="28672" y="24024"/>
                  <a:pt x="28719" y="23884"/>
                </a:cubicBezTo>
                <a:cubicBezTo>
                  <a:pt x="29162" y="23440"/>
                  <a:pt x="29559" y="22950"/>
                  <a:pt x="29910" y="22413"/>
                </a:cubicBezTo>
                <a:close/>
                <a:moveTo>
                  <a:pt x="21084" y="24234"/>
                </a:moveTo>
                <a:cubicBezTo>
                  <a:pt x="21318" y="24258"/>
                  <a:pt x="21528" y="24281"/>
                  <a:pt x="21738" y="24281"/>
                </a:cubicBezTo>
                <a:lnTo>
                  <a:pt x="21271" y="24328"/>
                </a:lnTo>
                <a:lnTo>
                  <a:pt x="20991" y="24281"/>
                </a:lnTo>
                <a:lnTo>
                  <a:pt x="21084" y="24234"/>
                </a:lnTo>
                <a:close/>
                <a:moveTo>
                  <a:pt x="18959" y="24188"/>
                </a:moveTo>
                <a:cubicBezTo>
                  <a:pt x="19240" y="24234"/>
                  <a:pt x="19496" y="24258"/>
                  <a:pt x="19777" y="24258"/>
                </a:cubicBezTo>
                <a:lnTo>
                  <a:pt x="19917" y="24304"/>
                </a:lnTo>
                <a:lnTo>
                  <a:pt x="19777" y="24351"/>
                </a:lnTo>
                <a:cubicBezTo>
                  <a:pt x="19566" y="24351"/>
                  <a:pt x="19333" y="24304"/>
                  <a:pt x="19123" y="24281"/>
                </a:cubicBezTo>
                <a:lnTo>
                  <a:pt x="18959" y="24188"/>
                </a:lnTo>
                <a:close/>
                <a:moveTo>
                  <a:pt x="24096" y="24117"/>
                </a:moveTo>
                <a:lnTo>
                  <a:pt x="24096" y="24117"/>
                </a:lnTo>
                <a:cubicBezTo>
                  <a:pt x="23839" y="24211"/>
                  <a:pt x="23606" y="24304"/>
                  <a:pt x="23349" y="24398"/>
                </a:cubicBezTo>
                <a:lnTo>
                  <a:pt x="23325" y="24398"/>
                </a:lnTo>
                <a:lnTo>
                  <a:pt x="23395" y="24328"/>
                </a:lnTo>
                <a:lnTo>
                  <a:pt x="23512" y="24281"/>
                </a:lnTo>
                <a:cubicBezTo>
                  <a:pt x="23699" y="24234"/>
                  <a:pt x="23886" y="24164"/>
                  <a:pt x="24096" y="24117"/>
                </a:cubicBezTo>
                <a:close/>
                <a:moveTo>
                  <a:pt x="16088" y="24117"/>
                </a:moveTo>
                <a:lnTo>
                  <a:pt x="16088" y="24117"/>
                </a:lnTo>
                <a:cubicBezTo>
                  <a:pt x="16281" y="24225"/>
                  <a:pt x="16455" y="24313"/>
                  <a:pt x="16664" y="24399"/>
                </a:cubicBezTo>
                <a:lnTo>
                  <a:pt x="16664" y="24399"/>
                </a:lnTo>
                <a:cubicBezTo>
                  <a:pt x="16604" y="24404"/>
                  <a:pt x="16544" y="24421"/>
                  <a:pt x="16484" y="24421"/>
                </a:cubicBezTo>
                <a:lnTo>
                  <a:pt x="16414" y="24421"/>
                </a:lnTo>
                <a:cubicBezTo>
                  <a:pt x="16298" y="24328"/>
                  <a:pt x="16181" y="24234"/>
                  <a:pt x="16088" y="24117"/>
                </a:cubicBezTo>
                <a:close/>
                <a:moveTo>
                  <a:pt x="12212" y="24164"/>
                </a:moveTo>
                <a:lnTo>
                  <a:pt x="12305" y="24234"/>
                </a:lnTo>
                <a:cubicBezTo>
                  <a:pt x="12422" y="24374"/>
                  <a:pt x="12515" y="24514"/>
                  <a:pt x="12655" y="24654"/>
                </a:cubicBezTo>
                <a:cubicBezTo>
                  <a:pt x="12515" y="24514"/>
                  <a:pt x="12375" y="24351"/>
                  <a:pt x="12235" y="24211"/>
                </a:cubicBezTo>
                <a:cubicBezTo>
                  <a:pt x="12235" y="24188"/>
                  <a:pt x="12212" y="24188"/>
                  <a:pt x="12212" y="24164"/>
                </a:cubicBezTo>
                <a:close/>
                <a:moveTo>
                  <a:pt x="21271" y="24701"/>
                </a:moveTo>
                <a:lnTo>
                  <a:pt x="21388" y="24725"/>
                </a:lnTo>
                <a:cubicBezTo>
                  <a:pt x="21084" y="24771"/>
                  <a:pt x="20781" y="24818"/>
                  <a:pt x="20477" y="24818"/>
                </a:cubicBezTo>
                <a:lnTo>
                  <a:pt x="20103" y="24818"/>
                </a:lnTo>
                <a:lnTo>
                  <a:pt x="19870" y="24701"/>
                </a:lnTo>
                <a:lnTo>
                  <a:pt x="19893" y="24701"/>
                </a:lnTo>
                <a:cubicBezTo>
                  <a:pt x="20127" y="24713"/>
                  <a:pt x="20360" y="24719"/>
                  <a:pt x="20591" y="24719"/>
                </a:cubicBezTo>
                <a:cubicBezTo>
                  <a:pt x="20821" y="24719"/>
                  <a:pt x="21049" y="24713"/>
                  <a:pt x="21271" y="24701"/>
                </a:cubicBezTo>
                <a:close/>
                <a:moveTo>
                  <a:pt x="38688" y="11066"/>
                </a:moveTo>
                <a:cubicBezTo>
                  <a:pt x="39716" y="13027"/>
                  <a:pt x="40113" y="15268"/>
                  <a:pt x="39786" y="17487"/>
                </a:cubicBezTo>
                <a:cubicBezTo>
                  <a:pt x="39436" y="20375"/>
                  <a:pt x="37925" y="22985"/>
                  <a:pt x="35877" y="25061"/>
                </a:cubicBezTo>
                <a:lnTo>
                  <a:pt x="35877" y="25061"/>
                </a:lnTo>
                <a:cubicBezTo>
                  <a:pt x="35940" y="24887"/>
                  <a:pt x="35983" y="24712"/>
                  <a:pt x="36027" y="24538"/>
                </a:cubicBezTo>
                <a:cubicBezTo>
                  <a:pt x="36120" y="24398"/>
                  <a:pt x="36237" y="24281"/>
                  <a:pt x="36330" y="24164"/>
                </a:cubicBezTo>
                <a:cubicBezTo>
                  <a:pt x="38899" y="20755"/>
                  <a:pt x="40440" y="15829"/>
                  <a:pt x="38735" y="11696"/>
                </a:cubicBezTo>
                <a:cubicBezTo>
                  <a:pt x="38712" y="11650"/>
                  <a:pt x="38688" y="11579"/>
                  <a:pt x="38665" y="11533"/>
                </a:cubicBezTo>
                <a:cubicBezTo>
                  <a:pt x="38688" y="11369"/>
                  <a:pt x="38688" y="11206"/>
                  <a:pt x="38688" y="11066"/>
                </a:cubicBezTo>
                <a:close/>
                <a:moveTo>
                  <a:pt x="33949" y="23394"/>
                </a:moveTo>
                <a:lnTo>
                  <a:pt x="33879" y="23534"/>
                </a:lnTo>
                <a:cubicBezTo>
                  <a:pt x="33622" y="24071"/>
                  <a:pt x="33318" y="24584"/>
                  <a:pt x="32992" y="25075"/>
                </a:cubicBezTo>
                <a:lnTo>
                  <a:pt x="32992" y="25051"/>
                </a:lnTo>
                <a:cubicBezTo>
                  <a:pt x="33085" y="24865"/>
                  <a:pt x="33155" y="24654"/>
                  <a:pt x="33225" y="24444"/>
                </a:cubicBezTo>
                <a:cubicBezTo>
                  <a:pt x="33295" y="24258"/>
                  <a:pt x="33435" y="24024"/>
                  <a:pt x="33505" y="23814"/>
                </a:cubicBezTo>
                <a:cubicBezTo>
                  <a:pt x="33669" y="23674"/>
                  <a:pt x="33809" y="23510"/>
                  <a:pt x="33949" y="23394"/>
                </a:cubicBezTo>
                <a:close/>
                <a:moveTo>
                  <a:pt x="18656" y="24981"/>
                </a:moveTo>
                <a:cubicBezTo>
                  <a:pt x="18889" y="25028"/>
                  <a:pt x="19123" y="25075"/>
                  <a:pt x="19356" y="25098"/>
                </a:cubicBezTo>
                <a:cubicBezTo>
                  <a:pt x="18936" y="25098"/>
                  <a:pt x="18492" y="25075"/>
                  <a:pt x="18072" y="25028"/>
                </a:cubicBezTo>
                <a:cubicBezTo>
                  <a:pt x="18259" y="25028"/>
                  <a:pt x="18446" y="25005"/>
                  <a:pt x="18656" y="24981"/>
                </a:cubicBezTo>
                <a:close/>
                <a:moveTo>
                  <a:pt x="24236" y="24701"/>
                </a:moveTo>
                <a:lnTo>
                  <a:pt x="24189" y="24748"/>
                </a:lnTo>
                <a:cubicBezTo>
                  <a:pt x="24003" y="24841"/>
                  <a:pt x="23792" y="24935"/>
                  <a:pt x="23559" y="25028"/>
                </a:cubicBezTo>
                <a:lnTo>
                  <a:pt x="23582" y="25028"/>
                </a:lnTo>
                <a:cubicBezTo>
                  <a:pt x="23115" y="25191"/>
                  <a:pt x="22648" y="25262"/>
                  <a:pt x="22181" y="25262"/>
                </a:cubicBezTo>
                <a:cubicBezTo>
                  <a:pt x="22251" y="25215"/>
                  <a:pt x="22345" y="25168"/>
                  <a:pt x="22438" y="25098"/>
                </a:cubicBezTo>
                <a:cubicBezTo>
                  <a:pt x="22765" y="25051"/>
                  <a:pt x="23115" y="25005"/>
                  <a:pt x="23442" y="24935"/>
                </a:cubicBezTo>
                <a:cubicBezTo>
                  <a:pt x="23722" y="24865"/>
                  <a:pt x="23979" y="24795"/>
                  <a:pt x="24236" y="24701"/>
                </a:cubicBezTo>
                <a:close/>
                <a:moveTo>
                  <a:pt x="28462" y="24911"/>
                </a:moveTo>
                <a:lnTo>
                  <a:pt x="28462" y="24911"/>
                </a:lnTo>
                <a:cubicBezTo>
                  <a:pt x="28392" y="25005"/>
                  <a:pt x="28322" y="25075"/>
                  <a:pt x="28252" y="25168"/>
                </a:cubicBezTo>
                <a:lnTo>
                  <a:pt x="28112" y="25262"/>
                </a:lnTo>
                <a:cubicBezTo>
                  <a:pt x="28135" y="25215"/>
                  <a:pt x="28159" y="25168"/>
                  <a:pt x="28182" y="25121"/>
                </a:cubicBezTo>
                <a:lnTo>
                  <a:pt x="28462" y="24911"/>
                </a:lnTo>
                <a:close/>
                <a:moveTo>
                  <a:pt x="29746" y="24094"/>
                </a:moveTo>
                <a:lnTo>
                  <a:pt x="29746" y="24094"/>
                </a:lnTo>
                <a:cubicBezTo>
                  <a:pt x="29723" y="24164"/>
                  <a:pt x="29699" y="24258"/>
                  <a:pt x="29676" y="24328"/>
                </a:cubicBezTo>
                <a:cubicBezTo>
                  <a:pt x="29513" y="24561"/>
                  <a:pt x="29303" y="24795"/>
                  <a:pt x="29092" y="25005"/>
                </a:cubicBezTo>
                <a:cubicBezTo>
                  <a:pt x="28929" y="25145"/>
                  <a:pt x="28719" y="25262"/>
                  <a:pt x="28509" y="25378"/>
                </a:cubicBezTo>
                <a:lnTo>
                  <a:pt x="28579" y="25308"/>
                </a:lnTo>
                <a:cubicBezTo>
                  <a:pt x="28999" y="24935"/>
                  <a:pt x="29396" y="24514"/>
                  <a:pt x="29746" y="24094"/>
                </a:cubicBezTo>
                <a:close/>
                <a:moveTo>
                  <a:pt x="32735" y="24561"/>
                </a:moveTo>
                <a:lnTo>
                  <a:pt x="32735" y="24561"/>
                </a:lnTo>
                <a:cubicBezTo>
                  <a:pt x="32571" y="24865"/>
                  <a:pt x="32408" y="25145"/>
                  <a:pt x="32221" y="25448"/>
                </a:cubicBezTo>
                <a:cubicBezTo>
                  <a:pt x="32314" y="25215"/>
                  <a:pt x="32408" y="25005"/>
                  <a:pt x="32478" y="24771"/>
                </a:cubicBezTo>
                <a:lnTo>
                  <a:pt x="32501" y="24771"/>
                </a:lnTo>
                <a:cubicBezTo>
                  <a:pt x="32571" y="24701"/>
                  <a:pt x="32641" y="24631"/>
                  <a:pt x="32735" y="24561"/>
                </a:cubicBezTo>
                <a:close/>
                <a:moveTo>
                  <a:pt x="3363" y="22717"/>
                </a:moveTo>
                <a:lnTo>
                  <a:pt x="3526" y="22927"/>
                </a:lnTo>
                <a:cubicBezTo>
                  <a:pt x="3760" y="23791"/>
                  <a:pt x="4063" y="24654"/>
                  <a:pt x="4437" y="25472"/>
                </a:cubicBezTo>
                <a:cubicBezTo>
                  <a:pt x="3970" y="24608"/>
                  <a:pt x="3596" y="23674"/>
                  <a:pt x="3363" y="22717"/>
                </a:cubicBezTo>
                <a:close/>
                <a:moveTo>
                  <a:pt x="34743" y="22460"/>
                </a:moveTo>
                <a:lnTo>
                  <a:pt x="34743" y="22460"/>
                </a:lnTo>
                <a:cubicBezTo>
                  <a:pt x="34439" y="23440"/>
                  <a:pt x="34042" y="24398"/>
                  <a:pt x="33575" y="25308"/>
                </a:cubicBezTo>
                <a:lnTo>
                  <a:pt x="33459" y="25472"/>
                </a:lnTo>
                <a:cubicBezTo>
                  <a:pt x="33855" y="24701"/>
                  <a:pt x="34182" y="23907"/>
                  <a:pt x="34486" y="23113"/>
                </a:cubicBezTo>
                <a:cubicBezTo>
                  <a:pt x="34579" y="22903"/>
                  <a:pt x="34649" y="22693"/>
                  <a:pt x="34719" y="22483"/>
                </a:cubicBezTo>
                <a:cubicBezTo>
                  <a:pt x="34719" y="22483"/>
                  <a:pt x="34743" y="22460"/>
                  <a:pt x="34743" y="22460"/>
                </a:cubicBezTo>
                <a:close/>
                <a:moveTo>
                  <a:pt x="20710" y="25402"/>
                </a:moveTo>
                <a:cubicBezTo>
                  <a:pt x="20781" y="25425"/>
                  <a:pt x="20827" y="25448"/>
                  <a:pt x="20897" y="25448"/>
                </a:cubicBezTo>
                <a:cubicBezTo>
                  <a:pt x="20480" y="25578"/>
                  <a:pt x="20046" y="25645"/>
                  <a:pt x="19604" y="25645"/>
                </a:cubicBezTo>
                <a:cubicBezTo>
                  <a:pt x="19329" y="25645"/>
                  <a:pt x="19051" y="25619"/>
                  <a:pt x="18773" y="25565"/>
                </a:cubicBezTo>
                <a:cubicBezTo>
                  <a:pt x="18726" y="25518"/>
                  <a:pt x="18679" y="25472"/>
                  <a:pt x="18632" y="25448"/>
                </a:cubicBezTo>
                <a:lnTo>
                  <a:pt x="18632" y="25448"/>
                </a:lnTo>
                <a:cubicBezTo>
                  <a:pt x="18872" y="25465"/>
                  <a:pt x="19115" y="25473"/>
                  <a:pt x="19360" y="25473"/>
                </a:cubicBezTo>
                <a:cubicBezTo>
                  <a:pt x="19806" y="25473"/>
                  <a:pt x="20258" y="25447"/>
                  <a:pt x="20710" y="25402"/>
                </a:cubicBezTo>
                <a:close/>
                <a:moveTo>
                  <a:pt x="15844" y="25322"/>
                </a:moveTo>
                <a:lnTo>
                  <a:pt x="15844" y="25322"/>
                </a:lnTo>
                <a:cubicBezTo>
                  <a:pt x="16053" y="25443"/>
                  <a:pt x="16269" y="25551"/>
                  <a:pt x="16484" y="25658"/>
                </a:cubicBezTo>
                <a:lnTo>
                  <a:pt x="16298" y="25588"/>
                </a:lnTo>
                <a:cubicBezTo>
                  <a:pt x="16147" y="25506"/>
                  <a:pt x="15995" y="25415"/>
                  <a:pt x="15844" y="25322"/>
                </a:cubicBezTo>
                <a:close/>
                <a:moveTo>
                  <a:pt x="28159" y="24421"/>
                </a:moveTo>
                <a:cubicBezTo>
                  <a:pt x="28112" y="24514"/>
                  <a:pt x="28065" y="24631"/>
                  <a:pt x="28018" y="24725"/>
                </a:cubicBezTo>
                <a:cubicBezTo>
                  <a:pt x="27505" y="25121"/>
                  <a:pt x="26968" y="25472"/>
                  <a:pt x="26431" y="25775"/>
                </a:cubicBezTo>
                <a:lnTo>
                  <a:pt x="26431" y="25752"/>
                </a:lnTo>
                <a:cubicBezTo>
                  <a:pt x="26431" y="25752"/>
                  <a:pt x="26431" y="25752"/>
                  <a:pt x="26454" y="25728"/>
                </a:cubicBezTo>
                <a:cubicBezTo>
                  <a:pt x="26501" y="25682"/>
                  <a:pt x="26571" y="25635"/>
                  <a:pt x="26641" y="25565"/>
                </a:cubicBezTo>
                <a:cubicBezTo>
                  <a:pt x="27178" y="25238"/>
                  <a:pt x="27692" y="24841"/>
                  <a:pt x="28159" y="24421"/>
                </a:cubicBezTo>
                <a:close/>
                <a:moveTo>
                  <a:pt x="35443" y="25215"/>
                </a:moveTo>
                <a:lnTo>
                  <a:pt x="35443" y="25215"/>
                </a:lnTo>
                <a:cubicBezTo>
                  <a:pt x="35396" y="25355"/>
                  <a:pt x="35350" y="25495"/>
                  <a:pt x="35303" y="25635"/>
                </a:cubicBezTo>
                <a:lnTo>
                  <a:pt x="35070" y="25845"/>
                </a:lnTo>
                <a:cubicBezTo>
                  <a:pt x="35140" y="25682"/>
                  <a:pt x="35233" y="25542"/>
                  <a:pt x="35303" y="25378"/>
                </a:cubicBezTo>
                <a:cubicBezTo>
                  <a:pt x="35350" y="25332"/>
                  <a:pt x="35396" y="25285"/>
                  <a:pt x="35443" y="25215"/>
                </a:cubicBezTo>
                <a:close/>
                <a:moveTo>
                  <a:pt x="36167" y="20405"/>
                </a:moveTo>
                <a:lnTo>
                  <a:pt x="36167" y="21292"/>
                </a:lnTo>
                <a:cubicBezTo>
                  <a:pt x="35817" y="22833"/>
                  <a:pt x="35210" y="24328"/>
                  <a:pt x="34369" y="25682"/>
                </a:cubicBezTo>
                <a:cubicBezTo>
                  <a:pt x="34299" y="25752"/>
                  <a:pt x="34229" y="25799"/>
                  <a:pt x="34159" y="25869"/>
                </a:cubicBezTo>
                <a:lnTo>
                  <a:pt x="34182" y="25822"/>
                </a:lnTo>
                <a:cubicBezTo>
                  <a:pt x="35093" y="24188"/>
                  <a:pt x="35723" y="22413"/>
                  <a:pt x="36074" y="20569"/>
                </a:cubicBezTo>
                <a:lnTo>
                  <a:pt x="36167" y="20405"/>
                </a:lnTo>
                <a:close/>
                <a:moveTo>
                  <a:pt x="16064" y="25051"/>
                </a:moveTo>
                <a:lnTo>
                  <a:pt x="16064" y="25051"/>
                </a:lnTo>
                <a:cubicBezTo>
                  <a:pt x="16321" y="25098"/>
                  <a:pt x="16555" y="25168"/>
                  <a:pt x="16811" y="25215"/>
                </a:cubicBezTo>
                <a:lnTo>
                  <a:pt x="16835" y="25238"/>
                </a:lnTo>
                <a:lnTo>
                  <a:pt x="17021" y="25262"/>
                </a:lnTo>
                <a:cubicBezTo>
                  <a:pt x="17512" y="25565"/>
                  <a:pt x="18049" y="25775"/>
                  <a:pt x="18632" y="25892"/>
                </a:cubicBezTo>
                <a:cubicBezTo>
                  <a:pt x="18749" y="25985"/>
                  <a:pt x="18889" y="26055"/>
                  <a:pt x="19006" y="26125"/>
                </a:cubicBezTo>
                <a:cubicBezTo>
                  <a:pt x="17979" y="25962"/>
                  <a:pt x="16975" y="25588"/>
                  <a:pt x="16064" y="25051"/>
                </a:cubicBezTo>
                <a:close/>
                <a:moveTo>
                  <a:pt x="11745" y="22927"/>
                </a:moveTo>
                <a:cubicBezTo>
                  <a:pt x="11955" y="23090"/>
                  <a:pt x="12142" y="23230"/>
                  <a:pt x="12352" y="23370"/>
                </a:cubicBezTo>
                <a:cubicBezTo>
                  <a:pt x="13006" y="24024"/>
                  <a:pt x="13729" y="24584"/>
                  <a:pt x="14523" y="25051"/>
                </a:cubicBezTo>
                <a:cubicBezTo>
                  <a:pt x="15014" y="25472"/>
                  <a:pt x="15551" y="25845"/>
                  <a:pt x="16134" y="26149"/>
                </a:cubicBezTo>
                <a:cubicBezTo>
                  <a:pt x="15597" y="25892"/>
                  <a:pt x="15084" y="25635"/>
                  <a:pt x="14617" y="25355"/>
                </a:cubicBezTo>
                <a:cubicBezTo>
                  <a:pt x="13869" y="24911"/>
                  <a:pt x="13146" y="24444"/>
                  <a:pt x="12469" y="23907"/>
                </a:cubicBezTo>
                <a:lnTo>
                  <a:pt x="12469" y="23931"/>
                </a:lnTo>
                <a:cubicBezTo>
                  <a:pt x="12212" y="23604"/>
                  <a:pt x="11978" y="23277"/>
                  <a:pt x="11745" y="22927"/>
                </a:cubicBezTo>
                <a:close/>
                <a:moveTo>
                  <a:pt x="31871" y="24211"/>
                </a:moveTo>
                <a:lnTo>
                  <a:pt x="31801" y="24514"/>
                </a:lnTo>
                <a:cubicBezTo>
                  <a:pt x="31637" y="24725"/>
                  <a:pt x="31474" y="24958"/>
                  <a:pt x="31310" y="25168"/>
                </a:cubicBezTo>
                <a:cubicBezTo>
                  <a:pt x="30820" y="25542"/>
                  <a:pt x="30330" y="25869"/>
                  <a:pt x="29816" y="26195"/>
                </a:cubicBezTo>
                <a:cubicBezTo>
                  <a:pt x="29956" y="26032"/>
                  <a:pt x="30050" y="25869"/>
                  <a:pt x="30143" y="25682"/>
                </a:cubicBezTo>
                <a:lnTo>
                  <a:pt x="30120" y="25682"/>
                </a:lnTo>
                <a:cubicBezTo>
                  <a:pt x="30727" y="25215"/>
                  <a:pt x="31310" y="24725"/>
                  <a:pt x="31871" y="24211"/>
                </a:cubicBezTo>
                <a:close/>
                <a:moveTo>
                  <a:pt x="22952" y="25542"/>
                </a:moveTo>
                <a:lnTo>
                  <a:pt x="22952" y="25542"/>
                </a:lnTo>
                <a:cubicBezTo>
                  <a:pt x="22181" y="25939"/>
                  <a:pt x="21318" y="26172"/>
                  <a:pt x="20454" y="26219"/>
                </a:cubicBezTo>
                <a:lnTo>
                  <a:pt x="20057" y="26219"/>
                </a:lnTo>
                <a:cubicBezTo>
                  <a:pt x="19870" y="26149"/>
                  <a:pt x="19706" y="26079"/>
                  <a:pt x="19543" y="25985"/>
                </a:cubicBezTo>
                <a:lnTo>
                  <a:pt x="19917" y="25985"/>
                </a:lnTo>
                <a:cubicBezTo>
                  <a:pt x="20477" y="25939"/>
                  <a:pt x="21037" y="25799"/>
                  <a:pt x="21574" y="25588"/>
                </a:cubicBezTo>
                <a:cubicBezTo>
                  <a:pt x="21758" y="25608"/>
                  <a:pt x="21950" y="25619"/>
                  <a:pt x="22143" y="25619"/>
                </a:cubicBezTo>
                <a:cubicBezTo>
                  <a:pt x="22416" y="25619"/>
                  <a:pt x="22692" y="25596"/>
                  <a:pt x="22952" y="25542"/>
                </a:cubicBezTo>
                <a:close/>
                <a:moveTo>
                  <a:pt x="27598" y="25542"/>
                </a:moveTo>
                <a:cubicBezTo>
                  <a:pt x="27575" y="25565"/>
                  <a:pt x="27551" y="25612"/>
                  <a:pt x="27528" y="25658"/>
                </a:cubicBezTo>
                <a:cubicBezTo>
                  <a:pt x="27201" y="25869"/>
                  <a:pt x="26828" y="26079"/>
                  <a:pt x="26454" y="26242"/>
                </a:cubicBezTo>
                <a:cubicBezTo>
                  <a:pt x="26734" y="26079"/>
                  <a:pt x="27061" y="25915"/>
                  <a:pt x="27341" y="25705"/>
                </a:cubicBezTo>
                <a:cubicBezTo>
                  <a:pt x="27435" y="25658"/>
                  <a:pt x="27528" y="25588"/>
                  <a:pt x="27598" y="25542"/>
                </a:cubicBezTo>
                <a:close/>
                <a:moveTo>
                  <a:pt x="26291" y="23767"/>
                </a:moveTo>
                <a:cubicBezTo>
                  <a:pt x="26267" y="23837"/>
                  <a:pt x="26244" y="23884"/>
                  <a:pt x="26221" y="23931"/>
                </a:cubicBezTo>
                <a:cubicBezTo>
                  <a:pt x="26104" y="24141"/>
                  <a:pt x="25964" y="24351"/>
                  <a:pt x="25824" y="24561"/>
                </a:cubicBezTo>
                <a:cubicBezTo>
                  <a:pt x="24843" y="25448"/>
                  <a:pt x="23699" y="26172"/>
                  <a:pt x="22462" y="26662"/>
                </a:cubicBezTo>
                <a:cubicBezTo>
                  <a:pt x="22275" y="26686"/>
                  <a:pt x="22088" y="26732"/>
                  <a:pt x="21878" y="26756"/>
                </a:cubicBezTo>
                <a:cubicBezTo>
                  <a:pt x="21738" y="26732"/>
                  <a:pt x="21574" y="26709"/>
                  <a:pt x="21458" y="26686"/>
                </a:cubicBezTo>
                <a:cubicBezTo>
                  <a:pt x="23045" y="26359"/>
                  <a:pt x="24470" y="25472"/>
                  <a:pt x="25473" y="24211"/>
                </a:cubicBezTo>
                <a:cubicBezTo>
                  <a:pt x="25754" y="24094"/>
                  <a:pt x="26034" y="23931"/>
                  <a:pt x="26291" y="23767"/>
                </a:cubicBezTo>
                <a:close/>
                <a:moveTo>
                  <a:pt x="32268" y="26476"/>
                </a:moveTo>
                <a:lnTo>
                  <a:pt x="32268" y="26476"/>
                </a:lnTo>
                <a:cubicBezTo>
                  <a:pt x="32244" y="26569"/>
                  <a:pt x="32198" y="26639"/>
                  <a:pt x="32174" y="26709"/>
                </a:cubicBezTo>
                <a:lnTo>
                  <a:pt x="32011" y="26849"/>
                </a:lnTo>
                <a:cubicBezTo>
                  <a:pt x="32104" y="26732"/>
                  <a:pt x="32174" y="26616"/>
                  <a:pt x="32244" y="26499"/>
                </a:cubicBezTo>
                <a:lnTo>
                  <a:pt x="32268" y="26476"/>
                </a:lnTo>
                <a:close/>
                <a:moveTo>
                  <a:pt x="24143" y="26732"/>
                </a:moveTo>
                <a:lnTo>
                  <a:pt x="24096" y="26779"/>
                </a:lnTo>
                <a:lnTo>
                  <a:pt x="23792" y="26873"/>
                </a:lnTo>
                <a:lnTo>
                  <a:pt x="23582" y="26896"/>
                </a:lnTo>
                <a:cubicBezTo>
                  <a:pt x="23769" y="26849"/>
                  <a:pt x="23956" y="26803"/>
                  <a:pt x="24143" y="26732"/>
                </a:cubicBezTo>
                <a:close/>
                <a:moveTo>
                  <a:pt x="13776" y="25285"/>
                </a:moveTo>
                <a:lnTo>
                  <a:pt x="13776" y="25285"/>
                </a:lnTo>
                <a:cubicBezTo>
                  <a:pt x="14803" y="25939"/>
                  <a:pt x="15877" y="26476"/>
                  <a:pt x="16998" y="26943"/>
                </a:cubicBezTo>
                <a:cubicBezTo>
                  <a:pt x="16391" y="26803"/>
                  <a:pt x="15784" y="26616"/>
                  <a:pt x="15200" y="26359"/>
                </a:cubicBezTo>
                <a:cubicBezTo>
                  <a:pt x="14710" y="26032"/>
                  <a:pt x="14220" y="25682"/>
                  <a:pt x="13776" y="25285"/>
                </a:cubicBezTo>
                <a:close/>
                <a:moveTo>
                  <a:pt x="29186" y="25635"/>
                </a:moveTo>
                <a:lnTo>
                  <a:pt x="29186" y="25635"/>
                </a:lnTo>
                <a:cubicBezTo>
                  <a:pt x="28929" y="25869"/>
                  <a:pt x="28672" y="26079"/>
                  <a:pt x="28415" y="26289"/>
                </a:cubicBezTo>
                <a:cubicBezTo>
                  <a:pt x="27948" y="26546"/>
                  <a:pt x="27481" y="26803"/>
                  <a:pt x="27014" y="27013"/>
                </a:cubicBezTo>
                <a:cubicBezTo>
                  <a:pt x="27388" y="26803"/>
                  <a:pt x="27762" y="26546"/>
                  <a:pt x="28112" y="26289"/>
                </a:cubicBezTo>
                <a:cubicBezTo>
                  <a:pt x="28485" y="26079"/>
                  <a:pt x="28836" y="25869"/>
                  <a:pt x="29186" y="25635"/>
                </a:cubicBezTo>
                <a:close/>
                <a:moveTo>
                  <a:pt x="17652" y="26803"/>
                </a:moveTo>
                <a:lnTo>
                  <a:pt x="17652" y="26803"/>
                </a:lnTo>
                <a:cubicBezTo>
                  <a:pt x="18329" y="27013"/>
                  <a:pt x="19029" y="27129"/>
                  <a:pt x="19753" y="27199"/>
                </a:cubicBezTo>
                <a:lnTo>
                  <a:pt x="18819" y="27199"/>
                </a:lnTo>
                <a:cubicBezTo>
                  <a:pt x="18422" y="27083"/>
                  <a:pt x="18025" y="26943"/>
                  <a:pt x="17652" y="26803"/>
                </a:cubicBezTo>
                <a:close/>
                <a:moveTo>
                  <a:pt x="9643" y="25121"/>
                </a:moveTo>
                <a:cubicBezTo>
                  <a:pt x="10391" y="25822"/>
                  <a:pt x="11208" y="26429"/>
                  <a:pt x="12072" y="26966"/>
                </a:cubicBezTo>
                <a:cubicBezTo>
                  <a:pt x="12212" y="27059"/>
                  <a:pt x="12352" y="27129"/>
                  <a:pt x="12492" y="27223"/>
                </a:cubicBezTo>
                <a:lnTo>
                  <a:pt x="12469" y="27223"/>
                </a:lnTo>
                <a:cubicBezTo>
                  <a:pt x="11581" y="26803"/>
                  <a:pt x="10741" y="26265"/>
                  <a:pt x="9970" y="25635"/>
                </a:cubicBezTo>
                <a:cubicBezTo>
                  <a:pt x="9854" y="25472"/>
                  <a:pt x="9760" y="25308"/>
                  <a:pt x="9643" y="25121"/>
                </a:cubicBezTo>
                <a:close/>
                <a:moveTo>
                  <a:pt x="29840" y="26709"/>
                </a:moveTo>
                <a:lnTo>
                  <a:pt x="29840" y="26709"/>
                </a:lnTo>
                <a:cubicBezTo>
                  <a:pt x="29629" y="26896"/>
                  <a:pt x="29419" y="27059"/>
                  <a:pt x="29209" y="27223"/>
                </a:cubicBezTo>
                <a:lnTo>
                  <a:pt x="29349" y="27013"/>
                </a:lnTo>
                <a:lnTo>
                  <a:pt x="29840" y="26709"/>
                </a:lnTo>
                <a:close/>
                <a:moveTo>
                  <a:pt x="9807" y="21969"/>
                </a:moveTo>
                <a:lnTo>
                  <a:pt x="9807" y="21969"/>
                </a:lnTo>
                <a:cubicBezTo>
                  <a:pt x="10204" y="22390"/>
                  <a:pt x="10601" y="22787"/>
                  <a:pt x="11021" y="23160"/>
                </a:cubicBezTo>
                <a:lnTo>
                  <a:pt x="11114" y="23254"/>
                </a:lnTo>
                <a:cubicBezTo>
                  <a:pt x="12025" y="24725"/>
                  <a:pt x="13332" y="25892"/>
                  <a:pt x="14920" y="26616"/>
                </a:cubicBezTo>
                <a:cubicBezTo>
                  <a:pt x="15294" y="26849"/>
                  <a:pt x="15667" y="27059"/>
                  <a:pt x="16064" y="27269"/>
                </a:cubicBezTo>
                <a:cubicBezTo>
                  <a:pt x="13823" y="26803"/>
                  <a:pt x="11838" y="25495"/>
                  <a:pt x="10507" y="23650"/>
                </a:cubicBezTo>
                <a:cubicBezTo>
                  <a:pt x="10204" y="23137"/>
                  <a:pt x="9970" y="22553"/>
                  <a:pt x="9807" y="21969"/>
                </a:cubicBezTo>
                <a:close/>
                <a:moveTo>
                  <a:pt x="22181" y="27176"/>
                </a:moveTo>
                <a:cubicBezTo>
                  <a:pt x="22275" y="27176"/>
                  <a:pt x="22345" y="27199"/>
                  <a:pt x="22415" y="27199"/>
                </a:cubicBezTo>
                <a:cubicBezTo>
                  <a:pt x="22111" y="27269"/>
                  <a:pt x="21808" y="27316"/>
                  <a:pt x="21481" y="27363"/>
                </a:cubicBezTo>
                <a:lnTo>
                  <a:pt x="21714" y="27293"/>
                </a:lnTo>
                <a:cubicBezTo>
                  <a:pt x="21878" y="27269"/>
                  <a:pt x="22041" y="27223"/>
                  <a:pt x="22181" y="27176"/>
                </a:cubicBezTo>
                <a:close/>
                <a:moveTo>
                  <a:pt x="26361" y="26803"/>
                </a:moveTo>
                <a:cubicBezTo>
                  <a:pt x="26127" y="26919"/>
                  <a:pt x="25894" y="27013"/>
                  <a:pt x="25660" y="27129"/>
                </a:cubicBezTo>
                <a:cubicBezTo>
                  <a:pt x="25427" y="27223"/>
                  <a:pt x="25147" y="27340"/>
                  <a:pt x="24890" y="27456"/>
                </a:cubicBezTo>
                <a:lnTo>
                  <a:pt x="25123" y="27223"/>
                </a:lnTo>
                <a:cubicBezTo>
                  <a:pt x="25544" y="27083"/>
                  <a:pt x="25964" y="26966"/>
                  <a:pt x="26361" y="26803"/>
                </a:cubicBezTo>
                <a:close/>
                <a:moveTo>
                  <a:pt x="16998" y="27316"/>
                </a:moveTo>
                <a:lnTo>
                  <a:pt x="16998" y="27316"/>
                </a:lnTo>
                <a:cubicBezTo>
                  <a:pt x="17372" y="27386"/>
                  <a:pt x="17745" y="27456"/>
                  <a:pt x="18119" y="27503"/>
                </a:cubicBezTo>
                <a:lnTo>
                  <a:pt x="18119" y="27503"/>
                </a:lnTo>
                <a:cubicBezTo>
                  <a:pt x="17871" y="27503"/>
                  <a:pt x="17644" y="27502"/>
                  <a:pt x="17395" y="27456"/>
                </a:cubicBezTo>
                <a:lnTo>
                  <a:pt x="16998" y="27316"/>
                </a:lnTo>
                <a:close/>
                <a:moveTo>
                  <a:pt x="9036" y="21923"/>
                </a:moveTo>
                <a:cubicBezTo>
                  <a:pt x="9527" y="23113"/>
                  <a:pt x="10227" y="24211"/>
                  <a:pt x="11114" y="25168"/>
                </a:cubicBezTo>
                <a:cubicBezTo>
                  <a:pt x="11535" y="25658"/>
                  <a:pt x="12002" y="26102"/>
                  <a:pt x="12515" y="26476"/>
                </a:cubicBezTo>
                <a:cubicBezTo>
                  <a:pt x="12959" y="26803"/>
                  <a:pt x="13426" y="27106"/>
                  <a:pt x="13916" y="27386"/>
                </a:cubicBezTo>
                <a:lnTo>
                  <a:pt x="14196" y="27526"/>
                </a:lnTo>
                <a:cubicBezTo>
                  <a:pt x="13986" y="27503"/>
                  <a:pt x="13776" y="27480"/>
                  <a:pt x="13566" y="27433"/>
                </a:cubicBezTo>
                <a:cubicBezTo>
                  <a:pt x="12982" y="27129"/>
                  <a:pt x="12399" y="26803"/>
                  <a:pt x="11838" y="26429"/>
                </a:cubicBezTo>
                <a:cubicBezTo>
                  <a:pt x="10928" y="25822"/>
                  <a:pt x="10087" y="25121"/>
                  <a:pt x="9317" y="24328"/>
                </a:cubicBezTo>
                <a:cubicBezTo>
                  <a:pt x="9200" y="23931"/>
                  <a:pt x="9106" y="23510"/>
                  <a:pt x="9060" y="23090"/>
                </a:cubicBezTo>
                <a:cubicBezTo>
                  <a:pt x="9036" y="22717"/>
                  <a:pt x="9013" y="22320"/>
                  <a:pt x="9036" y="21923"/>
                </a:cubicBezTo>
                <a:close/>
                <a:moveTo>
                  <a:pt x="24259" y="27456"/>
                </a:moveTo>
                <a:cubicBezTo>
                  <a:pt x="24143" y="27526"/>
                  <a:pt x="24026" y="27573"/>
                  <a:pt x="23909" y="27643"/>
                </a:cubicBezTo>
                <a:lnTo>
                  <a:pt x="24049" y="27503"/>
                </a:lnTo>
                <a:lnTo>
                  <a:pt x="24259" y="27456"/>
                </a:lnTo>
                <a:close/>
                <a:moveTo>
                  <a:pt x="13566" y="26756"/>
                </a:moveTo>
                <a:lnTo>
                  <a:pt x="13566" y="26756"/>
                </a:lnTo>
                <a:cubicBezTo>
                  <a:pt x="14406" y="27199"/>
                  <a:pt x="15317" y="27503"/>
                  <a:pt x="16251" y="27690"/>
                </a:cubicBezTo>
                <a:cubicBezTo>
                  <a:pt x="15971" y="27690"/>
                  <a:pt x="15667" y="27666"/>
                  <a:pt x="15387" y="27643"/>
                </a:cubicBezTo>
                <a:cubicBezTo>
                  <a:pt x="15200" y="27573"/>
                  <a:pt x="14990" y="27503"/>
                  <a:pt x="14803" y="27410"/>
                </a:cubicBezTo>
                <a:cubicBezTo>
                  <a:pt x="14383" y="27223"/>
                  <a:pt x="13986" y="27013"/>
                  <a:pt x="13589" y="26779"/>
                </a:cubicBezTo>
                <a:lnTo>
                  <a:pt x="13566" y="26756"/>
                </a:lnTo>
                <a:close/>
                <a:moveTo>
                  <a:pt x="28696" y="26686"/>
                </a:moveTo>
                <a:cubicBezTo>
                  <a:pt x="28602" y="26826"/>
                  <a:pt x="28509" y="26989"/>
                  <a:pt x="28415" y="27106"/>
                </a:cubicBezTo>
                <a:cubicBezTo>
                  <a:pt x="27588" y="27543"/>
                  <a:pt x="26760" y="27957"/>
                  <a:pt x="25910" y="28304"/>
                </a:cubicBezTo>
                <a:lnTo>
                  <a:pt x="25910" y="28304"/>
                </a:lnTo>
                <a:lnTo>
                  <a:pt x="26127" y="28087"/>
                </a:lnTo>
                <a:cubicBezTo>
                  <a:pt x="27014" y="27690"/>
                  <a:pt x="27878" y="27223"/>
                  <a:pt x="28696" y="26686"/>
                </a:cubicBezTo>
                <a:close/>
                <a:moveTo>
                  <a:pt x="31801" y="27526"/>
                </a:moveTo>
                <a:cubicBezTo>
                  <a:pt x="31707" y="27643"/>
                  <a:pt x="31637" y="27783"/>
                  <a:pt x="31544" y="27923"/>
                </a:cubicBezTo>
                <a:cubicBezTo>
                  <a:pt x="31310" y="28063"/>
                  <a:pt x="31077" y="28203"/>
                  <a:pt x="30820" y="28343"/>
                </a:cubicBezTo>
                <a:cubicBezTo>
                  <a:pt x="30960" y="28180"/>
                  <a:pt x="31100" y="28040"/>
                  <a:pt x="31217" y="27900"/>
                </a:cubicBezTo>
                <a:cubicBezTo>
                  <a:pt x="31427" y="27783"/>
                  <a:pt x="31614" y="27666"/>
                  <a:pt x="31801" y="27526"/>
                </a:cubicBezTo>
                <a:close/>
                <a:moveTo>
                  <a:pt x="18866" y="28250"/>
                </a:moveTo>
                <a:cubicBezTo>
                  <a:pt x="19006" y="28297"/>
                  <a:pt x="19146" y="28320"/>
                  <a:pt x="19286" y="28343"/>
                </a:cubicBezTo>
                <a:cubicBezTo>
                  <a:pt x="19053" y="28367"/>
                  <a:pt x="18796" y="28390"/>
                  <a:pt x="18562" y="28390"/>
                </a:cubicBezTo>
                <a:cubicBezTo>
                  <a:pt x="18531" y="28393"/>
                  <a:pt x="18498" y="28395"/>
                  <a:pt x="18464" y="28395"/>
                </a:cubicBezTo>
                <a:cubicBezTo>
                  <a:pt x="18253" y="28395"/>
                  <a:pt x="18017" y="28337"/>
                  <a:pt x="17815" y="28297"/>
                </a:cubicBezTo>
                <a:cubicBezTo>
                  <a:pt x="18166" y="28297"/>
                  <a:pt x="18492" y="28273"/>
                  <a:pt x="18866" y="28250"/>
                </a:cubicBezTo>
                <a:close/>
                <a:moveTo>
                  <a:pt x="10881" y="27783"/>
                </a:moveTo>
                <a:lnTo>
                  <a:pt x="10881" y="27783"/>
                </a:lnTo>
                <a:cubicBezTo>
                  <a:pt x="11091" y="27923"/>
                  <a:pt x="11325" y="28017"/>
                  <a:pt x="11581" y="28110"/>
                </a:cubicBezTo>
                <a:cubicBezTo>
                  <a:pt x="11791" y="28343"/>
                  <a:pt x="12025" y="28554"/>
                  <a:pt x="12258" y="28764"/>
                </a:cubicBezTo>
                <a:cubicBezTo>
                  <a:pt x="12072" y="28670"/>
                  <a:pt x="11908" y="28577"/>
                  <a:pt x="11721" y="28484"/>
                </a:cubicBezTo>
                <a:cubicBezTo>
                  <a:pt x="11488" y="28320"/>
                  <a:pt x="11231" y="28133"/>
                  <a:pt x="10998" y="27923"/>
                </a:cubicBezTo>
                <a:lnTo>
                  <a:pt x="10881" y="27783"/>
                </a:lnTo>
                <a:close/>
                <a:moveTo>
                  <a:pt x="31427" y="25869"/>
                </a:moveTo>
                <a:lnTo>
                  <a:pt x="31427" y="25869"/>
                </a:lnTo>
                <a:cubicBezTo>
                  <a:pt x="31334" y="26125"/>
                  <a:pt x="31240" y="26359"/>
                  <a:pt x="31147" y="26616"/>
                </a:cubicBezTo>
                <a:cubicBezTo>
                  <a:pt x="30844" y="27059"/>
                  <a:pt x="30493" y="27480"/>
                  <a:pt x="30120" y="27853"/>
                </a:cubicBezTo>
                <a:lnTo>
                  <a:pt x="30120" y="27877"/>
                </a:lnTo>
                <a:cubicBezTo>
                  <a:pt x="29863" y="28040"/>
                  <a:pt x="29606" y="28227"/>
                  <a:pt x="29349" y="28367"/>
                </a:cubicBezTo>
                <a:cubicBezTo>
                  <a:pt x="28952" y="28530"/>
                  <a:pt x="28579" y="28670"/>
                  <a:pt x="28182" y="28787"/>
                </a:cubicBezTo>
                <a:cubicBezTo>
                  <a:pt x="28462" y="28577"/>
                  <a:pt x="28766" y="28343"/>
                  <a:pt x="29022" y="28110"/>
                </a:cubicBezTo>
                <a:cubicBezTo>
                  <a:pt x="29910" y="27480"/>
                  <a:pt x="30703" y="26709"/>
                  <a:pt x="31427" y="25869"/>
                </a:cubicBezTo>
                <a:close/>
                <a:moveTo>
                  <a:pt x="9643" y="27993"/>
                </a:moveTo>
                <a:lnTo>
                  <a:pt x="9643" y="27993"/>
                </a:lnTo>
                <a:cubicBezTo>
                  <a:pt x="9854" y="28133"/>
                  <a:pt x="10064" y="28250"/>
                  <a:pt x="10274" y="28367"/>
                </a:cubicBezTo>
                <a:lnTo>
                  <a:pt x="10577" y="28624"/>
                </a:lnTo>
                <a:lnTo>
                  <a:pt x="10717" y="28810"/>
                </a:lnTo>
                <a:lnTo>
                  <a:pt x="10297" y="28647"/>
                </a:lnTo>
                <a:cubicBezTo>
                  <a:pt x="10087" y="28437"/>
                  <a:pt x="9854" y="28227"/>
                  <a:pt x="9643" y="27993"/>
                </a:cubicBezTo>
                <a:close/>
                <a:moveTo>
                  <a:pt x="13076" y="28040"/>
                </a:moveTo>
                <a:lnTo>
                  <a:pt x="13076" y="28040"/>
                </a:lnTo>
                <a:cubicBezTo>
                  <a:pt x="13379" y="28087"/>
                  <a:pt x="13659" y="28133"/>
                  <a:pt x="13963" y="28157"/>
                </a:cubicBezTo>
                <a:lnTo>
                  <a:pt x="13986" y="28180"/>
                </a:lnTo>
                <a:cubicBezTo>
                  <a:pt x="14220" y="28250"/>
                  <a:pt x="14453" y="28320"/>
                  <a:pt x="14687" y="28367"/>
                </a:cubicBezTo>
                <a:cubicBezTo>
                  <a:pt x="15037" y="28530"/>
                  <a:pt x="15410" y="28694"/>
                  <a:pt x="15761" y="28834"/>
                </a:cubicBezTo>
                <a:cubicBezTo>
                  <a:pt x="15364" y="28787"/>
                  <a:pt x="14990" y="28740"/>
                  <a:pt x="14617" y="28670"/>
                </a:cubicBezTo>
                <a:cubicBezTo>
                  <a:pt x="14080" y="28507"/>
                  <a:pt x="13566" y="28297"/>
                  <a:pt x="13076" y="28040"/>
                </a:cubicBezTo>
                <a:close/>
                <a:moveTo>
                  <a:pt x="18189" y="28740"/>
                </a:moveTo>
                <a:cubicBezTo>
                  <a:pt x="18609" y="28810"/>
                  <a:pt x="19029" y="28857"/>
                  <a:pt x="19473" y="28857"/>
                </a:cubicBezTo>
                <a:cubicBezTo>
                  <a:pt x="19216" y="28880"/>
                  <a:pt x="18959" y="28904"/>
                  <a:pt x="18703" y="28927"/>
                </a:cubicBezTo>
                <a:cubicBezTo>
                  <a:pt x="18492" y="28857"/>
                  <a:pt x="18282" y="28810"/>
                  <a:pt x="18072" y="28740"/>
                </a:cubicBezTo>
                <a:close/>
                <a:moveTo>
                  <a:pt x="16519" y="28684"/>
                </a:moveTo>
                <a:cubicBezTo>
                  <a:pt x="16625" y="28684"/>
                  <a:pt x="16736" y="28701"/>
                  <a:pt x="16835" y="28717"/>
                </a:cubicBezTo>
                <a:cubicBezTo>
                  <a:pt x="17068" y="28787"/>
                  <a:pt x="17302" y="28880"/>
                  <a:pt x="17535" y="28951"/>
                </a:cubicBezTo>
                <a:lnTo>
                  <a:pt x="17115" y="28951"/>
                </a:lnTo>
                <a:cubicBezTo>
                  <a:pt x="16858" y="28857"/>
                  <a:pt x="16625" y="28764"/>
                  <a:pt x="16391" y="28694"/>
                </a:cubicBezTo>
                <a:cubicBezTo>
                  <a:pt x="16432" y="28687"/>
                  <a:pt x="16475" y="28684"/>
                  <a:pt x="16519" y="28684"/>
                </a:cubicBezTo>
                <a:close/>
                <a:moveTo>
                  <a:pt x="29326" y="28974"/>
                </a:moveTo>
                <a:lnTo>
                  <a:pt x="29092" y="29184"/>
                </a:lnTo>
                <a:lnTo>
                  <a:pt x="28789" y="29301"/>
                </a:lnTo>
                <a:cubicBezTo>
                  <a:pt x="28952" y="29207"/>
                  <a:pt x="29139" y="29091"/>
                  <a:pt x="29326" y="28974"/>
                </a:cubicBezTo>
                <a:close/>
                <a:moveTo>
                  <a:pt x="27528" y="27970"/>
                </a:moveTo>
                <a:cubicBezTo>
                  <a:pt x="26944" y="28484"/>
                  <a:pt x="26291" y="28880"/>
                  <a:pt x="25590" y="29207"/>
                </a:cubicBezTo>
                <a:cubicBezTo>
                  <a:pt x="25473" y="29254"/>
                  <a:pt x="25357" y="29277"/>
                  <a:pt x="25240" y="29324"/>
                </a:cubicBezTo>
                <a:cubicBezTo>
                  <a:pt x="25053" y="29347"/>
                  <a:pt x="24866" y="29371"/>
                  <a:pt x="24656" y="29371"/>
                </a:cubicBezTo>
                <a:cubicBezTo>
                  <a:pt x="24820" y="29254"/>
                  <a:pt x="24983" y="29137"/>
                  <a:pt x="25123" y="28997"/>
                </a:cubicBezTo>
                <a:lnTo>
                  <a:pt x="25147" y="28997"/>
                </a:lnTo>
                <a:cubicBezTo>
                  <a:pt x="25940" y="28717"/>
                  <a:pt x="26734" y="28367"/>
                  <a:pt x="27528" y="27970"/>
                </a:cubicBezTo>
                <a:close/>
                <a:moveTo>
                  <a:pt x="25333" y="28460"/>
                </a:moveTo>
                <a:lnTo>
                  <a:pt x="25030" y="28694"/>
                </a:lnTo>
                <a:cubicBezTo>
                  <a:pt x="24283" y="28974"/>
                  <a:pt x="23489" y="29231"/>
                  <a:pt x="22718" y="29417"/>
                </a:cubicBezTo>
                <a:lnTo>
                  <a:pt x="22718" y="29441"/>
                </a:lnTo>
                <a:lnTo>
                  <a:pt x="22438" y="29441"/>
                </a:lnTo>
                <a:lnTo>
                  <a:pt x="22462" y="29417"/>
                </a:lnTo>
                <a:cubicBezTo>
                  <a:pt x="23442" y="29161"/>
                  <a:pt x="24399" y="28834"/>
                  <a:pt x="25333" y="28460"/>
                </a:cubicBezTo>
                <a:close/>
                <a:moveTo>
                  <a:pt x="19963" y="29511"/>
                </a:moveTo>
                <a:lnTo>
                  <a:pt x="19963" y="29511"/>
                </a:lnTo>
                <a:cubicBezTo>
                  <a:pt x="19777" y="29534"/>
                  <a:pt x="19590" y="29558"/>
                  <a:pt x="19426" y="29581"/>
                </a:cubicBezTo>
                <a:lnTo>
                  <a:pt x="19310" y="29558"/>
                </a:lnTo>
                <a:cubicBezTo>
                  <a:pt x="19520" y="29558"/>
                  <a:pt x="19753" y="29534"/>
                  <a:pt x="19963" y="29511"/>
                </a:cubicBezTo>
                <a:close/>
                <a:moveTo>
                  <a:pt x="12749" y="28694"/>
                </a:moveTo>
                <a:lnTo>
                  <a:pt x="12959" y="28787"/>
                </a:lnTo>
                <a:cubicBezTo>
                  <a:pt x="13496" y="29091"/>
                  <a:pt x="14033" y="29371"/>
                  <a:pt x="14593" y="29604"/>
                </a:cubicBezTo>
                <a:lnTo>
                  <a:pt x="14406" y="29581"/>
                </a:lnTo>
                <a:cubicBezTo>
                  <a:pt x="14080" y="29488"/>
                  <a:pt x="13753" y="29371"/>
                  <a:pt x="13426" y="29254"/>
                </a:cubicBezTo>
                <a:cubicBezTo>
                  <a:pt x="13192" y="29091"/>
                  <a:pt x="12982" y="28904"/>
                  <a:pt x="12749" y="28717"/>
                </a:cubicBezTo>
                <a:lnTo>
                  <a:pt x="12749" y="28694"/>
                </a:lnTo>
                <a:close/>
                <a:moveTo>
                  <a:pt x="18189" y="29651"/>
                </a:moveTo>
                <a:lnTo>
                  <a:pt x="18282" y="29674"/>
                </a:lnTo>
                <a:cubicBezTo>
                  <a:pt x="17862" y="29698"/>
                  <a:pt x="17465" y="29721"/>
                  <a:pt x="17045" y="29721"/>
                </a:cubicBezTo>
                <a:lnTo>
                  <a:pt x="16951" y="29698"/>
                </a:lnTo>
                <a:cubicBezTo>
                  <a:pt x="17372" y="29698"/>
                  <a:pt x="17792" y="29674"/>
                  <a:pt x="18189" y="29651"/>
                </a:cubicBezTo>
                <a:close/>
                <a:moveTo>
                  <a:pt x="4180" y="23721"/>
                </a:moveTo>
                <a:cubicBezTo>
                  <a:pt x="4460" y="24071"/>
                  <a:pt x="4740" y="24421"/>
                  <a:pt x="5044" y="24701"/>
                </a:cubicBezTo>
                <a:cubicBezTo>
                  <a:pt x="5721" y="26195"/>
                  <a:pt x="6632" y="27596"/>
                  <a:pt x="7752" y="28787"/>
                </a:cubicBezTo>
                <a:cubicBezTo>
                  <a:pt x="8079" y="29137"/>
                  <a:pt x="8429" y="29464"/>
                  <a:pt x="8803" y="29791"/>
                </a:cubicBezTo>
                <a:cubicBezTo>
                  <a:pt x="7846" y="29254"/>
                  <a:pt x="6982" y="28600"/>
                  <a:pt x="6235" y="27830"/>
                </a:cubicBezTo>
                <a:cubicBezTo>
                  <a:pt x="5417" y="26662"/>
                  <a:pt x="4764" y="25378"/>
                  <a:pt x="4273" y="24047"/>
                </a:cubicBezTo>
                <a:cubicBezTo>
                  <a:pt x="4250" y="23931"/>
                  <a:pt x="4203" y="23837"/>
                  <a:pt x="4180" y="23721"/>
                </a:cubicBezTo>
                <a:close/>
                <a:moveTo>
                  <a:pt x="5698" y="25402"/>
                </a:moveTo>
                <a:lnTo>
                  <a:pt x="5698" y="25402"/>
                </a:lnTo>
                <a:cubicBezTo>
                  <a:pt x="5768" y="25472"/>
                  <a:pt x="5814" y="25518"/>
                  <a:pt x="5861" y="25565"/>
                </a:cubicBezTo>
                <a:lnTo>
                  <a:pt x="5861" y="25542"/>
                </a:lnTo>
                <a:cubicBezTo>
                  <a:pt x="6748" y="26826"/>
                  <a:pt x="7752" y="27993"/>
                  <a:pt x="8896" y="29044"/>
                </a:cubicBezTo>
                <a:cubicBezTo>
                  <a:pt x="9060" y="29324"/>
                  <a:pt x="9223" y="29628"/>
                  <a:pt x="9387" y="29884"/>
                </a:cubicBezTo>
                <a:cubicBezTo>
                  <a:pt x="7869" y="28647"/>
                  <a:pt x="6632" y="27129"/>
                  <a:pt x="5698" y="25402"/>
                </a:cubicBezTo>
                <a:close/>
                <a:moveTo>
                  <a:pt x="30633" y="29114"/>
                </a:moveTo>
                <a:lnTo>
                  <a:pt x="30587" y="29161"/>
                </a:lnTo>
                <a:cubicBezTo>
                  <a:pt x="30283" y="29417"/>
                  <a:pt x="29980" y="29651"/>
                  <a:pt x="29653" y="29884"/>
                </a:cubicBezTo>
                <a:cubicBezTo>
                  <a:pt x="29770" y="29744"/>
                  <a:pt x="29886" y="29581"/>
                  <a:pt x="30003" y="29417"/>
                </a:cubicBezTo>
                <a:lnTo>
                  <a:pt x="30003" y="29394"/>
                </a:lnTo>
                <a:cubicBezTo>
                  <a:pt x="30213" y="29301"/>
                  <a:pt x="30423" y="29207"/>
                  <a:pt x="30633" y="29114"/>
                </a:cubicBezTo>
                <a:close/>
                <a:moveTo>
                  <a:pt x="19403" y="29978"/>
                </a:moveTo>
                <a:lnTo>
                  <a:pt x="19520" y="30001"/>
                </a:lnTo>
                <a:cubicBezTo>
                  <a:pt x="19263" y="30025"/>
                  <a:pt x="18983" y="30048"/>
                  <a:pt x="18726" y="30048"/>
                </a:cubicBezTo>
                <a:lnTo>
                  <a:pt x="18656" y="30048"/>
                </a:lnTo>
                <a:lnTo>
                  <a:pt x="19333" y="29978"/>
                </a:lnTo>
                <a:close/>
                <a:moveTo>
                  <a:pt x="23442" y="29768"/>
                </a:moveTo>
                <a:lnTo>
                  <a:pt x="23209" y="29884"/>
                </a:lnTo>
                <a:cubicBezTo>
                  <a:pt x="22835" y="29955"/>
                  <a:pt x="22438" y="30025"/>
                  <a:pt x="22041" y="30071"/>
                </a:cubicBezTo>
                <a:lnTo>
                  <a:pt x="21644" y="30025"/>
                </a:lnTo>
                <a:cubicBezTo>
                  <a:pt x="22018" y="29955"/>
                  <a:pt x="22415" y="29861"/>
                  <a:pt x="22788" y="29768"/>
                </a:cubicBezTo>
                <a:close/>
                <a:moveTo>
                  <a:pt x="10577" y="29534"/>
                </a:moveTo>
                <a:cubicBezTo>
                  <a:pt x="10764" y="29674"/>
                  <a:pt x="10974" y="29791"/>
                  <a:pt x="11161" y="29908"/>
                </a:cubicBezTo>
                <a:lnTo>
                  <a:pt x="11348" y="30001"/>
                </a:lnTo>
                <a:cubicBezTo>
                  <a:pt x="11395" y="30048"/>
                  <a:pt x="11465" y="30118"/>
                  <a:pt x="11535" y="30165"/>
                </a:cubicBezTo>
                <a:cubicBezTo>
                  <a:pt x="11418" y="30095"/>
                  <a:pt x="11301" y="30048"/>
                  <a:pt x="11184" y="29978"/>
                </a:cubicBezTo>
                <a:cubicBezTo>
                  <a:pt x="10974" y="29838"/>
                  <a:pt x="10788" y="29698"/>
                  <a:pt x="10577" y="29534"/>
                </a:cubicBezTo>
                <a:close/>
                <a:moveTo>
                  <a:pt x="14523" y="30071"/>
                </a:moveTo>
                <a:lnTo>
                  <a:pt x="14523" y="30071"/>
                </a:lnTo>
                <a:cubicBezTo>
                  <a:pt x="15107" y="30211"/>
                  <a:pt x="15691" y="30351"/>
                  <a:pt x="16274" y="30468"/>
                </a:cubicBezTo>
                <a:cubicBezTo>
                  <a:pt x="15761" y="30421"/>
                  <a:pt x="15247" y="30328"/>
                  <a:pt x="14733" y="30188"/>
                </a:cubicBezTo>
                <a:lnTo>
                  <a:pt x="14663" y="30165"/>
                </a:lnTo>
                <a:lnTo>
                  <a:pt x="14523" y="30071"/>
                </a:lnTo>
                <a:close/>
                <a:moveTo>
                  <a:pt x="3083" y="11439"/>
                </a:moveTo>
                <a:lnTo>
                  <a:pt x="3083" y="11439"/>
                </a:lnTo>
                <a:cubicBezTo>
                  <a:pt x="2989" y="12116"/>
                  <a:pt x="2943" y="12794"/>
                  <a:pt x="2943" y="13471"/>
                </a:cubicBezTo>
                <a:lnTo>
                  <a:pt x="2943" y="13564"/>
                </a:lnTo>
                <a:cubicBezTo>
                  <a:pt x="2336" y="14615"/>
                  <a:pt x="1869" y="15782"/>
                  <a:pt x="1612" y="16973"/>
                </a:cubicBezTo>
                <a:cubicBezTo>
                  <a:pt x="1238" y="18794"/>
                  <a:pt x="1822" y="20452"/>
                  <a:pt x="2802" y="21946"/>
                </a:cubicBezTo>
                <a:cubicBezTo>
                  <a:pt x="2966" y="22950"/>
                  <a:pt x="3246" y="23931"/>
                  <a:pt x="3643" y="24865"/>
                </a:cubicBezTo>
                <a:cubicBezTo>
                  <a:pt x="4203" y="26079"/>
                  <a:pt x="4997" y="27199"/>
                  <a:pt x="5978" y="28133"/>
                </a:cubicBezTo>
                <a:cubicBezTo>
                  <a:pt x="6632" y="29067"/>
                  <a:pt x="7379" y="29931"/>
                  <a:pt x="8219" y="30702"/>
                </a:cubicBezTo>
                <a:cubicBezTo>
                  <a:pt x="5277" y="29604"/>
                  <a:pt x="2802" y="27643"/>
                  <a:pt x="1728" y="24444"/>
                </a:cubicBezTo>
                <a:lnTo>
                  <a:pt x="1705" y="24421"/>
                </a:lnTo>
                <a:cubicBezTo>
                  <a:pt x="351" y="20312"/>
                  <a:pt x="1168" y="15432"/>
                  <a:pt x="3083" y="11439"/>
                </a:cubicBezTo>
                <a:close/>
                <a:moveTo>
                  <a:pt x="9760" y="29744"/>
                </a:moveTo>
                <a:cubicBezTo>
                  <a:pt x="10227" y="30118"/>
                  <a:pt x="10694" y="30468"/>
                  <a:pt x="11161" y="30795"/>
                </a:cubicBezTo>
                <a:cubicBezTo>
                  <a:pt x="10998" y="30748"/>
                  <a:pt x="10858" y="30678"/>
                  <a:pt x="10694" y="30632"/>
                </a:cubicBezTo>
                <a:lnTo>
                  <a:pt x="10251" y="30468"/>
                </a:lnTo>
                <a:cubicBezTo>
                  <a:pt x="10087" y="30235"/>
                  <a:pt x="9924" y="29978"/>
                  <a:pt x="9760" y="29744"/>
                </a:cubicBezTo>
                <a:close/>
                <a:moveTo>
                  <a:pt x="13613" y="30165"/>
                </a:moveTo>
                <a:cubicBezTo>
                  <a:pt x="13706" y="30211"/>
                  <a:pt x="13799" y="30235"/>
                  <a:pt x="13893" y="30281"/>
                </a:cubicBezTo>
                <a:cubicBezTo>
                  <a:pt x="14220" y="30421"/>
                  <a:pt x="14547" y="30562"/>
                  <a:pt x="14897" y="30702"/>
                </a:cubicBezTo>
                <a:cubicBezTo>
                  <a:pt x="14943" y="30725"/>
                  <a:pt x="14967" y="30772"/>
                  <a:pt x="15014" y="30795"/>
                </a:cubicBezTo>
                <a:lnTo>
                  <a:pt x="14873" y="30748"/>
                </a:lnTo>
                <a:cubicBezTo>
                  <a:pt x="14663" y="30678"/>
                  <a:pt x="14453" y="30632"/>
                  <a:pt x="14220" y="30562"/>
                </a:cubicBezTo>
                <a:cubicBezTo>
                  <a:pt x="14010" y="30445"/>
                  <a:pt x="13799" y="30305"/>
                  <a:pt x="13613" y="30165"/>
                </a:cubicBezTo>
                <a:close/>
                <a:moveTo>
                  <a:pt x="18142" y="30702"/>
                </a:moveTo>
                <a:lnTo>
                  <a:pt x="18142" y="30702"/>
                </a:lnTo>
                <a:cubicBezTo>
                  <a:pt x="18352" y="30725"/>
                  <a:pt x="18562" y="30748"/>
                  <a:pt x="18773" y="30748"/>
                </a:cubicBezTo>
                <a:cubicBezTo>
                  <a:pt x="18399" y="30888"/>
                  <a:pt x="18002" y="30982"/>
                  <a:pt x="17605" y="31075"/>
                </a:cubicBezTo>
                <a:cubicBezTo>
                  <a:pt x="17162" y="31005"/>
                  <a:pt x="16718" y="30888"/>
                  <a:pt x="16298" y="30772"/>
                </a:cubicBezTo>
                <a:lnTo>
                  <a:pt x="16298" y="30772"/>
                </a:lnTo>
                <a:cubicBezTo>
                  <a:pt x="16521" y="30788"/>
                  <a:pt x="16744" y="30796"/>
                  <a:pt x="16967" y="30796"/>
                </a:cubicBezTo>
                <a:cubicBezTo>
                  <a:pt x="17372" y="30796"/>
                  <a:pt x="17774" y="30770"/>
                  <a:pt x="18166" y="30725"/>
                </a:cubicBezTo>
                <a:lnTo>
                  <a:pt x="18142" y="30702"/>
                </a:lnTo>
                <a:close/>
                <a:moveTo>
                  <a:pt x="26057" y="30748"/>
                </a:moveTo>
                <a:lnTo>
                  <a:pt x="26057" y="30748"/>
                </a:lnTo>
                <a:cubicBezTo>
                  <a:pt x="25684" y="30865"/>
                  <a:pt x="25310" y="30982"/>
                  <a:pt x="24960" y="31099"/>
                </a:cubicBezTo>
                <a:lnTo>
                  <a:pt x="25170" y="30958"/>
                </a:lnTo>
                <a:cubicBezTo>
                  <a:pt x="25473" y="30888"/>
                  <a:pt x="25754" y="30842"/>
                  <a:pt x="26057" y="30748"/>
                </a:cubicBezTo>
                <a:close/>
                <a:moveTo>
                  <a:pt x="19660" y="30818"/>
                </a:moveTo>
                <a:cubicBezTo>
                  <a:pt x="19940" y="30842"/>
                  <a:pt x="20220" y="30865"/>
                  <a:pt x="20500" y="30865"/>
                </a:cubicBezTo>
                <a:cubicBezTo>
                  <a:pt x="19963" y="31005"/>
                  <a:pt x="19403" y="31075"/>
                  <a:pt x="18843" y="31122"/>
                </a:cubicBezTo>
                <a:lnTo>
                  <a:pt x="18819" y="31122"/>
                </a:lnTo>
                <a:cubicBezTo>
                  <a:pt x="19099" y="31029"/>
                  <a:pt x="19380" y="30935"/>
                  <a:pt x="19660" y="30818"/>
                </a:cubicBezTo>
                <a:close/>
                <a:moveTo>
                  <a:pt x="22532" y="30935"/>
                </a:moveTo>
                <a:lnTo>
                  <a:pt x="22275" y="31005"/>
                </a:lnTo>
                <a:cubicBezTo>
                  <a:pt x="21738" y="31099"/>
                  <a:pt x="21224" y="31169"/>
                  <a:pt x="20687" y="31215"/>
                </a:cubicBezTo>
                <a:cubicBezTo>
                  <a:pt x="21061" y="31145"/>
                  <a:pt x="21411" y="31052"/>
                  <a:pt x="21738" y="30935"/>
                </a:cubicBezTo>
                <a:close/>
                <a:moveTo>
                  <a:pt x="25730" y="31192"/>
                </a:moveTo>
                <a:lnTo>
                  <a:pt x="25730" y="31192"/>
                </a:lnTo>
                <a:cubicBezTo>
                  <a:pt x="25649" y="31217"/>
                  <a:pt x="25566" y="31242"/>
                  <a:pt x="25482" y="31267"/>
                </a:cubicBezTo>
                <a:lnTo>
                  <a:pt x="25482" y="31267"/>
                </a:lnTo>
                <a:cubicBezTo>
                  <a:pt x="25563" y="31240"/>
                  <a:pt x="25644" y="31214"/>
                  <a:pt x="25730" y="31192"/>
                </a:cubicBezTo>
                <a:close/>
                <a:moveTo>
                  <a:pt x="15294" y="31192"/>
                </a:moveTo>
                <a:cubicBezTo>
                  <a:pt x="15551" y="31239"/>
                  <a:pt x="15784" y="31285"/>
                  <a:pt x="16018" y="31332"/>
                </a:cubicBezTo>
                <a:lnTo>
                  <a:pt x="15761" y="31355"/>
                </a:lnTo>
                <a:lnTo>
                  <a:pt x="15551" y="31332"/>
                </a:lnTo>
                <a:lnTo>
                  <a:pt x="15294" y="31192"/>
                </a:lnTo>
                <a:close/>
                <a:moveTo>
                  <a:pt x="7332" y="29254"/>
                </a:moveTo>
                <a:cubicBezTo>
                  <a:pt x="8149" y="29861"/>
                  <a:pt x="9036" y="30351"/>
                  <a:pt x="9970" y="30748"/>
                </a:cubicBezTo>
                <a:cubicBezTo>
                  <a:pt x="10134" y="30958"/>
                  <a:pt x="10297" y="31169"/>
                  <a:pt x="10461" y="31379"/>
                </a:cubicBezTo>
                <a:cubicBezTo>
                  <a:pt x="9994" y="31262"/>
                  <a:pt x="9527" y="31145"/>
                  <a:pt x="9060" y="31005"/>
                </a:cubicBezTo>
                <a:cubicBezTo>
                  <a:pt x="8429" y="30468"/>
                  <a:pt x="7869" y="29884"/>
                  <a:pt x="7332" y="29254"/>
                </a:cubicBezTo>
                <a:close/>
                <a:moveTo>
                  <a:pt x="10834" y="31262"/>
                </a:moveTo>
                <a:cubicBezTo>
                  <a:pt x="10998" y="31355"/>
                  <a:pt x="11184" y="31449"/>
                  <a:pt x="11371" y="31542"/>
                </a:cubicBezTo>
                <a:lnTo>
                  <a:pt x="11021" y="31495"/>
                </a:lnTo>
                <a:cubicBezTo>
                  <a:pt x="10951" y="31425"/>
                  <a:pt x="10881" y="31332"/>
                  <a:pt x="10834" y="31262"/>
                </a:cubicBezTo>
                <a:close/>
                <a:moveTo>
                  <a:pt x="33762" y="27340"/>
                </a:moveTo>
                <a:lnTo>
                  <a:pt x="33762" y="27340"/>
                </a:lnTo>
                <a:cubicBezTo>
                  <a:pt x="32641" y="29044"/>
                  <a:pt x="31147" y="30468"/>
                  <a:pt x="29443" y="31566"/>
                </a:cubicBezTo>
                <a:cubicBezTo>
                  <a:pt x="29676" y="31355"/>
                  <a:pt x="29886" y="31122"/>
                  <a:pt x="30096" y="30912"/>
                </a:cubicBezTo>
                <a:cubicBezTo>
                  <a:pt x="30353" y="30655"/>
                  <a:pt x="30610" y="30375"/>
                  <a:pt x="30867" y="30118"/>
                </a:cubicBezTo>
                <a:cubicBezTo>
                  <a:pt x="31054" y="29931"/>
                  <a:pt x="31240" y="29768"/>
                  <a:pt x="31404" y="29581"/>
                </a:cubicBezTo>
                <a:cubicBezTo>
                  <a:pt x="32198" y="28951"/>
                  <a:pt x="32922" y="28250"/>
                  <a:pt x="33575" y="27480"/>
                </a:cubicBezTo>
                <a:lnTo>
                  <a:pt x="33762" y="27340"/>
                </a:lnTo>
                <a:close/>
                <a:moveTo>
                  <a:pt x="11371" y="31215"/>
                </a:moveTo>
                <a:lnTo>
                  <a:pt x="11581" y="31285"/>
                </a:lnTo>
                <a:cubicBezTo>
                  <a:pt x="11745" y="31309"/>
                  <a:pt x="11908" y="31355"/>
                  <a:pt x="12072" y="31402"/>
                </a:cubicBezTo>
                <a:cubicBezTo>
                  <a:pt x="12235" y="31495"/>
                  <a:pt x="12422" y="31612"/>
                  <a:pt x="12632" y="31729"/>
                </a:cubicBezTo>
                <a:lnTo>
                  <a:pt x="12305" y="31682"/>
                </a:lnTo>
                <a:cubicBezTo>
                  <a:pt x="11978" y="31542"/>
                  <a:pt x="11675" y="31402"/>
                  <a:pt x="11371" y="31215"/>
                </a:cubicBezTo>
                <a:close/>
                <a:moveTo>
                  <a:pt x="13659" y="31636"/>
                </a:moveTo>
                <a:lnTo>
                  <a:pt x="13893" y="31729"/>
                </a:lnTo>
                <a:lnTo>
                  <a:pt x="14033" y="31846"/>
                </a:lnTo>
                <a:lnTo>
                  <a:pt x="13823" y="31846"/>
                </a:lnTo>
                <a:cubicBezTo>
                  <a:pt x="13659" y="31776"/>
                  <a:pt x="13519" y="31706"/>
                  <a:pt x="13379" y="31636"/>
                </a:cubicBezTo>
                <a:close/>
                <a:moveTo>
                  <a:pt x="29349" y="29744"/>
                </a:moveTo>
                <a:lnTo>
                  <a:pt x="29139" y="30001"/>
                </a:lnTo>
                <a:cubicBezTo>
                  <a:pt x="28999" y="30165"/>
                  <a:pt x="28836" y="30351"/>
                  <a:pt x="28672" y="30515"/>
                </a:cubicBezTo>
                <a:cubicBezTo>
                  <a:pt x="27598" y="31145"/>
                  <a:pt x="26477" y="31612"/>
                  <a:pt x="25287" y="31916"/>
                </a:cubicBezTo>
                <a:cubicBezTo>
                  <a:pt x="26174" y="31566"/>
                  <a:pt x="27014" y="31145"/>
                  <a:pt x="27832" y="30608"/>
                </a:cubicBezTo>
                <a:cubicBezTo>
                  <a:pt x="28229" y="30398"/>
                  <a:pt x="28625" y="30165"/>
                  <a:pt x="28999" y="29908"/>
                </a:cubicBezTo>
                <a:lnTo>
                  <a:pt x="29349" y="29744"/>
                </a:lnTo>
                <a:close/>
                <a:moveTo>
                  <a:pt x="24166" y="31169"/>
                </a:moveTo>
                <a:lnTo>
                  <a:pt x="24166" y="31169"/>
                </a:lnTo>
                <a:cubicBezTo>
                  <a:pt x="23979" y="31262"/>
                  <a:pt x="23792" y="31355"/>
                  <a:pt x="23582" y="31449"/>
                </a:cubicBezTo>
                <a:cubicBezTo>
                  <a:pt x="22555" y="31706"/>
                  <a:pt x="21528" y="31869"/>
                  <a:pt x="20500" y="32009"/>
                </a:cubicBezTo>
                <a:lnTo>
                  <a:pt x="20337" y="32009"/>
                </a:lnTo>
                <a:cubicBezTo>
                  <a:pt x="20259" y="32017"/>
                  <a:pt x="20181" y="32020"/>
                  <a:pt x="20103" y="32020"/>
                </a:cubicBezTo>
                <a:cubicBezTo>
                  <a:pt x="19948" y="32020"/>
                  <a:pt x="19792" y="32009"/>
                  <a:pt x="19636" y="32009"/>
                </a:cubicBezTo>
                <a:cubicBezTo>
                  <a:pt x="20524" y="31892"/>
                  <a:pt x="21434" y="31706"/>
                  <a:pt x="22298" y="31472"/>
                </a:cubicBezTo>
                <a:lnTo>
                  <a:pt x="23045" y="31379"/>
                </a:lnTo>
                <a:cubicBezTo>
                  <a:pt x="23419" y="31309"/>
                  <a:pt x="23792" y="31239"/>
                  <a:pt x="24166" y="31169"/>
                </a:cubicBezTo>
                <a:close/>
                <a:moveTo>
                  <a:pt x="23886" y="31986"/>
                </a:moveTo>
                <a:lnTo>
                  <a:pt x="23886" y="31986"/>
                </a:lnTo>
                <a:cubicBezTo>
                  <a:pt x="23372" y="32126"/>
                  <a:pt x="22858" y="32243"/>
                  <a:pt x="22321" y="32336"/>
                </a:cubicBezTo>
                <a:lnTo>
                  <a:pt x="22321" y="32313"/>
                </a:lnTo>
                <a:lnTo>
                  <a:pt x="22695" y="32173"/>
                </a:lnTo>
                <a:cubicBezTo>
                  <a:pt x="23092" y="32126"/>
                  <a:pt x="23489" y="32079"/>
                  <a:pt x="23886" y="31986"/>
                </a:cubicBezTo>
                <a:close/>
                <a:moveTo>
                  <a:pt x="21411" y="32313"/>
                </a:moveTo>
                <a:cubicBezTo>
                  <a:pt x="21224" y="32336"/>
                  <a:pt x="21061" y="32383"/>
                  <a:pt x="20874" y="32429"/>
                </a:cubicBezTo>
                <a:lnTo>
                  <a:pt x="20687" y="32429"/>
                </a:lnTo>
                <a:lnTo>
                  <a:pt x="20314" y="32383"/>
                </a:lnTo>
                <a:cubicBezTo>
                  <a:pt x="20500" y="32359"/>
                  <a:pt x="20710" y="32336"/>
                  <a:pt x="20897" y="32313"/>
                </a:cubicBezTo>
                <a:close/>
                <a:moveTo>
                  <a:pt x="16811" y="32383"/>
                </a:moveTo>
                <a:lnTo>
                  <a:pt x="16998" y="32406"/>
                </a:lnTo>
                <a:cubicBezTo>
                  <a:pt x="17372" y="32546"/>
                  <a:pt x="17745" y="32686"/>
                  <a:pt x="18142" y="32826"/>
                </a:cubicBezTo>
                <a:lnTo>
                  <a:pt x="18025" y="32826"/>
                </a:lnTo>
                <a:cubicBezTo>
                  <a:pt x="17629" y="32710"/>
                  <a:pt x="17208" y="32570"/>
                  <a:pt x="16811" y="32383"/>
                </a:cubicBezTo>
                <a:close/>
                <a:moveTo>
                  <a:pt x="21154" y="32826"/>
                </a:moveTo>
                <a:cubicBezTo>
                  <a:pt x="21388" y="32826"/>
                  <a:pt x="21644" y="32873"/>
                  <a:pt x="21878" y="32896"/>
                </a:cubicBezTo>
                <a:lnTo>
                  <a:pt x="22345" y="32896"/>
                </a:lnTo>
                <a:cubicBezTo>
                  <a:pt x="21691" y="32990"/>
                  <a:pt x="21037" y="33036"/>
                  <a:pt x="20407" y="33060"/>
                </a:cubicBezTo>
                <a:lnTo>
                  <a:pt x="20430" y="33036"/>
                </a:lnTo>
                <a:cubicBezTo>
                  <a:pt x="20244" y="33013"/>
                  <a:pt x="20080" y="32966"/>
                  <a:pt x="19893" y="32920"/>
                </a:cubicBezTo>
                <a:cubicBezTo>
                  <a:pt x="20080" y="32896"/>
                  <a:pt x="20290" y="32873"/>
                  <a:pt x="20477" y="32826"/>
                </a:cubicBezTo>
                <a:close/>
                <a:moveTo>
                  <a:pt x="9784" y="31589"/>
                </a:moveTo>
                <a:cubicBezTo>
                  <a:pt x="9994" y="31659"/>
                  <a:pt x="10204" y="31706"/>
                  <a:pt x="10437" y="31752"/>
                </a:cubicBezTo>
                <a:cubicBezTo>
                  <a:pt x="10577" y="31776"/>
                  <a:pt x="10717" y="31799"/>
                  <a:pt x="10858" y="31822"/>
                </a:cubicBezTo>
                <a:cubicBezTo>
                  <a:pt x="11301" y="32313"/>
                  <a:pt x="11768" y="32756"/>
                  <a:pt x="12282" y="33153"/>
                </a:cubicBezTo>
                <a:cubicBezTo>
                  <a:pt x="12025" y="33013"/>
                  <a:pt x="11745" y="32873"/>
                  <a:pt x="11488" y="32733"/>
                </a:cubicBezTo>
                <a:cubicBezTo>
                  <a:pt x="10904" y="32383"/>
                  <a:pt x="10344" y="32009"/>
                  <a:pt x="9807" y="31612"/>
                </a:cubicBezTo>
                <a:lnTo>
                  <a:pt x="9784" y="31589"/>
                </a:lnTo>
                <a:close/>
                <a:moveTo>
                  <a:pt x="26828" y="32173"/>
                </a:moveTo>
                <a:lnTo>
                  <a:pt x="26828" y="32173"/>
                </a:lnTo>
                <a:cubicBezTo>
                  <a:pt x="26384" y="32476"/>
                  <a:pt x="25917" y="32756"/>
                  <a:pt x="25427" y="33013"/>
                </a:cubicBezTo>
                <a:cubicBezTo>
                  <a:pt x="25077" y="33107"/>
                  <a:pt x="24726" y="33200"/>
                  <a:pt x="24376" y="33270"/>
                </a:cubicBezTo>
                <a:cubicBezTo>
                  <a:pt x="23952" y="33309"/>
                  <a:pt x="23521" y="33326"/>
                  <a:pt x="23090" y="33326"/>
                </a:cubicBezTo>
                <a:cubicBezTo>
                  <a:pt x="22739" y="33326"/>
                  <a:pt x="22388" y="33314"/>
                  <a:pt x="22041" y="33293"/>
                </a:cubicBezTo>
                <a:lnTo>
                  <a:pt x="22205" y="33270"/>
                </a:lnTo>
                <a:cubicBezTo>
                  <a:pt x="23489" y="33107"/>
                  <a:pt x="24773" y="32826"/>
                  <a:pt x="26034" y="32406"/>
                </a:cubicBezTo>
                <a:cubicBezTo>
                  <a:pt x="26291" y="32336"/>
                  <a:pt x="26571" y="32266"/>
                  <a:pt x="26828" y="32173"/>
                </a:cubicBezTo>
                <a:close/>
                <a:moveTo>
                  <a:pt x="16928" y="33153"/>
                </a:moveTo>
                <a:lnTo>
                  <a:pt x="16975" y="33177"/>
                </a:lnTo>
                <a:cubicBezTo>
                  <a:pt x="17395" y="33340"/>
                  <a:pt x="17815" y="33480"/>
                  <a:pt x="18236" y="33597"/>
                </a:cubicBezTo>
                <a:cubicBezTo>
                  <a:pt x="18049" y="33550"/>
                  <a:pt x="17839" y="33503"/>
                  <a:pt x="17652" y="33457"/>
                </a:cubicBezTo>
                <a:lnTo>
                  <a:pt x="17418" y="33387"/>
                </a:lnTo>
                <a:cubicBezTo>
                  <a:pt x="17232" y="33317"/>
                  <a:pt x="17092" y="33247"/>
                  <a:pt x="16928" y="33153"/>
                </a:cubicBezTo>
                <a:close/>
                <a:moveTo>
                  <a:pt x="23442" y="33737"/>
                </a:moveTo>
                <a:cubicBezTo>
                  <a:pt x="23302" y="33760"/>
                  <a:pt x="23162" y="33807"/>
                  <a:pt x="23022" y="33830"/>
                </a:cubicBezTo>
                <a:cubicBezTo>
                  <a:pt x="22750" y="33846"/>
                  <a:pt x="22477" y="33854"/>
                  <a:pt x="22205" y="33854"/>
                </a:cubicBezTo>
                <a:cubicBezTo>
                  <a:pt x="21660" y="33854"/>
                  <a:pt x="21115" y="33823"/>
                  <a:pt x="20570" y="33760"/>
                </a:cubicBezTo>
                <a:lnTo>
                  <a:pt x="20570" y="33760"/>
                </a:lnTo>
                <a:cubicBezTo>
                  <a:pt x="21022" y="33804"/>
                  <a:pt x="21474" y="33828"/>
                  <a:pt x="21926" y="33828"/>
                </a:cubicBezTo>
                <a:cubicBezTo>
                  <a:pt x="22432" y="33828"/>
                  <a:pt x="22937" y="33799"/>
                  <a:pt x="23442" y="33737"/>
                </a:cubicBezTo>
                <a:close/>
                <a:moveTo>
                  <a:pt x="11441" y="31939"/>
                </a:moveTo>
                <a:lnTo>
                  <a:pt x="11441" y="31939"/>
                </a:lnTo>
                <a:cubicBezTo>
                  <a:pt x="11791" y="31986"/>
                  <a:pt x="12118" y="32032"/>
                  <a:pt x="12469" y="32079"/>
                </a:cubicBezTo>
                <a:cubicBezTo>
                  <a:pt x="13192" y="32359"/>
                  <a:pt x="13940" y="32616"/>
                  <a:pt x="14710" y="32780"/>
                </a:cubicBezTo>
                <a:cubicBezTo>
                  <a:pt x="14897" y="32873"/>
                  <a:pt x="15107" y="32943"/>
                  <a:pt x="15294" y="33036"/>
                </a:cubicBezTo>
                <a:cubicBezTo>
                  <a:pt x="15947" y="33293"/>
                  <a:pt x="16648" y="33550"/>
                  <a:pt x="17325" y="33737"/>
                </a:cubicBezTo>
                <a:cubicBezTo>
                  <a:pt x="18492" y="34204"/>
                  <a:pt x="19706" y="34484"/>
                  <a:pt x="20944" y="34554"/>
                </a:cubicBezTo>
                <a:cubicBezTo>
                  <a:pt x="20273" y="34645"/>
                  <a:pt x="19597" y="34690"/>
                  <a:pt x="18923" y="34690"/>
                </a:cubicBezTo>
                <a:cubicBezTo>
                  <a:pt x="17346" y="34690"/>
                  <a:pt x="15778" y="34445"/>
                  <a:pt x="14290" y="33970"/>
                </a:cubicBezTo>
                <a:cubicBezTo>
                  <a:pt x="13916" y="33807"/>
                  <a:pt x="13566" y="33597"/>
                  <a:pt x="13216" y="33387"/>
                </a:cubicBezTo>
                <a:cubicBezTo>
                  <a:pt x="12585" y="32966"/>
                  <a:pt x="11978" y="32476"/>
                  <a:pt x="11441" y="31939"/>
                </a:cubicBezTo>
                <a:close/>
                <a:moveTo>
                  <a:pt x="34976" y="26406"/>
                </a:moveTo>
                <a:cubicBezTo>
                  <a:pt x="34556" y="27363"/>
                  <a:pt x="34019" y="28250"/>
                  <a:pt x="33365" y="29091"/>
                </a:cubicBezTo>
                <a:cubicBezTo>
                  <a:pt x="30307" y="32943"/>
                  <a:pt x="25193" y="34974"/>
                  <a:pt x="20360" y="35138"/>
                </a:cubicBezTo>
                <a:cubicBezTo>
                  <a:pt x="19730" y="35138"/>
                  <a:pt x="19099" y="35138"/>
                  <a:pt x="18492" y="35068"/>
                </a:cubicBezTo>
                <a:lnTo>
                  <a:pt x="18983" y="35068"/>
                </a:lnTo>
                <a:cubicBezTo>
                  <a:pt x="20407" y="35068"/>
                  <a:pt x="21831" y="34858"/>
                  <a:pt x="23209" y="34484"/>
                </a:cubicBezTo>
                <a:cubicBezTo>
                  <a:pt x="24866" y="34251"/>
                  <a:pt x="26454" y="33667"/>
                  <a:pt x="27878" y="32756"/>
                </a:cubicBezTo>
                <a:cubicBezTo>
                  <a:pt x="28836" y="32359"/>
                  <a:pt x="29746" y="31846"/>
                  <a:pt x="30563" y="31239"/>
                </a:cubicBezTo>
                <a:cubicBezTo>
                  <a:pt x="32198" y="30025"/>
                  <a:pt x="33552" y="28484"/>
                  <a:pt x="34579" y="26732"/>
                </a:cubicBezTo>
                <a:cubicBezTo>
                  <a:pt x="34719" y="26616"/>
                  <a:pt x="34859" y="26499"/>
                  <a:pt x="34976" y="26406"/>
                </a:cubicBezTo>
                <a:close/>
                <a:moveTo>
                  <a:pt x="18953" y="0"/>
                </a:moveTo>
                <a:cubicBezTo>
                  <a:pt x="15259" y="0"/>
                  <a:pt x="11420" y="784"/>
                  <a:pt x="8336" y="2847"/>
                </a:cubicBezTo>
                <a:cubicBezTo>
                  <a:pt x="5744" y="4598"/>
                  <a:pt x="3947" y="7283"/>
                  <a:pt x="3293" y="10342"/>
                </a:cubicBezTo>
                <a:cubicBezTo>
                  <a:pt x="3083" y="10716"/>
                  <a:pt x="2896" y="11113"/>
                  <a:pt x="2709" y="11509"/>
                </a:cubicBezTo>
                <a:cubicBezTo>
                  <a:pt x="935" y="15409"/>
                  <a:pt x="1" y="20358"/>
                  <a:pt x="1402" y="24538"/>
                </a:cubicBezTo>
                <a:cubicBezTo>
                  <a:pt x="2569" y="28040"/>
                  <a:pt x="5558" y="30281"/>
                  <a:pt x="8943" y="31379"/>
                </a:cubicBezTo>
                <a:cubicBezTo>
                  <a:pt x="10484" y="32663"/>
                  <a:pt x="12258" y="33667"/>
                  <a:pt x="14173" y="34297"/>
                </a:cubicBezTo>
                <a:cubicBezTo>
                  <a:pt x="15934" y="35137"/>
                  <a:pt x="17875" y="35491"/>
                  <a:pt x="19829" y="35491"/>
                </a:cubicBezTo>
                <a:cubicBezTo>
                  <a:pt x="21734" y="35491"/>
                  <a:pt x="23652" y="35154"/>
                  <a:pt x="25427" y="34601"/>
                </a:cubicBezTo>
                <a:cubicBezTo>
                  <a:pt x="29209" y="33457"/>
                  <a:pt x="32758" y="31122"/>
                  <a:pt x="34719" y="27643"/>
                </a:cubicBezTo>
                <a:cubicBezTo>
                  <a:pt x="35046" y="27059"/>
                  <a:pt x="35326" y="26476"/>
                  <a:pt x="35583" y="25845"/>
                </a:cubicBezTo>
                <a:cubicBezTo>
                  <a:pt x="35700" y="25728"/>
                  <a:pt x="35840" y="25612"/>
                  <a:pt x="35980" y="25472"/>
                </a:cubicBezTo>
                <a:cubicBezTo>
                  <a:pt x="38945" y="22576"/>
                  <a:pt x="40743" y="18514"/>
                  <a:pt x="40159" y="14335"/>
                </a:cubicBezTo>
                <a:cubicBezTo>
                  <a:pt x="39949" y="12864"/>
                  <a:pt x="39459" y="11463"/>
                  <a:pt x="38688" y="10202"/>
                </a:cubicBezTo>
                <a:cubicBezTo>
                  <a:pt x="38665" y="9361"/>
                  <a:pt x="38502" y="8568"/>
                  <a:pt x="38198" y="7797"/>
                </a:cubicBezTo>
                <a:cubicBezTo>
                  <a:pt x="37428" y="5883"/>
                  <a:pt x="35700" y="4855"/>
                  <a:pt x="33832" y="4131"/>
                </a:cubicBezTo>
                <a:cubicBezTo>
                  <a:pt x="33459" y="3991"/>
                  <a:pt x="33085" y="3851"/>
                  <a:pt x="32711" y="3734"/>
                </a:cubicBezTo>
                <a:cubicBezTo>
                  <a:pt x="31030" y="2777"/>
                  <a:pt x="29209" y="2100"/>
                  <a:pt x="27318" y="1727"/>
                </a:cubicBezTo>
                <a:cubicBezTo>
                  <a:pt x="25123" y="606"/>
                  <a:pt x="22578" y="139"/>
                  <a:pt x="20033" y="22"/>
                </a:cubicBezTo>
                <a:cubicBezTo>
                  <a:pt x="19675" y="8"/>
                  <a:pt x="19315" y="0"/>
                  <a:pt x="18953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27;p45"/>
          <p:cNvSpPr txBox="1">
            <a:spLocks/>
          </p:cNvSpPr>
          <p:nvPr/>
        </p:nvSpPr>
        <p:spPr>
          <a:xfrm flipH="1">
            <a:off x="3047131" y="3670427"/>
            <a:ext cx="5219615" cy="41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 sz="14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pPr algn="just"/>
            <a:r>
              <a:rPr lang="en-US" sz="1100" dirty="0" smtClean="0"/>
              <a:t>Per </a:t>
            </a:r>
            <a:r>
              <a:rPr lang="en-US" sz="1100" dirty="0" err="1" smtClean="0"/>
              <a:t>Akhir</a:t>
            </a:r>
            <a:r>
              <a:rPr lang="en-US" sz="1100" dirty="0" smtClean="0"/>
              <a:t> 2019, </a:t>
            </a:r>
            <a:r>
              <a:rPr lang="en-US" sz="1100" dirty="0" err="1" smtClean="0"/>
              <a:t>sekitar</a:t>
            </a:r>
            <a:r>
              <a:rPr lang="en-US" sz="1100" dirty="0" smtClean="0"/>
              <a:t> 224 </a:t>
            </a:r>
            <a:r>
              <a:rPr lang="en-US" sz="1100" dirty="0" err="1" smtClean="0"/>
              <a:t>juta</a:t>
            </a:r>
            <a:r>
              <a:rPr lang="en-US" sz="1100" dirty="0" smtClean="0"/>
              <a:t> </a:t>
            </a:r>
            <a:r>
              <a:rPr lang="en-US" sz="1100" dirty="0" err="1" smtClean="0"/>
              <a:t>jiwa</a:t>
            </a:r>
            <a:r>
              <a:rPr lang="en-US" sz="1100" dirty="0" smtClean="0"/>
              <a:t> di Indonesia </a:t>
            </a:r>
            <a:r>
              <a:rPr lang="en-US" sz="1100" dirty="0" err="1" smtClean="0"/>
              <a:t>memiliki</a:t>
            </a:r>
            <a:r>
              <a:rPr lang="en-US" sz="1100" dirty="0" smtClean="0"/>
              <a:t> BPJS. </a:t>
            </a:r>
          </a:p>
          <a:p>
            <a:pPr algn="just">
              <a:lnSpc>
                <a:spcPct val="100000"/>
              </a:lnSpc>
            </a:pPr>
            <a:r>
              <a:rPr lang="en-US" sz="1100" dirty="0" err="1" smtClean="0"/>
              <a:t>Tetapi</a:t>
            </a:r>
            <a:r>
              <a:rPr lang="en-US" sz="1100" dirty="0" smtClean="0"/>
              <a:t>,  </a:t>
            </a:r>
            <a:r>
              <a:rPr lang="en-US" sz="1100" dirty="0" err="1" smtClean="0"/>
              <a:t>menurut</a:t>
            </a:r>
            <a:r>
              <a:rPr lang="en-US" sz="1100" dirty="0" smtClean="0"/>
              <a:t> </a:t>
            </a:r>
            <a:r>
              <a:rPr lang="en-US" sz="1100" dirty="0" err="1" smtClean="0"/>
              <a:t>cnbcindonesia</a:t>
            </a:r>
            <a:r>
              <a:rPr lang="en-US" sz="1100" dirty="0" smtClean="0"/>
              <a:t>, BPJS </a:t>
            </a:r>
            <a:r>
              <a:rPr lang="en-US" sz="1100" dirty="0" err="1" smtClean="0"/>
              <a:t>mengalami</a:t>
            </a:r>
            <a:r>
              <a:rPr lang="en-US" sz="1100" dirty="0" smtClean="0"/>
              <a:t> </a:t>
            </a:r>
            <a:r>
              <a:rPr lang="en-US" sz="1100" dirty="0" err="1" smtClean="0"/>
              <a:t>defisit</a:t>
            </a:r>
            <a:r>
              <a:rPr lang="en-US" sz="1100" dirty="0" smtClean="0"/>
              <a:t>.</a:t>
            </a:r>
            <a:endParaRPr lang="en-US" sz="700" dirty="0"/>
          </a:p>
        </p:txBody>
      </p:sp>
      <p:sp>
        <p:nvSpPr>
          <p:cNvPr id="25" name="Google Shape;1227;p45"/>
          <p:cNvSpPr txBox="1">
            <a:spLocks/>
          </p:cNvSpPr>
          <p:nvPr/>
        </p:nvSpPr>
        <p:spPr>
          <a:xfrm flipH="1">
            <a:off x="3382410" y="4097420"/>
            <a:ext cx="4884335" cy="41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 sz="14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 b="0" i="0" u="none" strike="noStrike" cap="none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en-US" sz="900" dirty="0" err="1" smtClean="0"/>
              <a:t>Akhir</a:t>
            </a:r>
            <a:r>
              <a:rPr lang="en-US" sz="900" dirty="0" smtClean="0"/>
              <a:t> 2018, total </a:t>
            </a:r>
            <a:r>
              <a:rPr lang="en-US" sz="900" dirty="0" err="1" smtClean="0"/>
              <a:t>defisit</a:t>
            </a:r>
            <a:r>
              <a:rPr lang="en-US" sz="900" dirty="0" smtClean="0"/>
              <a:t> </a:t>
            </a:r>
            <a:r>
              <a:rPr lang="en-US" sz="900" dirty="0" err="1" smtClean="0"/>
              <a:t>tercatat</a:t>
            </a:r>
            <a:r>
              <a:rPr lang="en-US" sz="900" dirty="0" smtClean="0"/>
              <a:t> </a:t>
            </a:r>
            <a:r>
              <a:rPr lang="en-US" sz="900" dirty="0" err="1" smtClean="0"/>
              <a:t>hampir</a:t>
            </a:r>
            <a:r>
              <a:rPr lang="en-US" sz="900" dirty="0" smtClean="0"/>
              <a:t> </a:t>
            </a:r>
            <a:r>
              <a:rPr lang="en-US" sz="900" dirty="0" err="1" smtClean="0"/>
              <a:t>sebesar</a:t>
            </a:r>
            <a:r>
              <a:rPr lang="en-US" sz="900" dirty="0" smtClean="0"/>
              <a:t> 29 </a:t>
            </a:r>
            <a:r>
              <a:rPr lang="en-US" sz="900" dirty="0" err="1" smtClean="0"/>
              <a:t>triliun</a:t>
            </a:r>
            <a:r>
              <a:rPr lang="en-US" sz="900" dirty="0" smtClean="0"/>
              <a:t> rupiah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900" dirty="0" err="1" smtClean="0"/>
              <a:t>Akhir</a:t>
            </a:r>
            <a:r>
              <a:rPr lang="en-US" sz="900" dirty="0" smtClean="0"/>
              <a:t> 2019, </a:t>
            </a:r>
            <a:r>
              <a:rPr lang="en-US" sz="900" dirty="0" err="1" smtClean="0"/>
              <a:t>diperkirakan</a:t>
            </a:r>
            <a:r>
              <a:rPr lang="en-US" sz="900" dirty="0" smtClean="0"/>
              <a:t> </a:t>
            </a:r>
            <a:r>
              <a:rPr lang="en-US" sz="900" dirty="0" err="1" smtClean="0"/>
              <a:t>mencapai</a:t>
            </a:r>
            <a:r>
              <a:rPr lang="en-US" sz="900" dirty="0" smtClean="0"/>
              <a:t> 32,8 </a:t>
            </a:r>
            <a:r>
              <a:rPr lang="en-US" sz="900" dirty="0" err="1" smtClean="0"/>
              <a:t>triliun</a:t>
            </a:r>
            <a:r>
              <a:rPr lang="en-US" sz="900" dirty="0" smtClean="0"/>
              <a:t> rupiah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900" dirty="0" err="1" smtClean="0"/>
              <a:t>Diperkirakan</a:t>
            </a:r>
            <a:r>
              <a:rPr lang="en-US" sz="900" dirty="0" smtClean="0"/>
              <a:t> </a:t>
            </a:r>
            <a:r>
              <a:rPr lang="en-US" sz="900" dirty="0" err="1" smtClean="0"/>
              <a:t>defisit</a:t>
            </a:r>
            <a:r>
              <a:rPr lang="en-US" sz="900" dirty="0" smtClean="0"/>
              <a:t> </a:t>
            </a:r>
            <a:r>
              <a:rPr lang="en-US" sz="900" dirty="0" err="1" smtClean="0"/>
              <a:t>akan</a:t>
            </a:r>
            <a:r>
              <a:rPr lang="en-US" sz="900" dirty="0" smtClean="0"/>
              <a:t> </a:t>
            </a:r>
            <a:r>
              <a:rPr lang="en-US" sz="900" dirty="0" err="1" smtClean="0"/>
              <a:t>bertambah</a:t>
            </a:r>
            <a:r>
              <a:rPr lang="en-US" sz="900" dirty="0" smtClean="0"/>
              <a:t> </a:t>
            </a:r>
            <a:r>
              <a:rPr lang="en-US" sz="900" dirty="0" err="1" smtClean="0"/>
              <a:t>setiap</a:t>
            </a:r>
            <a:r>
              <a:rPr lang="en-US" sz="900" dirty="0" smtClean="0"/>
              <a:t> </a:t>
            </a:r>
            <a:r>
              <a:rPr lang="en-US" sz="900" dirty="0" err="1" smtClean="0"/>
              <a:t>tahunnya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3"/>
          <p:cNvSpPr txBox="1">
            <a:spLocks noGrp="1"/>
          </p:cNvSpPr>
          <p:nvPr>
            <p:ph type="subTitle" idx="1"/>
          </p:nvPr>
        </p:nvSpPr>
        <p:spPr>
          <a:xfrm flipH="1">
            <a:off x="1065575" y="1210375"/>
            <a:ext cx="7013100" cy="3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Kesadaran</a:t>
            </a:r>
            <a:r>
              <a:rPr lang="en-US" sz="2000" dirty="0"/>
              <a:t> </a:t>
            </a:r>
            <a:r>
              <a:rPr lang="en-US" sz="2000" dirty="0" err="1"/>
              <a:t>berasuransi</a:t>
            </a:r>
            <a:r>
              <a:rPr lang="en-US" sz="2000" dirty="0"/>
              <a:t> yang </a:t>
            </a:r>
            <a:r>
              <a:rPr lang="en-US" sz="2000" dirty="0" err="1"/>
              <a:t>masih</a:t>
            </a:r>
            <a:r>
              <a:rPr lang="en-US" sz="2000" dirty="0"/>
              <a:t> minim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dipengaruhi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banyaknya</a:t>
            </a:r>
            <a:r>
              <a:rPr lang="en-US" sz="2000" dirty="0"/>
              <a:t> </a:t>
            </a:r>
            <a:r>
              <a:rPr lang="en-US" sz="2000" dirty="0" err="1"/>
              <a:t>pemahaman</a:t>
            </a:r>
            <a:r>
              <a:rPr lang="en-US" sz="2000" dirty="0"/>
              <a:t> yang </a:t>
            </a:r>
            <a:r>
              <a:rPr lang="en-US" sz="2000" dirty="0" err="1"/>
              <a:t>keliru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asuransi</a:t>
            </a:r>
            <a:r>
              <a:rPr lang="en-US" sz="2000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pandangan</a:t>
            </a:r>
            <a:r>
              <a:rPr lang="en-US" sz="2000" dirty="0"/>
              <a:t> yang </a:t>
            </a:r>
            <a:r>
              <a:rPr lang="en-US" sz="2000" dirty="0" err="1"/>
              <a:t>keliru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asuransi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yang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beredar</a:t>
            </a:r>
            <a:r>
              <a:rPr lang="en-US" sz="2000" dirty="0"/>
              <a:t> di </a:t>
            </a:r>
            <a:r>
              <a:rPr lang="en-US" sz="2000" dirty="0" err="1"/>
              <a:t>masyarakat</a:t>
            </a:r>
            <a:r>
              <a:rPr lang="en-US" sz="2000" dirty="0" smtClean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i-FI" sz="2000" dirty="0"/>
              <a:t>Beli asuransi kesehatan sama saja buang-buang uang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Percuma</a:t>
            </a:r>
            <a:r>
              <a:rPr lang="en-US" sz="2000" dirty="0"/>
              <a:t> </a:t>
            </a:r>
            <a:r>
              <a:rPr lang="en-US" sz="2000" dirty="0" err="1"/>
              <a:t>beli</a:t>
            </a:r>
            <a:r>
              <a:rPr lang="en-US" sz="2000" dirty="0"/>
              <a:t>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klaim</a:t>
            </a:r>
            <a:r>
              <a:rPr lang="en-US" sz="2000" dirty="0"/>
              <a:t> </a:t>
            </a:r>
            <a:r>
              <a:rPr lang="en-US" sz="2000" dirty="0" err="1"/>
              <a:t>sulit</a:t>
            </a: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Mencampuradukkan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proteksi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investasi</a:t>
            </a: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Asuransi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</a:t>
            </a:r>
            <a:r>
              <a:rPr lang="en-US" sz="2000" dirty="0" err="1"/>
              <a:t>biayanya</a:t>
            </a:r>
            <a:r>
              <a:rPr lang="en-US" sz="2000" dirty="0"/>
              <a:t> </a:t>
            </a:r>
            <a:r>
              <a:rPr lang="en-US" sz="2000" dirty="0" err="1"/>
              <a:t>mahal</a:t>
            </a: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BPJS </a:t>
            </a:r>
            <a:r>
              <a:rPr lang="en-US" sz="2000" dirty="0" err="1"/>
              <a:t>Kesehatan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 smtClean="0"/>
              <a:t>memadai</a:t>
            </a:r>
            <a:endParaRPr lang="en-US" sz="2000" dirty="0"/>
          </a:p>
          <a:p>
            <a:pPr marL="287338" lvl="1" indent="-2349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20" name="Google Shape;720;p33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BACKGROUND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66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76015"/>
              </p:ext>
            </p:extLst>
          </p:nvPr>
        </p:nvGraphicFramePr>
        <p:xfrm>
          <a:off x="1031456" y="487182"/>
          <a:ext cx="7277449" cy="41116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83069">
                  <a:extLst>
                    <a:ext uri="{9D8B030D-6E8A-4147-A177-3AD203B41FA5}">
                      <a16:colId xmlns:a16="http://schemas.microsoft.com/office/drawing/2014/main" val="2713102890"/>
                    </a:ext>
                  </a:extLst>
                </a:gridCol>
                <a:gridCol w="2747190">
                  <a:extLst>
                    <a:ext uri="{9D8B030D-6E8A-4147-A177-3AD203B41FA5}">
                      <a16:colId xmlns:a16="http://schemas.microsoft.com/office/drawing/2014/main" val="1746521917"/>
                    </a:ext>
                  </a:extLst>
                </a:gridCol>
                <a:gridCol w="2747190">
                  <a:extLst>
                    <a:ext uri="{9D8B030D-6E8A-4147-A177-3AD203B41FA5}">
                      <a16:colId xmlns:a16="http://schemas.microsoft.com/office/drawing/2014/main" val="960806618"/>
                    </a:ext>
                  </a:extLst>
                </a:gridCol>
              </a:tblGrid>
              <a:tr h="4313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SUBJEK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BPJS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ASURANSI KESEHATAN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408585"/>
                  </a:ext>
                </a:extLst>
              </a:tr>
              <a:tr h="4313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Premi</a:t>
                      </a:r>
                      <a:endParaRPr 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Murah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Mahal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502730"/>
                  </a:ext>
                </a:extLst>
              </a:tr>
              <a:tr h="4313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Manfaat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Lengkap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Rawat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Jalan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Inap</a:t>
                      </a:r>
                      <a:r>
                        <a:rPr lang="en-US" sz="1100" dirty="0" smtClean="0"/>
                        <a:t>, Gigi,</a:t>
                      </a:r>
                      <a:r>
                        <a:rPr lang="en-US" sz="1100" baseline="0" dirty="0" smtClean="0"/>
                        <a:t> &amp; </a:t>
                      </a:r>
                      <a:r>
                        <a:rPr lang="en-US" sz="1100" baseline="0" dirty="0" err="1" smtClean="0"/>
                        <a:t>Optik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Terbatas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Rawat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Inap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74081"/>
                  </a:ext>
                </a:extLst>
              </a:tr>
              <a:tr h="4313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Syarat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Mudah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Tanpa</a:t>
                      </a:r>
                      <a:r>
                        <a:rPr lang="en-US" sz="1100" dirty="0" smtClean="0"/>
                        <a:t> Pre-existing condition, </a:t>
                      </a:r>
                      <a:r>
                        <a:rPr lang="en-US" sz="1100" dirty="0" err="1" smtClean="0"/>
                        <a:t>tanpa</a:t>
                      </a:r>
                      <a:r>
                        <a:rPr lang="en-US" sz="1100" baseline="0" dirty="0" smtClean="0"/>
                        <a:t> medical check-up)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Lebih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Sulit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/>
                        <a:t>(Pre-existing condition,</a:t>
                      </a:r>
                      <a:r>
                        <a:rPr lang="en-US" sz="1100" baseline="0" dirty="0" smtClean="0"/>
                        <a:t> Medical Check-up)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309666"/>
                  </a:ext>
                </a:extLst>
              </a:tr>
              <a:tr h="4313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Plafond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Tidak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ada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Ada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879988"/>
                  </a:ext>
                </a:extLst>
              </a:tr>
              <a:tr h="49806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Proses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Rumit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Rujukan</a:t>
                      </a:r>
                      <a:r>
                        <a:rPr lang="en-US" sz="1100" dirty="0" smtClean="0"/>
                        <a:t>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Antri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Berjenjang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Sederhana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Langsung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dan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Cepat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982721"/>
                  </a:ext>
                </a:extLst>
              </a:tr>
              <a:tr h="4313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Rumah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Sakit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Terbatas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Semua</a:t>
                      </a:r>
                      <a:r>
                        <a:rPr lang="en-US" sz="1100" dirty="0" smtClean="0"/>
                        <a:t> RS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649330"/>
                  </a:ext>
                </a:extLst>
              </a:tr>
              <a:tr h="4313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Double</a:t>
                      </a:r>
                      <a:r>
                        <a:rPr lang="en-US" sz="1100" baseline="0" dirty="0" smtClean="0"/>
                        <a:t> – Claim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Tidak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Bisa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Bisa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433835"/>
                  </a:ext>
                </a:extLst>
              </a:tr>
              <a:tr h="4313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Luar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Negeri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Tidak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Bisa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Bisa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823416"/>
                  </a:ext>
                </a:extLst>
              </a:tr>
            </a:tbl>
          </a:graphicData>
        </a:graphic>
      </p:graphicFrame>
      <p:grpSp>
        <p:nvGrpSpPr>
          <p:cNvPr id="14" name="Google Shape;1437;p52"/>
          <p:cNvGrpSpPr/>
          <p:nvPr/>
        </p:nvGrpSpPr>
        <p:grpSpPr>
          <a:xfrm rot="1611677">
            <a:off x="-64693" y="159666"/>
            <a:ext cx="1462859" cy="1329913"/>
            <a:chOff x="1008334" y="3220694"/>
            <a:chExt cx="1462859" cy="1329913"/>
          </a:xfrm>
        </p:grpSpPr>
        <p:grpSp>
          <p:nvGrpSpPr>
            <p:cNvPr id="15" name="Google Shape;1438;p52"/>
            <p:cNvGrpSpPr/>
            <p:nvPr/>
          </p:nvGrpSpPr>
          <p:grpSpPr>
            <a:xfrm rot="1965279">
              <a:off x="1190274" y="3220694"/>
              <a:ext cx="1280919" cy="1329913"/>
              <a:chOff x="1190625" y="238125"/>
              <a:chExt cx="5164175" cy="5164175"/>
            </a:xfrm>
          </p:grpSpPr>
          <p:sp>
            <p:nvSpPr>
              <p:cNvPr id="17" name="Google Shape;1439;p52"/>
              <p:cNvSpPr/>
              <p:nvPr/>
            </p:nvSpPr>
            <p:spPr>
              <a:xfrm>
                <a:off x="1190625" y="238125"/>
                <a:ext cx="5164175" cy="5164175"/>
              </a:xfrm>
              <a:custGeom>
                <a:avLst/>
                <a:gdLst/>
                <a:ahLst/>
                <a:cxnLst/>
                <a:rect l="l" t="t" r="r" b="b"/>
                <a:pathLst>
                  <a:path w="206567" h="206567" extrusionOk="0">
                    <a:moveTo>
                      <a:pt x="103283" y="0"/>
                    </a:moveTo>
                    <a:cubicBezTo>
                      <a:pt x="46210" y="0"/>
                      <a:pt x="0" y="46210"/>
                      <a:pt x="0" y="103283"/>
                    </a:cubicBezTo>
                    <a:cubicBezTo>
                      <a:pt x="0" y="160357"/>
                      <a:pt x="46210" y="206566"/>
                      <a:pt x="103283" y="206566"/>
                    </a:cubicBezTo>
                    <a:cubicBezTo>
                      <a:pt x="160357" y="206566"/>
                      <a:pt x="206566" y="160357"/>
                      <a:pt x="206566" y="103283"/>
                    </a:cubicBezTo>
                    <a:cubicBezTo>
                      <a:pt x="206566" y="46210"/>
                      <a:pt x="160357" y="0"/>
                      <a:pt x="103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999999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0;p52"/>
              <p:cNvSpPr/>
              <p:nvPr/>
            </p:nvSpPr>
            <p:spPr>
              <a:xfrm>
                <a:off x="1261375" y="1810300"/>
                <a:ext cx="4902150" cy="405525"/>
              </a:xfrm>
              <a:custGeom>
                <a:avLst/>
                <a:gdLst/>
                <a:ahLst/>
                <a:cxnLst/>
                <a:rect l="l" t="t" r="r" b="b"/>
                <a:pathLst>
                  <a:path w="196086" h="16221" extrusionOk="0">
                    <a:moveTo>
                      <a:pt x="195550" y="1"/>
                    </a:moveTo>
                    <a:lnTo>
                      <a:pt x="383" y="14843"/>
                    </a:lnTo>
                    <a:cubicBezTo>
                      <a:pt x="230" y="15302"/>
                      <a:pt x="154" y="15761"/>
                      <a:pt x="1" y="16220"/>
                    </a:cubicBezTo>
                    <a:lnTo>
                      <a:pt x="196086" y="1378"/>
                    </a:lnTo>
                    <a:cubicBezTo>
                      <a:pt x="195933" y="919"/>
                      <a:pt x="195703" y="383"/>
                      <a:pt x="195550" y="1"/>
                    </a:cubicBezTo>
                    <a:close/>
                  </a:path>
                </a:pathLst>
              </a:custGeom>
              <a:solidFill>
                <a:srgbClr val="E6F5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1;p52"/>
              <p:cNvSpPr/>
              <p:nvPr/>
            </p:nvSpPr>
            <p:spPr>
              <a:xfrm>
                <a:off x="1200175" y="2171800"/>
                <a:ext cx="5081950" cy="420800"/>
              </a:xfrm>
              <a:custGeom>
                <a:avLst/>
                <a:gdLst/>
                <a:ahLst/>
                <a:cxnLst/>
                <a:rect l="l" t="t" r="r" b="b"/>
                <a:pathLst>
                  <a:path w="203278" h="16832" extrusionOk="0">
                    <a:moveTo>
                      <a:pt x="202895" y="1"/>
                    </a:moveTo>
                    <a:lnTo>
                      <a:pt x="154" y="15455"/>
                    </a:lnTo>
                    <a:cubicBezTo>
                      <a:pt x="77" y="15914"/>
                      <a:pt x="77" y="16373"/>
                      <a:pt x="1" y="16832"/>
                    </a:cubicBezTo>
                    <a:lnTo>
                      <a:pt x="203277" y="1454"/>
                    </a:lnTo>
                    <a:lnTo>
                      <a:pt x="202895" y="1"/>
                    </a:lnTo>
                    <a:close/>
                  </a:path>
                </a:pathLst>
              </a:custGeom>
              <a:solidFill>
                <a:srgbClr val="E6F5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42;p52"/>
              <p:cNvSpPr/>
              <p:nvPr/>
            </p:nvSpPr>
            <p:spPr>
              <a:xfrm>
                <a:off x="1385700" y="1452650"/>
                <a:ext cx="4598050" cy="382550"/>
              </a:xfrm>
              <a:custGeom>
                <a:avLst/>
                <a:gdLst/>
                <a:ahLst/>
                <a:cxnLst/>
                <a:rect l="l" t="t" r="r" b="b"/>
                <a:pathLst>
                  <a:path w="183922" h="15302" extrusionOk="0">
                    <a:moveTo>
                      <a:pt x="183080" y="0"/>
                    </a:moveTo>
                    <a:lnTo>
                      <a:pt x="613" y="13848"/>
                    </a:lnTo>
                    <a:cubicBezTo>
                      <a:pt x="383" y="14307"/>
                      <a:pt x="230" y="14766"/>
                      <a:pt x="1" y="15302"/>
                    </a:cubicBezTo>
                    <a:lnTo>
                      <a:pt x="183921" y="1301"/>
                    </a:lnTo>
                    <a:cubicBezTo>
                      <a:pt x="183615" y="842"/>
                      <a:pt x="183386" y="383"/>
                      <a:pt x="183080" y="0"/>
                    </a:cubicBezTo>
                    <a:close/>
                  </a:path>
                </a:pathLst>
              </a:custGeom>
              <a:solidFill>
                <a:srgbClr val="E6F5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43;p52"/>
              <p:cNvSpPr/>
              <p:nvPr/>
            </p:nvSpPr>
            <p:spPr>
              <a:xfrm>
                <a:off x="1586525" y="1098800"/>
                <a:ext cx="4140925" cy="348125"/>
              </a:xfrm>
              <a:custGeom>
                <a:avLst/>
                <a:gdLst/>
                <a:ahLst/>
                <a:cxnLst/>
                <a:rect l="l" t="t" r="r" b="b"/>
                <a:pathLst>
                  <a:path w="165637" h="13925" extrusionOk="0">
                    <a:moveTo>
                      <a:pt x="164489" y="1"/>
                    </a:moveTo>
                    <a:lnTo>
                      <a:pt x="919" y="12471"/>
                    </a:lnTo>
                    <a:cubicBezTo>
                      <a:pt x="613" y="12930"/>
                      <a:pt x="307" y="13389"/>
                      <a:pt x="1" y="13925"/>
                    </a:cubicBezTo>
                    <a:lnTo>
                      <a:pt x="165636" y="1378"/>
                    </a:lnTo>
                    <a:lnTo>
                      <a:pt x="164489" y="1"/>
                    </a:lnTo>
                    <a:close/>
                  </a:path>
                </a:pathLst>
              </a:custGeom>
              <a:solidFill>
                <a:srgbClr val="E6F5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44;p52"/>
              <p:cNvSpPr/>
              <p:nvPr/>
            </p:nvSpPr>
            <p:spPr>
              <a:xfrm>
                <a:off x="1192525" y="2539025"/>
                <a:ext cx="5150800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206032" h="17062" extrusionOk="0">
                    <a:moveTo>
                      <a:pt x="205878" y="1"/>
                    </a:moveTo>
                    <a:lnTo>
                      <a:pt x="1" y="15684"/>
                    </a:lnTo>
                    <a:cubicBezTo>
                      <a:pt x="1" y="16144"/>
                      <a:pt x="77" y="16603"/>
                      <a:pt x="77" y="17062"/>
                    </a:cubicBezTo>
                    <a:lnTo>
                      <a:pt x="206031" y="1454"/>
                    </a:lnTo>
                    <a:lnTo>
                      <a:pt x="205878" y="1"/>
                    </a:lnTo>
                    <a:close/>
                  </a:path>
                </a:pathLst>
              </a:custGeom>
              <a:solidFill>
                <a:srgbClr val="E6F5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45;p52"/>
              <p:cNvSpPr/>
              <p:nvPr/>
            </p:nvSpPr>
            <p:spPr>
              <a:xfrm>
                <a:off x="1890650" y="756450"/>
                <a:ext cx="3475300" cy="296475"/>
              </a:xfrm>
              <a:custGeom>
                <a:avLst/>
                <a:gdLst/>
                <a:ahLst/>
                <a:cxnLst/>
                <a:rect l="l" t="t" r="r" b="b"/>
                <a:pathLst>
                  <a:path w="139012" h="11859" extrusionOk="0">
                    <a:moveTo>
                      <a:pt x="137329" y="0"/>
                    </a:moveTo>
                    <a:lnTo>
                      <a:pt x="1454" y="10328"/>
                    </a:lnTo>
                    <a:cubicBezTo>
                      <a:pt x="995" y="10787"/>
                      <a:pt x="536" y="11247"/>
                      <a:pt x="0" y="11859"/>
                    </a:cubicBezTo>
                    <a:lnTo>
                      <a:pt x="139012" y="1301"/>
                    </a:lnTo>
                    <a:cubicBezTo>
                      <a:pt x="138476" y="842"/>
                      <a:pt x="137864" y="383"/>
                      <a:pt x="137329" y="0"/>
                    </a:cubicBezTo>
                    <a:close/>
                  </a:path>
                </a:pathLst>
              </a:custGeom>
              <a:solidFill>
                <a:srgbClr val="E6F5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46;p52"/>
              <p:cNvSpPr/>
              <p:nvPr/>
            </p:nvSpPr>
            <p:spPr>
              <a:xfrm>
                <a:off x="1714675" y="4050025"/>
                <a:ext cx="4328350" cy="363425"/>
              </a:xfrm>
              <a:custGeom>
                <a:avLst/>
                <a:gdLst/>
                <a:ahLst/>
                <a:cxnLst/>
                <a:rect l="l" t="t" r="r" b="b"/>
                <a:pathLst>
                  <a:path w="173134" h="14537" extrusionOk="0">
                    <a:moveTo>
                      <a:pt x="173134" y="1"/>
                    </a:moveTo>
                    <a:lnTo>
                      <a:pt x="1" y="13160"/>
                    </a:lnTo>
                    <a:lnTo>
                      <a:pt x="1072" y="14537"/>
                    </a:lnTo>
                    <a:lnTo>
                      <a:pt x="172292" y="1531"/>
                    </a:lnTo>
                    <a:cubicBezTo>
                      <a:pt x="172598" y="995"/>
                      <a:pt x="172828" y="536"/>
                      <a:pt x="173134" y="1"/>
                    </a:cubicBezTo>
                    <a:close/>
                  </a:path>
                </a:pathLst>
              </a:custGeom>
              <a:solidFill>
                <a:srgbClr val="E6F5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47;p52"/>
              <p:cNvSpPr/>
              <p:nvPr/>
            </p:nvSpPr>
            <p:spPr>
              <a:xfrm>
                <a:off x="2496950" y="4845700"/>
                <a:ext cx="2876650" cy="250575"/>
              </a:xfrm>
              <a:custGeom>
                <a:avLst/>
                <a:gdLst/>
                <a:ahLst/>
                <a:cxnLst/>
                <a:rect l="l" t="t" r="r" b="b"/>
                <a:pathLst>
                  <a:path w="115066" h="10023" extrusionOk="0">
                    <a:moveTo>
                      <a:pt x="115066" y="0"/>
                    </a:moveTo>
                    <a:lnTo>
                      <a:pt x="1" y="8798"/>
                    </a:lnTo>
                    <a:cubicBezTo>
                      <a:pt x="689" y="9181"/>
                      <a:pt x="1454" y="9640"/>
                      <a:pt x="2219" y="10022"/>
                    </a:cubicBezTo>
                    <a:lnTo>
                      <a:pt x="113077" y="1607"/>
                    </a:lnTo>
                    <a:cubicBezTo>
                      <a:pt x="113765" y="1071"/>
                      <a:pt x="114377" y="536"/>
                      <a:pt x="115066" y="0"/>
                    </a:cubicBezTo>
                    <a:close/>
                  </a:path>
                </a:pathLst>
              </a:custGeom>
              <a:solidFill>
                <a:srgbClr val="E6F5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48;p52"/>
              <p:cNvSpPr/>
              <p:nvPr/>
            </p:nvSpPr>
            <p:spPr>
              <a:xfrm>
                <a:off x="3369125" y="5281775"/>
                <a:ext cx="1189700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47588" h="4438" extrusionOk="0">
                    <a:moveTo>
                      <a:pt x="47587" y="0"/>
                    </a:moveTo>
                    <a:lnTo>
                      <a:pt x="0" y="3596"/>
                    </a:lnTo>
                    <a:cubicBezTo>
                      <a:pt x="2296" y="3979"/>
                      <a:pt x="4744" y="4285"/>
                      <a:pt x="7115" y="4438"/>
                    </a:cubicBezTo>
                    <a:lnTo>
                      <a:pt x="40625" y="1913"/>
                    </a:lnTo>
                    <a:cubicBezTo>
                      <a:pt x="42997" y="1301"/>
                      <a:pt x="45292" y="689"/>
                      <a:pt x="47587" y="0"/>
                    </a:cubicBezTo>
                    <a:close/>
                  </a:path>
                </a:pathLst>
              </a:custGeom>
              <a:solidFill>
                <a:srgbClr val="E6F5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49;p52"/>
              <p:cNvSpPr/>
              <p:nvPr/>
            </p:nvSpPr>
            <p:spPr>
              <a:xfrm>
                <a:off x="2032175" y="4442125"/>
                <a:ext cx="3748825" cy="319425"/>
              </a:xfrm>
              <a:custGeom>
                <a:avLst/>
                <a:gdLst/>
                <a:ahLst/>
                <a:cxnLst/>
                <a:rect l="l" t="t" r="r" b="b"/>
                <a:pathLst>
                  <a:path w="149953" h="12777" extrusionOk="0">
                    <a:moveTo>
                      <a:pt x="149952" y="0"/>
                    </a:moveTo>
                    <a:lnTo>
                      <a:pt x="1" y="11400"/>
                    </a:lnTo>
                    <a:lnTo>
                      <a:pt x="1531" y="12777"/>
                    </a:lnTo>
                    <a:lnTo>
                      <a:pt x="148728" y="1530"/>
                    </a:lnTo>
                    <a:cubicBezTo>
                      <a:pt x="149111" y="1071"/>
                      <a:pt x="149570" y="612"/>
                      <a:pt x="149952" y="0"/>
                    </a:cubicBezTo>
                    <a:close/>
                  </a:path>
                </a:pathLst>
              </a:custGeom>
              <a:solidFill>
                <a:srgbClr val="E6F5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50;p52"/>
              <p:cNvSpPr/>
              <p:nvPr/>
            </p:nvSpPr>
            <p:spPr>
              <a:xfrm>
                <a:off x="1332150" y="3286875"/>
                <a:ext cx="4982475" cy="413150"/>
              </a:xfrm>
              <a:custGeom>
                <a:avLst/>
                <a:gdLst/>
                <a:ahLst/>
                <a:cxnLst/>
                <a:rect l="l" t="t" r="r" b="b"/>
                <a:pathLst>
                  <a:path w="199299" h="16526" extrusionOk="0">
                    <a:moveTo>
                      <a:pt x="199299" y="1"/>
                    </a:moveTo>
                    <a:lnTo>
                      <a:pt x="0" y="15149"/>
                    </a:lnTo>
                    <a:lnTo>
                      <a:pt x="0" y="15149"/>
                    </a:lnTo>
                    <a:lnTo>
                      <a:pt x="459" y="16526"/>
                    </a:lnTo>
                    <a:lnTo>
                      <a:pt x="198993" y="1454"/>
                    </a:lnTo>
                    <a:cubicBezTo>
                      <a:pt x="199069" y="919"/>
                      <a:pt x="199146" y="460"/>
                      <a:pt x="199299" y="1"/>
                    </a:cubicBezTo>
                    <a:close/>
                  </a:path>
                </a:pathLst>
              </a:custGeom>
              <a:solidFill>
                <a:srgbClr val="E6F5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51;p52"/>
              <p:cNvSpPr/>
              <p:nvPr/>
            </p:nvSpPr>
            <p:spPr>
              <a:xfrm>
                <a:off x="1236525" y="2910075"/>
                <a:ext cx="5116350" cy="424650"/>
              </a:xfrm>
              <a:custGeom>
                <a:avLst/>
                <a:gdLst/>
                <a:ahLst/>
                <a:cxnLst/>
                <a:rect l="l" t="t" r="r" b="b"/>
                <a:pathLst>
                  <a:path w="204654" h="16986" extrusionOk="0">
                    <a:moveTo>
                      <a:pt x="204654" y="1"/>
                    </a:moveTo>
                    <a:lnTo>
                      <a:pt x="0" y="15608"/>
                    </a:lnTo>
                    <a:cubicBezTo>
                      <a:pt x="77" y="16067"/>
                      <a:pt x="153" y="16526"/>
                      <a:pt x="306" y="16985"/>
                    </a:cubicBezTo>
                    <a:lnTo>
                      <a:pt x="204577" y="1455"/>
                    </a:lnTo>
                    <a:cubicBezTo>
                      <a:pt x="204577" y="995"/>
                      <a:pt x="204577" y="460"/>
                      <a:pt x="204654" y="1"/>
                    </a:cubicBezTo>
                    <a:close/>
                  </a:path>
                </a:pathLst>
              </a:custGeom>
              <a:solidFill>
                <a:srgbClr val="E6F5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52;p52"/>
              <p:cNvSpPr/>
              <p:nvPr/>
            </p:nvSpPr>
            <p:spPr>
              <a:xfrm>
                <a:off x="1488975" y="3665575"/>
                <a:ext cx="4724275" cy="392125"/>
              </a:xfrm>
              <a:custGeom>
                <a:avLst/>
                <a:gdLst/>
                <a:ahLst/>
                <a:cxnLst/>
                <a:rect l="l" t="t" r="r" b="b"/>
                <a:pathLst>
                  <a:path w="188971" h="15685" extrusionOk="0">
                    <a:moveTo>
                      <a:pt x="188971" y="1"/>
                    </a:moveTo>
                    <a:lnTo>
                      <a:pt x="1" y="14384"/>
                    </a:lnTo>
                    <a:cubicBezTo>
                      <a:pt x="230" y="14766"/>
                      <a:pt x="460" y="15302"/>
                      <a:pt x="689" y="15685"/>
                    </a:cubicBezTo>
                    <a:lnTo>
                      <a:pt x="188435" y="1454"/>
                    </a:lnTo>
                    <a:cubicBezTo>
                      <a:pt x="188588" y="995"/>
                      <a:pt x="188818" y="536"/>
                      <a:pt x="188971" y="1"/>
                    </a:cubicBezTo>
                    <a:close/>
                  </a:path>
                </a:pathLst>
              </a:custGeom>
              <a:solidFill>
                <a:srgbClr val="E6F5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1453;p52"/>
            <p:cNvSpPr/>
            <p:nvPr/>
          </p:nvSpPr>
          <p:spPr>
            <a:xfrm rot="20528915">
              <a:off x="1008334" y="3362893"/>
              <a:ext cx="528014" cy="552215"/>
            </a:xfrm>
            <a:custGeom>
              <a:avLst/>
              <a:gdLst/>
              <a:ahLst/>
              <a:cxnLst/>
              <a:rect l="l" t="t" r="r" b="b"/>
              <a:pathLst>
                <a:path w="17398" h="18195" extrusionOk="0">
                  <a:moveTo>
                    <a:pt x="12217" y="0"/>
                  </a:moveTo>
                  <a:lnTo>
                    <a:pt x="1" y="13239"/>
                  </a:lnTo>
                  <a:lnTo>
                    <a:pt x="35" y="13360"/>
                  </a:lnTo>
                  <a:lnTo>
                    <a:pt x="122" y="13551"/>
                  </a:lnTo>
                  <a:lnTo>
                    <a:pt x="312" y="13620"/>
                  </a:lnTo>
                  <a:lnTo>
                    <a:pt x="503" y="13672"/>
                  </a:lnTo>
                  <a:lnTo>
                    <a:pt x="572" y="13863"/>
                  </a:lnTo>
                  <a:lnTo>
                    <a:pt x="642" y="14053"/>
                  </a:lnTo>
                  <a:lnTo>
                    <a:pt x="832" y="14123"/>
                  </a:lnTo>
                  <a:lnTo>
                    <a:pt x="1023" y="14175"/>
                  </a:lnTo>
                  <a:lnTo>
                    <a:pt x="1092" y="14365"/>
                  </a:lnTo>
                  <a:lnTo>
                    <a:pt x="1162" y="14556"/>
                  </a:lnTo>
                  <a:lnTo>
                    <a:pt x="1179" y="14573"/>
                  </a:lnTo>
                  <a:lnTo>
                    <a:pt x="1352" y="14625"/>
                  </a:lnTo>
                  <a:lnTo>
                    <a:pt x="1543" y="14694"/>
                  </a:lnTo>
                  <a:lnTo>
                    <a:pt x="1612" y="14868"/>
                  </a:lnTo>
                  <a:lnTo>
                    <a:pt x="1681" y="15058"/>
                  </a:lnTo>
                  <a:lnTo>
                    <a:pt x="1699" y="15058"/>
                  </a:lnTo>
                  <a:lnTo>
                    <a:pt x="1699" y="15076"/>
                  </a:lnTo>
                  <a:lnTo>
                    <a:pt x="1889" y="15128"/>
                  </a:lnTo>
                  <a:lnTo>
                    <a:pt x="2063" y="15197"/>
                  </a:lnTo>
                  <a:lnTo>
                    <a:pt x="2149" y="15388"/>
                  </a:lnTo>
                  <a:lnTo>
                    <a:pt x="2219" y="15561"/>
                  </a:lnTo>
                  <a:lnTo>
                    <a:pt x="2219" y="15578"/>
                  </a:lnTo>
                  <a:lnTo>
                    <a:pt x="2409" y="15630"/>
                  </a:lnTo>
                  <a:lnTo>
                    <a:pt x="2600" y="15700"/>
                  </a:lnTo>
                  <a:lnTo>
                    <a:pt x="2669" y="15890"/>
                  </a:lnTo>
                  <a:lnTo>
                    <a:pt x="2738" y="16081"/>
                  </a:lnTo>
                  <a:lnTo>
                    <a:pt x="2756" y="16081"/>
                  </a:lnTo>
                  <a:lnTo>
                    <a:pt x="2929" y="16150"/>
                  </a:lnTo>
                  <a:lnTo>
                    <a:pt x="3120" y="16202"/>
                  </a:lnTo>
                  <a:lnTo>
                    <a:pt x="3189" y="16393"/>
                  </a:lnTo>
                  <a:lnTo>
                    <a:pt x="3258" y="16583"/>
                  </a:lnTo>
                  <a:lnTo>
                    <a:pt x="3276" y="16583"/>
                  </a:lnTo>
                  <a:lnTo>
                    <a:pt x="3449" y="16653"/>
                  </a:lnTo>
                  <a:lnTo>
                    <a:pt x="3639" y="16705"/>
                  </a:lnTo>
                  <a:lnTo>
                    <a:pt x="3709" y="16895"/>
                  </a:lnTo>
                  <a:lnTo>
                    <a:pt x="3778" y="17086"/>
                  </a:lnTo>
                  <a:lnTo>
                    <a:pt x="3795" y="17086"/>
                  </a:lnTo>
                  <a:lnTo>
                    <a:pt x="3986" y="17155"/>
                  </a:lnTo>
                  <a:lnTo>
                    <a:pt x="4159" y="17207"/>
                  </a:lnTo>
                  <a:lnTo>
                    <a:pt x="4246" y="17398"/>
                  </a:lnTo>
                  <a:lnTo>
                    <a:pt x="4315" y="17588"/>
                  </a:lnTo>
                  <a:lnTo>
                    <a:pt x="4315" y="17606"/>
                  </a:lnTo>
                  <a:lnTo>
                    <a:pt x="4506" y="17658"/>
                  </a:lnTo>
                  <a:lnTo>
                    <a:pt x="4696" y="17727"/>
                  </a:lnTo>
                  <a:lnTo>
                    <a:pt x="4766" y="17900"/>
                  </a:lnTo>
                  <a:lnTo>
                    <a:pt x="4835" y="18091"/>
                  </a:lnTo>
                  <a:lnTo>
                    <a:pt x="4852" y="18108"/>
                  </a:lnTo>
                  <a:lnTo>
                    <a:pt x="5026" y="18160"/>
                  </a:lnTo>
                  <a:lnTo>
                    <a:pt x="5130" y="18195"/>
                  </a:lnTo>
                  <a:lnTo>
                    <a:pt x="5199" y="18125"/>
                  </a:lnTo>
                  <a:lnTo>
                    <a:pt x="17398" y="4956"/>
                  </a:lnTo>
                  <a:lnTo>
                    <a:pt x="17381" y="4869"/>
                  </a:lnTo>
                  <a:lnTo>
                    <a:pt x="17311" y="4696"/>
                  </a:lnTo>
                  <a:lnTo>
                    <a:pt x="17294" y="4679"/>
                  </a:lnTo>
                  <a:lnTo>
                    <a:pt x="17103" y="4609"/>
                  </a:lnTo>
                  <a:lnTo>
                    <a:pt x="16930" y="4557"/>
                  </a:lnTo>
                  <a:lnTo>
                    <a:pt x="16861" y="4367"/>
                  </a:lnTo>
                  <a:lnTo>
                    <a:pt x="16774" y="4176"/>
                  </a:lnTo>
                  <a:lnTo>
                    <a:pt x="16584" y="4107"/>
                  </a:lnTo>
                  <a:lnTo>
                    <a:pt x="16393" y="4055"/>
                  </a:lnTo>
                  <a:lnTo>
                    <a:pt x="16324" y="3864"/>
                  </a:lnTo>
                  <a:lnTo>
                    <a:pt x="16254" y="3674"/>
                  </a:lnTo>
                  <a:lnTo>
                    <a:pt x="16237" y="3674"/>
                  </a:lnTo>
                  <a:lnTo>
                    <a:pt x="16064" y="3604"/>
                  </a:lnTo>
                  <a:lnTo>
                    <a:pt x="15873" y="3552"/>
                  </a:lnTo>
                  <a:lnTo>
                    <a:pt x="15804" y="3362"/>
                  </a:lnTo>
                  <a:lnTo>
                    <a:pt x="15735" y="3171"/>
                  </a:lnTo>
                  <a:lnTo>
                    <a:pt x="15717" y="3154"/>
                  </a:lnTo>
                  <a:lnTo>
                    <a:pt x="15544" y="3102"/>
                  </a:lnTo>
                  <a:lnTo>
                    <a:pt x="15353" y="3033"/>
                  </a:lnTo>
                  <a:lnTo>
                    <a:pt x="15284" y="2859"/>
                  </a:lnTo>
                  <a:lnTo>
                    <a:pt x="15215" y="2669"/>
                  </a:lnTo>
                  <a:lnTo>
                    <a:pt x="15197" y="2651"/>
                  </a:lnTo>
                  <a:lnTo>
                    <a:pt x="15007" y="2599"/>
                  </a:lnTo>
                  <a:lnTo>
                    <a:pt x="14833" y="2530"/>
                  </a:lnTo>
                  <a:lnTo>
                    <a:pt x="14747" y="2339"/>
                  </a:lnTo>
                  <a:lnTo>
                    <a:pt x="14677" y="2166"/>
                  </a:lnTo>
                  <a:lnTo>
                    <a:pt x="14677" y="2149"/>
                  </a:lnTo>
                  <a:lnTo>
                    <a:pt x="14487" y="2097"/>
                  </a:lnTo>
                  <a:lnTo>
                    <a:pt x="14296" y="2028"/>
                  </a:lnTo>
                  <a:lnTo>
                    <a:pt x="14227" y="1837"/>
                  </a:lnTo>
                  <a:lnTo>
                    <a:pt x="14158" y="1646"/>
                  </a:lnTo>
                  <a:lnTo>
                    <a:pt x="14140" y="1646"/>
                  </a:lnTo>
                  <a:lnTo>
                    <a:pt x="13967" y="1577"/>
                  </a:lnTo>
                  <a:lnTo>
                    <a:pt x="13776" y="1525"/>
                  </a:lnTo>
                  <a:lnTo>
                    <a:pt x="13707" y="1334"/>
                  </a:lnTo>
                  <a:lnTo>
                    <a:pt x="13638" y="1144"/>
                  </a:lnTo>
                  <a:lnTo>
                    <a:pt x="13620" y="1144"/>
                  </a:lnTo>
                  <a:lnTo>
                    <a:pt x="13447" y="1075"/>
                  </a:lnTo>
                  <a:lnTo>
                    <a:pt x="13257" y="1023"/>
                  </a:lnTo>
                  <a:lnTo>
                    <a:pt x="13187" y="832"/>
                  </a:lnTo>
                  <a:lnTo>
                    <a:pt x="13101" y="641"/>
                  </a:lnTo>
                  <a:lnTo>
                    <a:pt x="12910" y="572"/>
                  </a:lnTo>
                  <a:lnTo>
                    <a:pt x="12737" y="503"/>
                  </a:lnTo>
                  <a:lnTo>
                    <a:pt x="12650" y="329"/>
                  </a:lnTo>
                  <a:lnTo>
                    <a:pt x="12581" y="139"/>
                  </a:lnTo>
                  <a:lnTo>
                    <a:pt x="12581" y="121"/>
                  </a:lnTo>
                  <a:lnTo>
                    <a:pt x="12390" y="69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rgbClr val="FFFFFF">
                <a:alpha val="6201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822;p39"/>
          <p:cNvSpPr txBox="1">
            <a:spLocks/>
          </p:cNvSpPr>
          <p:nvPr/>
        </p:nvSpPr>
        <p:spPr>
          <a:xfrm rot="19413170" flipH="1">
            <a:off x="-22567" y="659897"/>
            <a:ext cx="1560600" cy="363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en-US" sz="1200" dirty="0" smtClean="0"/>
              <a:t>PERBANDINGAN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45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3"/>
          <p:cNvSpPr txBox="1">
            <a:spLocks noGrp="1"/>
          </p:cNvSpPr>
          <p:nvPr>
            <p:ph type="subTitle" idx="1"/>
          </p:nvPr>
        </p:nvSpPr>
        <p:spPr>
          <a:xfrm flipH="1">
            <a:off x="1065575" y="1210375"/>
            <a:ext cx="7013100" cy="3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pandemic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dk1"/>
                </a:solidFill>
              </a:rPr>
              <a:t>asuransi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kesehatan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kian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diminati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</a:rPr>
              <a:t>Untuk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saat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ini</a:t>
            </a:r>
            <a:r>
              <a:rPr lang="en-US" dirty="0" smtClean="0">
                <a:solidFill>
                  <a:schemeClr val="dk1"/>
                </a:solidFill>
              </a:rPr>
              <a:t>, yang paling </a:t>
            </a:r>
            <a:r>
              <a:rPr lang="en-US" dirty="0" err="1" smtClean="0">
                <a:solidFill>
                  <a:schemeClr val="dk1"/>
                </a:solidFill>
              </a:rPr>
              <a:t>dibutuhkan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masyarakat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bukanlah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asuransi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dengan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bentuk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investasi</a:t>
            </a:r>
            <a:r>
              <a:rPr lang="en-US" dirty="0" smtClean="0">
                <a:solidFill>
                  <a:schemeClr val="dk1"/>
                </a:solidFill>
              </a:rPr>
              <a:t>, </a:t>
            </a:r>
            <a:r>
              <a:rPr lang="en-US" dirty="0" err="1" smtClean="0">
                <a:solidFill>
                  <a:schemeClr val="dk1"/>
                </a:solidFill>
              </a:rPr>
              <a:t>namun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lebih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kepada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perlindungan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kesehatan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murni</a:t>
            </a:r>
            <a:r>
              <a:rPr lang="en-US" dirty="0" smtClean="0">
                <a:solidFill>
                  <a:schemeClr val="dk1"/>
                </a:solidFill>
              </a:rPr>
              <a:t>. Hal </a:t>
            </a:r>
            <a:r>
              <a:rPr lang="en-US" dirty="0" err="1" smtClean="0">
                <a:solidFill>
                  <a:schemeClr val="dk1"/>
                </a:solidFill>
              </a:rPr>
              <a:t>ini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mengingat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jumlah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penyakit</a:t>
            </a:r>
            <a:r>
              <a:rPr lang="en-US" dirty="0" smtClean="0">
                <a:solidFill>
                  <a:schemeClr val="dk1"/>
                </a:solidFill>
              </a:rPr>
              <a:t> yang </a:t>
            </a:r>
            <a:r>
              <a:rPr lang="en-US" dirty="0" err="1" smtClean="0">
                <a:solidFill>
                  <a:schemeClr val="dk1"/>
                </a:solidFill>
              </a:rPr>
              <a:t>terus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betambah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pengobatan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meningkat</a:t>
            </a:r>
            <a:r>
              <a:rPr lang="en-US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kepastian</a:t>
            </a: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pandemic covid-19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asuransi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Per </a:t>
            </a:r>
            <a:r>
              <a:rPr lang="en-US" dirty="0" err="1" smtClean="0"/>
              <a:t>Juni</a:t>
            </a:r>
            <a:r>
              <a:rPr lang="en-US" dirty="0" smtClean="0"/>
              <a:t> 2020,  </a:t>
            </a:r>
            <a:r>
              <a:rPr lang="en-US" dirty="0" err="1" smtClean="0"/>
              <a:t>Asosiasi</a:t>
            </a:r>
            <a:r>
              <a:rPr lang="en-US" dirty="0" smtClean="0"/>
              <a:t> </a:t>
            </a:r>
            <a:r>
              <a:rPr lang="en-US" dirty="0" err="1" smtClean="0"/>
              <a:t>Asuransi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Indonesia (AAJI) </a:t>
            </a:r>
            <a:r>
              <a:rPr lang="en-US" dirty="0" err="1" smtClean="0"/>
              <a:t>merilis</a:t>
            </a:r>
            <a:r>
              <a:rPr lang="en-US" dirty="0" smtClean="0"/>
              <a:t> data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klaim</a:t>
            </a:r>
            <a:r>
              <a:rPr lang="en-US" dirty="0" smtClean="0"/>
              <a:t> </a:t>
            </a:r>
            <a:r>
              <a:rPr lang="en-US" dirty="0" err="1" smtClean="0"/>
              <a:t>asuransi</a:t>
            </a:r>
            <a:r>
              <a:rPr lang="en-US" dirty="0" smtClean="0"/>
              <a:t> yang </a:t>
            </a:r>
            <a:r>
              <a:rPr lang="en-US" dirty="0" err="1" smtClean="0"/>
              <a:t>dibayarkan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covid-19.  Dan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err="1" smtClean="0"/>
              <a:t>asuransi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membayarkan</a:t>
            </a:r>
            <a:r>
              <a:rPr lang="en-US" dirty="0" smtClean="0"/>
              <a:t> </a:t>
            </a:r>
            <a:r>
              <a:rPr lang="en-US" dirty="0" err="1" smtClean="0"/>
              <a:t>klaim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</a:t>
            </a:r>
            <a:r>
              <a:rPr lang="en-US" dirty="0" err="1" smtClean="0"/>
              <a:t>kisaran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. 216 </a:t>
            </a:r>
            <a:r>
              <a:rPr lang="en-US" dirty="0" err="1" smtClean="0"/>
              <a:t>Miliar</a:t>
            </a:r>
            <a:r>
              <a:rPr lang="en-US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klaim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berobat</a:t>
            </a:r>
            <a:r>
              <a:rPr lang="en-US" dirty="0" smtClean="0"/>
              <a:t> di RS </a:t>
            </a:r>
            <a:r>
              <a:rPr lang="en-US" dirty="0" err="1" smtClean="0"/>
              <a:t>rujukan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RS di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meninggal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Covid-19.</a:t>
            </a:r>
            <a:endParaRPr lang="en-US" sz="900" dirty="0" smtClean="0"/>
          </a:p>
          <a:p>
            <a:pPr marL="457200" lvl="1" indent="0" algn="just">
              <a:buNone/>
            </a:pPr>
            <a:endParaRPr lang="en-US" sz="1000" dirty="0" smtClean="0"/>
          </a:p>
        </p:txBody>
      </p:sp>
      <p:sp>
        <p:nvSpPr>
          <p:cNvPr id="720" name="Google Shape;720;p33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BACKGROUND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tance Learning by Slidesgo">
  <a:themeElements>
    <a:clrScheme name="Simple Light">
      <a:dk1>
        <a:srgbClr val="040404"/>
      </a:dk1>
      <a:lt1>
        <a:srgbClr val="FFFFFF"/>
      </a:lt1>
      <a:dk2>
        <a:srgbClr val="FFE49E"/>
      </a:dk2>
      <a:lt2>
        <a:srgbClr val="D1EAF7"/>
      </a:lt2>
      <a:accent1>
        <a:srgbClr val="1552BD"/>
      </a:accent1>
      <a:accent2>
        <a:srgbClr val="FEDFE3"/>
      </a:accent2>
      <a:accent3>
        <a:srgbClr val="E93F62"/>
      </a:accent3>
      <a:accent4>
        <a:srgbClr val="FFE49E"/>
      </a:accent4>
      <a:accent5>
        <a:srgbClr val="D1EAF7"/>
      </a:accent5>
      <a:accent6>
        <a:srgbClr val="1552BD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1038</Words>
  <Application>Microsoft Office PowerPoint</Application>
  <PresentationFormat>On-screen Show (16:9)</PresentationFormat>
  <Paragraphs>217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Paytone One</vt:lpstr>
      <vt:lpstr>Amatic SC</vt:lpstr>
      <vt:lpstr>Roboto Condensed Light</vt:lpstr>
      <vt:lpstr>Archivo</vt:lpstr>
      <vt:lpstr>Courier New</vt:lpstr>
      <vt:lpstr>Signika Negative</vt:lpstr>
      <vt:lpstr>Raleway Thin</vt:lpstr>
      <vt:lpstr>Wingdings</vt:lpstr>
      <vt:lpstr>Signika Negative Light</vt:lpstr>
      <vt:lpstr>Nunito Light</vt:lpstr>
      <vt:lpstr>Chelsea Market</vt:lpstr>
      <vt:lpstr>Arial</vt:lpstr>
      <vt:lpstr>Fira Sans Extra Condensed Medium</vt:lpstr>
      <vt:lpstr>Distance Learning by Slidesgo</vt:lpstr>
      <vt:lpstr>PREDIKSI BIAYA ASURANSI KESEHATAN PERSONAL</vt:lpstr>
      <vt:lpstr>Dataset: Medical Cost Personal Datasets</vt:lpstr>
      <vt:lpstr>INTRODUCTION</vt:lpstr>
      <vt:lpstr>ABOUT - Problem - Background - Goals</vt:lpstr>
      <vt:lpstr>About</vt:lpstr>
      <vt:lpstr>PROBLEM AND BACKGROUND</vt:lpstr>
      <vt:lpstr>BACKGROUND</vt:lpstr>
      <vt:lpstr>PowerPoint Presentation</vt:lpstr>
      <vt:lpstr>BACKGROUND</vt:lpstr>
      <vt:lpstr>BACKGROUND</vt:lpstr>
      <vt:lpstr>GOALS</vt:lpstr>
      <vt:lpstr>DATA PRE-PROCESSING</vt:lpstr>
      <vt:lpstr>DATASET</vt:lpstr>
      <vt:lpstr>DATA DESCRIPTION</vt:lpstr>
      <vt:lpstr>DESCRIBE DATA</vt:lpstr>
      <vt:lpstr>EXPLORATION DATA</vt:lpstr>
      <vt:lpstr>DROP COLUMNS</vt:lpstr>
      <vt:lpstr>LABEL ENCODING</vt:lpstr>
      <vt:lpstr>DATA DESCRIPTION</vt:lpstr>
      <vt:lpstr>HANDLING OUTLIERS PADA DATA NUMBERIK</vt:lpstr>
      <vt:lpstr>03</vt:lpstr>
      <vt:lpstr>KORELASI VARIABEL</vt:lpstr>
      <vt:lpstr>SMOKER &gt;&lt; CHARGES</vt:lpstr>
      <vt:lpstr>CHARGES &gt;&lt; GENDER + SMOKER</vt:lpstr>
      <vt:lpstr>KOLOM NUMBERIK &gt;&lt; CHARGES</vt:lpstr>
      <vt:lpstr>CHARGES &gt;&lt; AGE + SMOKER</vt:lpstr>
      <vt:lpstr>CHARGES &gt;&lt; BMI + SMOKER</vt:lpstr>
      <vt:lpstr>CHILDREN &gt;&lt; CHARGES</vt:lpstr>
      <vt:lpstr>CHARGES &gt;&lt; CHILDREN + SMOKER</vt:lpstr>
      <vt:lpstr>DISTRIBUSI DATA</vt:lpstr>
      <vt:lpstr>MODELLING MACHINE LEARNING</vt:lpstr>
      <vt:lpstr>PowerPoint Presentation</vt:lpstr>
      <vt:lpstr>EVALUATION MODEL</vt:lpstr>
      <vt:lpstr>DASHBOARD</vt:lpstr>
      <vt:lpstr>DASHBOARD</vt:lpstr>
      <vt:lpstr>INPUT DATA SQL</vt:lpstr>
      <vt:lpstr>INPUT SUCCESS</vt:lpstr>
      <vt:lpstr>PREDICT</vt:lpstr>
      <vt:lpstr>RESULT</vt:lpstr>
      <vt:lpstr>VISUALIZATION DATASET</vt:lpstr>
      <vt:lpstr>06</vt:lpstr>
      <vt:lpstr>CONCLUSION</vt:lpstr>
      <vt:lpstr>THANK YOU!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LEARNING</dc:title>
  <dc:creator>Fitri Damayanti</dc:creator>
  <cp:lastModifiedBy>User</cp:lastModifiedBy>
  <cp:revision>108</cp:revision>
  <dcterms:modified xsi:type="dcterms:W3CDTF">2020-08-28T08:20:34Z</dcterms:modified>
</cp:coreProperties>
</file>