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5"/>
    <p:sldMasterId id="2147483710"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Palatino Linotype"/>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2E0F21-863E-45B8-AE28-4CBDE314C77C}">
  <a:tblStyle styleId="{F22E0F21-863E-45B8-AE28-4CBDE314C77C}" styleName="Table_0">
    <a:wholeTbl>
      <a:tcTxStyle b="off" i="off">
        <a:font>
          <a:latin typeface="Graphik"/>
          <a:ea typeface="Graphik"/>
          <a:cs typeface="Graphi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PalatinoLinotype-bold.fntdata"/><Relationship Id="rId14" Type="http://schemas.openxmlformats.org/officeDocument/2006/relationships/font" Target="fonts/PalatinoLinotype-regular.fntdata"/><Relationship Id="rId17" Type="http://schemas.openxmlformats.org/officeDocument/2006/relationships/font" Target="fonts/PalatinoLinotype-boldItalic.fntdata"/><Relationship Id="rId16" Type="http://schemas.openxmlformats.org/officeDocument/2006/relationships/font" Target="fonts/PalatinoLinotyp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68ab1adaf6_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268ab1adaf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68ab1adaf6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268ab1adaf6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68ab1adaf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g268ab1ada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68ab1adaf6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268ab1adaf6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68ab1adaf6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g268ab1adaf6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ba8500709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g2ba8500709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1 Column">
  <p:cSld name="Long Headline and 1 Column">
    <p:spTree>
      <p:nvGrpSpPr>
        <p:cNvPr id="57" name="Shape 57"/>
        <p:cNvGrpSpPr/>
        <p:nvPr/>
      </p:nvGrpSpPr>
      <p:grpSpPr>
        <a:xfrm>
          <a:off x="0" y="0"/>
          <a:ext cx="0" cy="0"/>
          <a:chOff x="0" y="0"/>
          <a:chExt cx="0" cy="0"/>
        </a:xfrm>
      </p:grpSpPr>
      <p:sp>
        <p:nvSpPr>
          <p:cNvPr id="58" name="Google Shape;58;p14"/>
          <p:cNvSpPr txBox="1"/>
          <p:nvPr>
            <p:ph type="title"/>
          </p:nvPr>
        </p:nvSpPr>
        <p:spPr>
          <a:xfrm>
            <a:off x="285750" y="285750"/>
            <a:ext cx="8572500" cy="74295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body"/>
          </p:nvPr>
        </p:nvSpPr>
        <p:spPr>
          <a:xfrm>
            <a:off x="285751" y="1028700"/>
            <a:ext cx="8572500" cy="3705225"/>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0"/>
              </a:spcBef>
              <a:spcAft>
                <a:spcPts val="0"/>
              </a:spcAft>
              <a:buClr>
                <a:schemeClr val="dk1"/>
              </a:buClr>
              <a:buSzPts val="1500"/>
              <a:buFont typeface="Arial"/>
              <a:buChar char="•"/>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60" name="Google Shape;60;p14"/>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311708" y="744575"/>
            <a:ext cx="8520600" cy="2052600"/>
          </a:xfrm>
          <a:prstGeom prst="rect">
            <a:avLst/>
          </a:prstGeom>
          <a:noFill/>
          <a:ln>
            <a:noFill/>
          </a:ln>
        </p:spPr>
        <p:txBody>
          <a:bodyPr anchorCtr="0" anchor="b" bIns="0" lIns="0" spcFirstLastPara="1" rIns="0" wrap="square" tIns="0">
            <a:noAutofit/>
          </a:bodyPr>
          <a:lstStyle>
            <a:lvl1pPr lvl="0" algn="ctr">
              <a:lnSpc>
                <a:spcPct val="80000"/>
              </a:lnSpc>
              <a:spcBef>
                <a:spcPts val="0"/>
              </a:spcBef>
              <a:spcAft>
                <a:spcPts val="0"/>
              </a:spcAft>
              <a:buClr>
                <a:schemeClr val="dk1"/>
              </a:buClr>
              <a:buSzPts val="3900"/>
              <a:buFont typeface="Arial"/>
              <a:buNone/>
              <a:defRPr sz="5200"/>
            </a:lvl1pPr>
            <a:lvl2pPr lvl="1" algn="ctr">
              <a:spcBef>
                <a:spcPts val="0"/>
              </a:spcBef>
              <a:spcAft>
                <a:spcPts val="0"/>
              </a:spcAft>
              <a:buSzPts val="3900"/>
              <a:buNone/>
              <a:defRPr sz="5200"/>
            </a:lvl2pPr>
            <a:lvl3pPr lvl="2" algn="ctr">
              <a:spcBef>
                <a:spcPts val="0"/>
              </a:spcBef>
              <a:spcAft>
                <a:spcPts val="0"/>
              </a:spcAft>
              <a:buSzPts val="3900"/>
              <a:buNone/>
              <a:defRPr sz="5200"/>
            </a:lvl3pPr>
            <a:lvl4pPr lvl="3" algn="ctr">
              <a:spcBef>
                <a:spcPts val="0"/>
              </a:spcBef>
              <a:spcAft>
                <a:spcPts val="0"/>
              </a:spcAft>
              <a:buSzPts val="3900"/>
              <a:buNone/>
              <a:defRPr sz="5200"/>
            </a:lvl4pPr>
            <a:lvl5pPr lvl="4" algn="ctr">
              <a:spcBef>
                <a:spcPts val="0"/>
              </a:spcBef>
              <a:spcAft>
                <a:spcPts val="0"/>
              </a:spcAft>
              <a:buSzPts val="3900"/>
              <a:buNone/>
              <a:defRPr sz="5200"/>
            </a:lvl5pPr>
            <a:lvl6pPr lvl="5" algn="ctr">
              <a:spcBef>
                <a:spcPts val="0"/>
              </a:spcBef>
              <a:spcAft>
                <a:spcPts val="0"/>
              </a:spcAft>
              <a:buSzPts val="3900"/>
              <a:buNone/>
              <a:defRPr sz="5200"/>
            </a:lvl6pPr>
            <a:lvl7pPr lvl="6" algn="ctr">
              <a:spcBef>
                <a:spcPts val="0"/>
              </a:spcBef>
              <a:spcAft>
                <a:spcPts val="0"/>
              </a:spcAft>
              <a:buSzPts val="3900"/>
              <a:buNone/>
              <a:defRPr sz="5200"/>
            </a:lvl7pPr>
            <a:lvl8pPr lvl="7" algn="ctr">
              <a:spcBef>
                <a:spcPts val="0"/>
              </a:spcBef>
              <a:spcAft>
                <a:spcPts val="0"/>
              </a:spcAft>
              <a:buSzPts val="3900"/>
              <a:buNone/>
              <a:defRPr sz="5200"/>
            </a:lvl8pPr>
            <a:lvl9pPr lvl="8" algn="ctr">
              <a:spcBef>
                <a:spcPts val="0"/>
              </a:spcBef>
              <a:spcAft>
                <a:spcPts val="0"/>
              </a:spcAft>
              <a:buSzPts val="3900"/>
              <a:buNone/>
              <a:defRPr sz="5200"/>
            </a:lvl9pPr>
          </a:lstStyle>
          <a:p/>
        </p:txBody>
      </p:sp>
      <p:sp>
        <p:nvSpPr>
          <p:cNvPr id="64" name="Google Shape;64;p15"/>
          <p:cNvSpPr txBox="1"/>
          <p:nvPr>
            <p:ph idx="1" type="subTitle"/>
          </p:nvPr>
        </p:nvSpPr>
        <p:spPr>
          <a:xfrm>
            <a:off x="311700" y="2834125"/>
            <a:ext cx="8520600" cy="7926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100"/>
              <a:buNone/>
              <a:defRPr sz="2800"/>
            </a:lvl1pPr>
            <a:lvl2pPr lvl="1" algn="ctr">
              <a:lnSpc>
                <a:spcPct val="100000"/>
              </a:lnSpc>
              <a:spcBef>
                <a:spcPts val="0"/>
              </a:spcBef>
              <a:spcAft>
                <a:spcPts val="0"/>
              </a:spcAft>
              <a:buClr>
                <a:schemeClr val="dk1"/>
              </a:buClr>
              <a:buSzPts val="2100"/>
              <a:buNone/>
              <a:defRPr sz="2800"/>
            </a:lvl2pPr>
            <a:lvl3pPr lvl="2" algn="ctr">
              <a:lnSpc>
                <a:spcPct val="100000"/>
              </a:lnSpc>
              <a:spcBef>
                <a:spcPts val="0"/>
              </a:spcBef>
              <a:spcAft>
                <a:spcPts val="0"/>
              </a:spcAft>
              <a:buClr>
                <a:schemeClr val="dk1"/>
              </a:buClr>
              <a:buSzPts val="2100"/>
              <a:buNone/>
              <a:defRPr sz="2800"/>
            </a:lvl3pPr>
            <a:lvl4pPr lvl="3" algn="ctr">
              <a:lnSpc>
                <a:spcPct val="100000"/>
              </a:lnSpc>
              <a:spcBef>
                <a:spcPts val="0"/>
              </a:spcBef>
              <a:spcAft>
                <a:spcPts val="0"/>
              </a:spcAft>
              <a:buClr>
                <a:schemeClr val="dk1"/>
              </a:buClr>
              <a:buSzPts val="2100"/>
              <a:buNone/>
              <a:defRPr sz="2800"/>
            </a:lvl4pPr>
            <a:lvl5pPr lvl="4" algn="ctr">
              <a:lnSpc>
                <a:spcPct val="100000"/>
              </a:lnSpc>
              <a:spcBef>
                <a:spcPts val="0"/>
              </a:spcBef>
              <a:spcAft>
                <a:spcPts val="0"/>
              </a:spcAft>
              <a:buClr>
                <a:schemeClr val="dk1"/>
              </a:buClr>
              <a:buSzPts val="2100"/>
              <a:buNone/>
              <a:defRPr sz="2800"/>
            </a:lvl5pPr>
            <a:lvl6pPr lvl="5" algn="ctr">
              <a:lnSpc>
                <a:spcPct val="100000"/>
              </a:lnSpc>
              <a:spcBef>
                <a:spcPts val="0"/>
              </a:spcBef>
              <a:spcAft>
                <a:spcPts val="0"/>
              </a:spcAft>
              <a:buClr>
                <a:schemeClr val="dk1"/>
              </a:buClr>
              <a:buSzPts val="2100"/>
              <a:buNone/>
              <a:defRPr sz="2800"/>
            </a:lvl6pPr>
            <a:lvl7pPr lvl="6" algn="ctr">
              <a:lnSpc>
                <a:spcPct val="100000"/>
              </a:lnSpc>
              <a:spcBef>
                <a:spcPts val="0"/>
              </a:spcBef>
              <a:spcAft>
                <a:spcPts val="0"/>
              </a:spcAft>
              <a:buClr>
                <a:schemeClr val="dk1"/>
              </a:buClr>
              <a:buSzPts val="2100"/>
              <a:buNone/>
              <a:defRPr sz="2800"/>
            </a:lvl7pPr>
            <a:lvl8pPr lvl="7" algn="ctr">
              <a:lnSpc>
                <a:spcPct val="100000"/>
              </a:lnSpc>
              <a:spcBef>
                <a:spcPts val="0"/>
              </a:spcBef>
              <a:spcAft>
                <a:spcPts val="0"/>
              </a:spcAft>
              <a:buClr>
                <a:schemeClr val="dk1"/>
              </a:buClr>
              <a:buSzPts val="2100"/>
              <a:buNone/>
              <a:defRPr sz="2800"/>
            </a:lvl8pPr>
            <a:lvl9pPr lvl="8" algn="ctr">
              <a:lnSpc>
                <a:spcPct val="100000"/>
              </a:lnSpc>
              <a:spcBef>
                <a:spcPts val="0"/>
              </a:spcBef>
              <a:spcAft>
                <a:spcPts val="0"/>
              </a:spcAft>
              <a:buClr>
                <a:schemeClr val="dk2"/>
              </a:buClr>
              <a:buSzPts val="2100"/>
              <a:buNone/>
              <a:defRPr sz="2800"/>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1pPr>
            <a:lvl2pPr indent="0" lvl="1"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2pPr>
            <a:lvl3pPr indent="0" lvl="2"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3pPr>
            <a:lvl4pPr indent="0" lvl="3"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4pPr>
            <a:lvl5pPr indent="0" lvl="4"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5pPr>
            <a:lvl6pPr indent="0" lvl="5"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6pPr>
            <a:lvl7pPr indent="0" lvl="6"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7pPr>
            <a:lvl8pPr indent="0" lvl="7"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8pPr>
            <a:lvl9pPr indent="0" lvl="8" marL="0" marR="0" algn="r">
              <a:spcBef>
                <a:spcPts val="0"/>
              </a:spcBef>
              <a:spcAft>
                <a:spcPts val="0"/>
              </a:spcAft>
              <a:buClr>
                <a:schemeClr val="dk1"/>
              </a:buClr>
              <a:buSzPts val="600"/>
              <a:buFont typeface="Arial"/>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utation-GTS centered" showMasterSp="0">
  <p:cSld name="Salutation-GTS centered">
    <p:bg>
      <p:bgPr>
        <a:solidFill>
          <a:schemeClr val="accent2"/>
        </a:solidFill>
      </p:bgPr>
    </p:bg>
    <p:spTree>
      <p:nvGrpSpPr>
        <p:cNvPr id="66" name="Shape 66"/>
        <p:cNvGrpSpPr/>
        <p:nvPr/>
      </p:nvGrpSpPr>
      <p:grpSpPr>
        <a:xfrm>
          <a:off x="0" y="0"/>
          <a:ext cx="0" cy="0"/>
          <a:chOff x="0" y="0"/>
          <a:chExt cx="0" cy="0"/>
        </a:xfrm>
      </p:grpSpPr>
      <p:sp>
        <p:nvSpPr>
          <p:cNvPr id="67" name="Google Shape;67;p16"/>
          <p:cNvSpPr txBox="1"/>
          <p:nvPr>
            <p:ph type="title"/>
          </p:nvPr>
        </p:nvSpPr>
        <p:spPr>
          <a:xfrm>
            <a:off x="1931718" y="1738705"/>
            <a:ext cx="5280565" cy="166609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Clr>
                <a:schemeClr val="lt1"/>
              </a:buClr>
              <a:buSzPts val="6600"/>
              <a:buFont typeface="Arial"/>
              <a:buNone/>
              <a:defRPr sz="6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Format Background… &gt; Picture or texture fill &gt; Set to one of the dark or mid gradient options</a:t>
            </a:r>
            <a:endParaRPr b="0" i="0" sz="600" u="none" cap="none" strike="noStrike">
              <a:solidFill>
                <a:schemeClr val="dk2"/>
              </a:solidFill>
              <a:latin typeface="Arial"/>
              <a:ea typeface="Arial"/>
              <a:cs typeface="Arial"/>
              <a:sym typeface="Arial"/>
            </a:endParaRPr>
          </a:p>
        </p:txBody>
      </p:sp>
      <p:sp>
        <p:nvSpPr>
          <p:cNvPr descr="Accenture Greater Than symbol in white" id="69" name="Google Shape;69;p16"/>
          <p:cNvSpPr/>
          <p:nvPr/>
        </p:nvSpPr>
        <p:spPr>
          <a:xfrm>
            <a:off x="4334540" y="4036790"/>
            <a:ext cx="481148" cy="52806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C35EA4"/>
          </p15:clr>
        </p15:guide>
        <p15:guide id="2" pos="2880">
          <p15:clr>
            <a:srgbClr val="C35EA4"/>
          </p15:clr>
        </p15:guide>
        <p15:guide id="3" orient="horz" pos="27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utation-Logo centered" showMasterSp="0">
  <p:cSld name="Salutation-Logo centered">
    <p:bg>
      <p:bgPr>
        <a:solidFill>
          <a:schemeClr val="accent2"/>
        </a:solidFill>
      </p:bgPr>
    </p:bg>
    <p:spTree>
      <p:nvGrpSpPr>
        <p:cNvPr id="70" name="Shape 70"/>
        <p:cNvGrpSpPr/>
        <p:nvPr/>
      </p:nvGrpSpPr>
      <p:grpSpPr>
        <a:xfrm>
          <a:off x="0" y="0"/>
          <a:ext cx="0" cy="0"/>
          <a:chOff x="0" y="0"/>
          <a:chExt cx="0" cy="0"/>
        </a:xfrm>
      </p:grpSpPr>
      <p:sp>
        <p:nvSpPr>
          <p:cNvPr id="71" name="Google Shape;71;p17"/>
          <p:cNvSpPr txBox="1"/>
          <p:nvPr>
            <p:ph type="title"/>
          </p:nvPr>
        </p:nvSpPr>
        <p:spPr>
          <a:xfrm>
            <a:off x="1931718" y="1738705"/>
            <a:ext cx="5280565" cy="166609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Clr>
                <a:schemeClr val="lt1"/>
              </a:buClr>
              <a:buSzPts val="6600"/>
              <a:buFont typeface="Arial"/>
              <a:buNone/>
              <a:defRPr sz="6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7"/>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Format Background… &gt; Picture or texture fill &gt; Set to one of the dark or mid gradient options</a:t>
            </a:r>
            <a:endParaRPr b="0" i="0" sz="600" u="none" cap="none" strike="noStrike">
              <a:solidFill>
                <a:schemeClr val="dk2"/>
              </a:solidFill>
              <a:latin typeface="Arial"/>
              <a:ea typeface="Arial"/>
              <a:cs typeface="Arial"/>
              <a:sym typeface="Arial"/>
            </a:endParaRPr>
          </a:p>
        </p:txBody>
      </p:sp>
      <p:grpSp>
        <p:nvGrpSpPr>
          <p:cNvPr descr="Accenture logo in white" id="73" name="Google Shape;73;p17"/>
          <p:cNvGrpSpPr/>
          <p:nvPr/>
        </p:nvGrpSpPr>
        <p:grpSpPr>
          <a:xfrm>
            <a:off x="3865625" y="4030651"/>
            <a:ext cx="1412748" cy="372185"/>
            <a:chOff x="1561" y="187"/>
            <a:chExt cx="4536" cy="1195"/>
          </a:xfrm>
        </p:grpSpPr>
        <p:sp>
          <p:nvSpPr>
            <p:cNvPr id="74" name="Google Shape;74;p17"/>
            <p:cNvSpPr/>
            <p:nvPr/>
          </p:nvSpPr>
          <p:spPr>
            <a:xfrm>
              <a:off x="4205" y="187"/>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7"/>
            <p:cNvSpPr/>
            <p:nvPr/>
          </p:nvSpPr>
          <p:spPr>
            <a:xfrm>
              <a:off x="1561" y="690"/>
              <a:ext cx="4536"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extLst>
    <p:ext uri="{DCECCB84-F9BA-43D5-87BE-67443E8EF086}">
      <p15:sldGuideLst>
        <p15:guide id="1" orient="horz" pos="2773">
          <p15:clr>
            <a:srgbClr val="C35EA4"/>
          </p15:clr>
        </p15:guide>
        <p15:guide id="2" pos="2880">
          <p15:clr>
            <a:srgbClr val="C35EA4"/>
          </p15:clr>
        </p15:guide>
        <p15:guide id="3" orient="horz" pos="162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utation-GTS Keyline" showMasterSp="0">
  <p:cSld name="Salutation-GTS Keyline">
    <p:bg>
      <p:bgPr>
        <a:solidFill>
          <a:schemeClr val="accent2"/>
        </a:solidFill>
      </p:bgPr>
    </p:bg>
    <p:spTree>
      <p:nvGrpSpPr>
        <p:cNvPr id="76" name="Shape 76"/>
        <p:cNvGrpSpPr/>
        <p:nvPr/>
      </p:nvGrpSpPr>
      <p:grpSpPr>
        <a:xfrm>
          <a:off x="0" y="0"/>
          <a:ext cx="0" cy="0"/>
          <a:chOff x="0" y="0"/>
          <a:chExt cx="0" cy="0"/>
        </a:xfrm>
      </p:grpSpPr>
      <p:pic>
        <p:nvPicPr>
          <p:cNvPr id="77" name="Google Shape;77;p18"/>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78" name="Google Shape;78;p18"/>
          <p:cNvPicPr preferRelativeResize="0"/>
          <p:nvPr/>
        </p:nvPicPr>
        <p:blipFill rotWithShape="1">
          <a:blip r:embed="rId3">
            <a:alphaModFix/>
          </a:blip>
          <a:srcRect b="0" l="0" r="0" t="0"/>
          <a:stretch/>
        </p:blipFill>
        <p:spPr>
          <a:xfrm>
            <a:off x="3467100" y="0"/>
            <a:ext cx="5391150" cy="5143500"/>
          </a:xfrm>
          <a:prstGeom prst="rect">
            <a:avLst/>
          </a:prstGeom>
          <a:noFill/>
          <a:ln>
            <a:noFill/>
          </a:ln>
        </p:spPr>
      </p:pic>
      <p:sp>
        <p:nvSpPr>
          <p:cNvPr id="79" name="Google Shape;79;p18"/>
          <p:cNvSpPr txBox="1"/>
          <p:nvPr>
            <p:ph type="title"/>
          </p:nvPr>
        </p:nvSpPr>
        <p:spPr>
          <a:xfrm>
            <a:off x="285749" y="1738705"/>
            <a:ext cx="5280565" cy="166609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lt1"/>
              </a:buClr>
              <a:buSzPts val="5400"/>
              <a:buFont typeface="Arial"/>
              <a:buNone/>
              <a:defRPr sz="5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nvSpPr>
        <p:spPr>
          <a:xfrm>
            <a:off x="3368040" y="2705100"/>
            <a:ext cx="0" cy="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utation-GTS left-image bkgnd" showMasterSp="0">
  <p:cSld name="Salutation-GTS left-image bkgnd">
    <p:bg>
      <p:bgPr>
        <a:solidFill>
          <a:schemeClr val="accent3"/>
        </a:solidFill>
      </p:bgPr>
    </p:bg>
    <p:spTree>
      <p:nvGrpSpPr>
        <p:cNvPr id="81" name="Shape 81"/>
        <p:cNvGrpSpPr/>
        <p:nvPr/>
      </p:nvGrpSpPr>
      <p:grpSpPr>
        <a:xfrm>
          <a:off x="0" y="0"/>
          <a:ext cx="0" cy="0"/>
          <a:chOff x="0" y="0"/>
          <a:chExt cx="0" cy="0"/>
        </a:xfrm>
      </p:grpSpPr>
      <p:sp>
        <p:nvSpPr>
          <p:cNvPr id="82" name="Google Shape;82;p19"/>
          <p:cNvSpPr/>
          <p:nvPr>
            <p:ph idx="2" type="pic"/>
          </p:nvPr>
        </p:nvSpPr>
        <p:spPr>
          <a:xfrm>
            <a:off x="-5715" y="-6858"/>
            <a:ext cx="9155430" cy="5157216"/>
          </a:xfrm>
          <a:prstGeom prst="rect">
            <a:avLst/>
          </a:prstGeom>
          <a:noFill/>
          <a:ln>
            <a:noFill/>
          </a:ln>
        </p:spPr>
      </p:sp>
      <p:sp>
        <p:nvSpPr>
          <p:cNvPr id="83" name="Google Shape;83;p19"/>
          <p:cNvSpPr txBox="1"/>
          <p:nvPr>
            <p:ph type="title"/>
          </p:nvPr>
        </p:nvSpPr>
        <p:spPr>
          <a:xfrm>
            <a:off x="285749" y="1738705"/>
            <a:ext cx="5280565" cy="166609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lt1"/>
              </a:buClr>
              <a:buSzPts val="5400"/>
              <a:buFont typeface="Arial"/>
              <a:buNone/>
              <a:defRPr sz="5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9"/>
          <p:cNvSpPr txBox="1"/>
          <p:nvPr/>
        </p:nvSpPr>
        <p:spPr>
          <a:xfrm>
            <a:off x="3368040" y="2705100"/>
            <a:ext cx="0" cy="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descr="Accenture Greater Than symbol in white" id="85" name="Google Shape;85;p19"/>
          <p:cNvSpPr/>
          <p:nvPr/>
        </p:nvSpPr>
        <p:spPr>
          <a:xfrm>
            <a:off x="285749" y="4205859"/>
            <a:ext cx="481148" cy="52806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1" showMasterSp="0">
  <p:cSld name="Title: Black1">
    <p:bg>
      <p:bgPr>
        <a:solidFill>
          <a:schemeClr val="accent2"/>
        </a:solidFill>
      </p:bgPr>
    </p:bg>
    <p:spTree>
      <p:nvGrpSpPr>
        <p:cNvPr id="86" name="Shape 86"/>
        <p:cNvGrpSpPr/>
        <p:nvPr/>
      </p:nvGrpSpPr>
      <p:grpSpPr>
        <a:xfrm>
          <a:off x="0" y="0"/>
          <a:ext cx="0" cy="0"/>
          <a:chOff x="0" y="0"/>
          <a:chExt cx="0" cy="0"/>
        </a:xfrm>
      </p:grpSpPr>
      <p:sp>
        <p:nvSpPr>
          <p:cNvPr id="87" name="Google Shape;87;p20"/>
          <p:cNvSpPr/>
          <p:nvPr/>
        </p:nvSpPr>
        <p:spPr>
          <a:xfrm>
            <a:off x="0" y="0"/>
            <a:ext cx="9144000" cy="5143500"/>
          </a:xfrm>
          <a:prstGeom prst="rect">
            <a:avLst/>
          </a:prstGeom>
          <a:gradFill>
            <a:gsLst>
              <a:gs pos="0">
                <a:srgbClr val="000000">
                  <a:alpha val="54901"/>
                </a:srgbClr>
              </a:gs>
              <a:gs pos="100000">
                <a:srgbClr val="000000">
                  <a:alpha val="0"/>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88" name="Google Shape;88;p20"/>
          <p:cNvPicPr preferRelativeResize="0"/>
          <p:nvPr/>
        </p:nvPicPr>
        <p:blipFill rotWithShape="1">
          <a:blip r:embed="rId2">
            <a:alphaModFix/>
          </a:blip>
          <a:srcRect b="0" l="0" r="0" t="0"/>
          <a:stretch/>
        </p:blipFill>
        <p:spPr>
          <a:xfrm>
            <a:off x="3467100" y="0"/>
            <a:ext cx="5391150" cy="5143500"/>
          </a:xfrm>
          <a:prstGeom prst="rect">
            <a:avLst/>
          </a:prstGeom>
          <a:noFill/>
          <a:ln>
            <a:noFill/>
          </a:ln>
        </p:spPr>
      </p:pic>
      <p:sp>
        <p:nvSpPr>
          <p:cNvPr id="89" name="Google Shape;89;p20"/>
          <p:cNvSpPr txBox="1"/>
          <p:nvPr>
            <p:ph idx="10" type="dt"/>
          </p:nvPr>
        </p:nvSpPr>
        <p:spPr>
          <a:xfrm>
            <a:off x="285750" y="3961684"/>
            <a:ext cx="2326511"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20"/>
          <p:cNvSpPr txBox="1"/>
          <p:nvPr>
            <p:ph idx="1" type="body"/>
          </p:nvPr>
        </p:nvSpPr>
        <p:spPr>
          <a:xfrm>
            <a:off x="285750" y="4145642"/>
            <a:ext cx="2326511" cy="5882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91" name="Google Shape;91;p20"/>
          <p:cNvSpPr txBox="1"/>
          <p:nvPr>
            <p:ph type="ctrTitle"/>
          </p:nvPr>
        </p:nvSpPr>
        <p:spPr>
          <a:xfrm>
            <a:off x="285751" y="1071865"/>
            <a:ext cx="3864219" cy="169178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0"/>
          <p:cNvSpPr txBox="1"/>
          <p:nvPr>
            <p:ph idx="2" type="body"/>
          </p:nvPr>
        </p:nvSpPr>
        <p:spPr>
          <a:xfrm>
            <a:off x="285751" y="2903393"/>
            <a:ext cx="3864219" cy="81963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indent="-342900" lvl="1" marL="9144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2pPr>
            <a:lvl3pPr indent="-342900" lvl="2" marL="13716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3pPr>
            <a:lvl4pPr indent="-342900" lvl="3" marL="18288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4pPr>
            <a:lvl5pPr indent="-342900" lvl="4" marL="22860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93" name="Google Shape;93;p20"/>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2" showMasterSp="0">
  <p:cSld name="Title: Black2">
    <p:bg>
      <p:bgPr>
        <a:solidFill>
          <a:schemeClr val="accent3"/>
        </a:solidFill>
      </p:bgPr>
    </p:bg>
    <p:spTree>
      <p:nvGrpSpPr>
        <p:cNvPr id="94" name="Shape 94"/>
        <p:cNvGrpSpPr/>
        <p:nvPr/>
      </p:nvGrpSpPr>
      <p:grpSpPr>
        <a:xfrm>
          <a:off x="0" y="0"/>
          <a:ext cx="0" cy="0"/>
          <a:chOff x="0" y="0"/>
          <a:chExt cx="0" cy="0"/>
        </a:xfrm>
      </p:grpSpPr>
      <p:sp>
        <p:nvSpPr>
          <p:cNvPr id="95" name="Google Shape;95;p21"/>
          <p:cNvSpPr txBox="1"/>
          <p:nvPr>
            <p:ph type="ctrTitle"/>
          </p:nvPr>
        </p:nvSpPr>
        <p:spPr>
          <a:xfrm>
            <a:off x="1591408" y="1002221"/>
            <a:ext cx="5961183" cy="1691782"/>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1"/>
          <p:cNvSpPr txBox="1"/>
          <p:nvPr>
            <p:ph idx="10" type="dt"/>
          </p:nvPr>
        </p:nvSpPr>
        <p:spPr>
          <a:xfrm>
            <a:off x="3408744" y="3376454"/>
            <a:ext cx="2326511" cy="183957"/>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b="1" sz="11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 type="body"/>
          </p:nvPr>
        </p:nvSpPr>
        <p:spPr>
          <a:xfrm>
            <a:off x="3408744" y="3560413"/>
            <a:ext cx="2326511" cy="18395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98" name="Google Shape;98;p21"/>
          <p:cNvSpPr txBox="1"/>
          <p:nvPr>
            <p:ph idx="2" type="body"/>
          </p:nvPr>
        </p:nvSpPr>
        <p:spPr>
          <a:xfrm>
            <a:off x="1591409" y="2900190"/>
            <a:ext cx="5961183" cy="475301"/>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None/>
              <a:defRPr i="0" sz="1800">
                <a:solidFill>
                  <a:schemeClr val="lt1"/>
                </a:solidFill>
                <a:latin typeface="Arial"/>
                <a:ea typeface="Arial"/>
                <a:cs typeface="Arial"/>
                <a:sym typeface="Arial"/>
              </a:defRPr>
            </a:lvl1pPr>
            <a:lvl2pPr indent="-342900" lvl="1" marL="9144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2pPr>
            <a:lvl3pPr indent="-342900" lvl="2" marL="13716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3pPr>
            <a:lvl4pPr indent="-342900" lvl="3" marL="18288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4pPr>
            <a:lvl5pPr indent="-342900" lvl="4" marL="22860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99" name="Google Shape;99;p21"/>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descr="Accenture Greater Than symbol in white" id="100" name="Google Shape;100;p21"/>
          <p:cNvSpPr/>
          <p:nvPr/>
        </p:nvSpPr>
        <p:spPr>
          <a:xfrm>
            <a:off x="4334540" y="4036790"/>
            <a:ext cx="481148" cy="52806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704">
          <p15:clr>
            <a:srgbClr val="C35EA4"/>
          </p15:clr>
        </p15:guide>
        <p15:guide id="2" pos="2880">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3" showMasterSp="0">
  <p:cSld name="Title: Black3">
    <p:bg>
      <p:bgPr>
        <a:solidFill>
          <a:schemeClr val="accent3"/>
        </a:solidFill>
      </p:bgPr>
    </p:bg>
    <p:spTree>
      <p:nvGrpSpPr>
        <p:cNvPr id="101" name="Shape 101"/>
        <p:cNvGrpSpPr/>
        <p:nvPr/>
      </p:nvGrpSpPr>
      <p:grpSpPr>
        <a:xfrm>
          <a:off x="0" y="0"/>
          <a:ext cx="0" cy="0"/>
          <a:chOff x="0" y="0"/>
          <a:chExt cx="0" cy="0"/>
        </a:xfrm>
      </p:grpSpPr>
      <p:sp>
        <p:nvSpPr>
          <p:cNvPr id="102" name="Google Shape;102;p22"/>
          <p:cNvSpPr txBox="1"/>
          <p:nvPr>
            <p:ph type="ctrTitle"/>
          </p:nvPr>
        </p:nvSpPr>
        <p:spPr>
          <a:xfrm>
            <a:off x="1591408" y="1002221"/>
            <a:ext cx="5961183" cy="1691782"/>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2"/>
          <p:cNvSpPr txBox="1"/>
          <p:nvPr>
            <p:ph idx="10" type="dt"/>
          </p:nvPr>
        </p:nvSpPr>
        <p:spPr>
          <a:xfrm>
            <a:off x="3408744" y="3376454"/>
            <a:ext cx="2326511" cy="183957"/>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b="1" sz="11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 type="body"/>
          </p:nvPr>
        </p:nvSpPr>
        <p:spPr>
          <a:xfrm>
            <a:off x="3408744" y="3560413"/>
            <a:ext cx="2326511" cy="18395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05" name="Google Shape;105;p22"/>
          <p:cNvSpPr txBox="1"/>
          <p:nvPr>
            <p:ph idx="2" type="body"/>
          </p:nvPr>
        </p:nvSpPr>
        <p:spPr>
          <a:xfrm>
            <a:off x="1591409" y="2900190"/>
            <a:ext cx="5961183" cy="475301"/>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None/>
              <a:defRPr i="0" sz="1800">
                <a:solidFill>
                  <a:schemeClr val="lt1"/>
                </a:solidFill>
                <a:latin typeface="Arial"/>
                <a:ea typeface="Arial"/>
                <a:cs typeface="Arial"/>
                <a:sym typeface="Arial"/>
              </a:defRPr>
            </a:lvl1pPr>
            <a:lvl2pPr indent="-342900" lvl="1" marL="9144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2pPr>
            <a:lvl3pPr indent="-342900" lvl="2" marL="13716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3pPr>
            <a:lvl4pPr indent="-342900" lvl="3" marL="18288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4pPr>
            <a:lvl5pPr indent="-342900" lvl="4" marL="2286000" algn="ctr">
              <a:lnSpc>
                <a:spcPct val="90000"/>
              </a:lnSpc>
              <a:spcBef>
                <a:spcPts val="500"/>
              </a:spcBef>
              <a:spcAft>
                <a:spcPts val="0"/>
              </a:spcAft>
              <a:buClr>
                <a:srgbClr val="E6DCFF"/>
              </a:buClr>
              <a:buSzPts val="1800"/>
              <a:buChar char="•"/>
              <a:defRPr sz="1800">
                <a:solidFill>
                  <a:srgbClr val="E6DCFF"/>
                </a:solidFill>
                <a:latin typeface="Palatino Linotype"/>
                <a:ea typeface="Palatino Linotype"/>
                <a:cs typeface="Palatino Linotype"/>
                <a:sym typeface="Palatino Linotype"/>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06" name="Google Shape;106;p22"/>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grpSp>
        <p:nvGrpSpPr>
          <p:cNvPr descr="Accenture logo in white" id="107" name="Google Shape;107;p22"/>
          <p:cNvGrpSpPr/>
          <p:nvPr/>
        </p:nvGrpSpPr>
        <p:grpSpPr>
          <a:xfrm>
            <a:off x="3865625" y="4030651"/>
            <a:ext cx="1412748" cy="372185"/>
            <a:chOff x="1561" y="187"/>
            <a:chExt cx="4536" cy="1195"/>
          </a:xfrm>
        </p:grpSpPr>
        <p:sp>
          <p:nvSpPr>
            <p:cNvPr id="108" name="Google Shape;108;p22"/>
            <p:cNvSpPr/>
            <p:nvPr/>
          </p:nvSpPr>
          <p:spPr>
            <a:xfrm>
              <a:off x="4205" y="187"/>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9" name="Google Shape;109;p22"/>
            <p:cNvSpPr/>
            <p:nvPr/>
          </p:nvSpPr>
          <p:spPr>
            <a:xfrm>
              <a:off x="1561" y="690"/>
              <a:ext cx="4536"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extLst>
    <p:ext uri="{DCECCB84-F9BA-43D5-87BE-67443E8EF086}">
      <p15:sldGuideLst>
        <p15:guide id="1" orient="horz" pos="2772">
          <p15:clr>
            <a:srgbClr val="C35EA4"/>
          </p15:clr>
        </p15:guide>
        <p15:guide id="2" pos="2880">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4" showMasterSp="0">
  <p:cSld name="Title: Black4">
    <p:bg>
      <p:bgPr>
        <a:solidFill>
          <a:schemeClr val="accent3"/>
        </a:solidFill>
      </p:bgPr>
    </p:bg>
    <p:spTree>
      <p:nvGrpSpPr>
        <p:cNvPr id="110" name="Shape 110"/>
        <p:cNvGrpSpPr/>
        <p:nvPr/>
      </p:nvGrpSpPr>
      <p:grpSpPr>
        <a:xfrm>
          <a:off x="0" y="0"/>
          <a:ext cx="0" cy="0"/>
          <a:chOff x="0" y="0"/>
          <a:chExt cx="0" cy="0"/>
        </a:xfrm>
      </p:grpSpPr>
      <p:sp>
        <p:nvSpPr>
          <p:cNvPr id="111" name="Google Shape;111;p23"/>
          <p:cNvSpPr txBox="1"/>
          <p:nvPr>
            <p:ph type="ctrTitle"/>
          </p:nvPr>
        </p:nvSpPr>
        <p:spPr>
          <a:xfrm>
            <a:off x="861820" y="285751"/>
            <a:ext cx="5998141" cy="25717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3"/>
          <p:cNvSpPr txBox="1"/>
          <p:nvPr>
            <p:ph idx="1" type="subTitle"/>
          </p:nvPr>
        </p:nvSpPr>
        <p:spPr>
          <a:xfrm>
            <a:off x="861820" y="3000375"/>
            <a:ext cx="5163421"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E6DCFF"/>
              </a:buClr>
              <a:buSzPts val="1800"/>
              <a:buNone/>
              <a:defRPr b="0" i="0" sz="1800">
                <a:solidFill>
                  <a:srgbClr val="E6DCFF"/>
                </a:solidFill>
                <a:latin typeface="Arial"/>
                <a:ea typeface="Arial"/>
                <a:cs typeface="Arial"/>
                <a:sym typeface="Arial"/>
              </a:defRPr>
            </a:lvl1pPr>
            <a:lvl2pPr lvl="1" algn="ctr">
              <a:lnSpc>
                <a:spcPct val="100000"/>
              </a:lnSpc>
              <a:spcBef>
                <a:spcPts val="0"/>
              </a:spcBef>
              <a:spcAft>
                <a:spcPts val="0"/>
              </a:spcAft>
              <a:buClr>
                <a:schemeClr val="lt1"/>
              </a:buClr>
              <a:buSzPts val="1500"/>
              <a:buNone/>
              <a:defRPr sz="1500"/>
            </a:lvl2pPr>
            <a:lvl3pPr lvl="2" algn="ctr">
              <a:lnSpc>
                <a:spcPct val="100000"/>
              </a:lnSpc>
              <a:spcBef>
                <a:spcPts val="500"/>
              </a:spcBef>
              <a:spcAft>
                <a:spcPts val="0"/>
              </a:spcAft>
              <a:buClr>
                <a:schemeClr val="lt1"/>
              </a:buClr>
              <a:buSzPts val="1400"/>
              <a:buNone/>
              <a:defRPr sz="1400"/>
            </a:lvl3pPr>
            <a:lvl4pPr lvl="3" algn="ctr">
              <a:lnSpc>
                <a:spcPct val="100000"/>
              </a:lnSpc>
              <a:spcBef>
                <a:spcPts val="500"/>
              </a:spcBef>
              <a:spcAft>
                <a:spcPts val="0"/>
              </a:spcAft>
              <a:buClr>
                <a:schemeClr val="lt1"/>
              </a:buClr>
              <a:buSzPts val="1200"/>
              <a:buNone/>
              <a:defRPr sz="1200"/>
            </a:lvl4pPr>
            <a:lvl5pPr lvl="4" algn="ctr">
              <a:lnSpc>
                <a:spcPct val="100000"/>
              </a:lnSpc>
              <a:spcBef>
                <a:spcPts val="500"/>
              </a:spcBef>
              <a:spcAft>
                <a:spcPts val="0"/>
              </a:spcAft>
              <a:buClr>
                <a:schemeClr val="lt1"/>
              </a:buClr>
              <a:buSzPts val="1200"/>
              <a:buNone/>
              <a:defRPr sz="1200"/>
            </a:lvl5pPr>
            <a:lvl6pPr lvl="5" algn="ctr">
              <a:lnSpc>
                <a:spcPct val="90000"/>
              </a:lnSpc>
              <a:spcBef>
                <a:spcPts val="500"/>
              </a:spcBef>
              <a:spcAft>
                <a:spcPts val="0"/>
              </a:spcAft>
              <a:buClr>
                <a:schemeClr val="lt1"/>
              </a:buClr>
              <a:buSzPts val="1200"/>
              <a:buNone/>
              <a:defRPr sz="1200"/>
            </a:lvl6pPr>
            <a:lvl7pPr lvl="6" algn="ctr">
              <a:lnSpc>
                <a:spcPct val="90000"/>
              </a:lnSpc>
              <a:spcBef>
                <a:spcPts val="500"/>
              </a:spcBef>
              <a:spcAft>
                <a:spcPts val="0"/>
              </a:spcAft>
              <a:buClr>
                <a:schemeClr val="lt1"/>
              </a:buClr>
              <a:buSzPts val="1200"/>
              <a:buNone/>
              <a:defRPr sz="1200"/>
            </a:lvl7pPr>
            <a:lvl8pPr lvl="7" algn="ctr">
              <a:lnSpc>
                <a:spcPct val="90000"/>
              </a:lnSpc>
              <a:spcBef>
                <a:spcPts val="500"/>
              </a:spcBef>
              <a:spcAft>
                <a:spcPts val="0"/>
              </a:spcAft>
              <a:buClr>
                <a:schemeClr val="lt1"/>
              </a:buClr>
              <a:buSzPts val="1200"/>
              <a:buNone/>
              <a:defRPr sz="1200"/>
            </a:lvl8pPr>
            <a:lvl9pPr lvl="8" algn="ctr">
              <a:lnSpc>
                <a:spcPct val="90000"/>
              </a:lnSpc>
              <a:spcBef>
                <a:spcPts val="500"/>
              </a:spcBef>
              <a:spcAft>
                <a:spcPts val="500"/>
              </a:spcAft>
              <a:buClr>
                <a:schemeClr val="lt2"/>
              </a:buClr>
              <a:buSzPts val="1200"/>
              <a:buNone/>
              <a:defRPr sz="1200"/>
            </a:lvl9pPr>
          </a:lstStyle>
          <a:p/>
        </p:txBody>
      </p:sp>
      <p:sp>
        <p:nvSpPr>
          <p:cNvPr id="113" name="Google Shape;113;p23"/>
          <p:cNvSpPr txBox="1"/>
          <p:nvPr>
            <p:ph idx="10" type="dt"/>
          </p:nvPr>
        </p:nvSpPr>
        <p:spPr>
          <a:xfrm>
            <a:off x="861820" y="3830481"/>
            <a:ext cx="3086099"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accent6"/>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3"/>
          <p:cNvSpPr txBox="1"/>
          <p:nvPr>
            <p:ph idx="2" type="body"/>
          </p:nvPr>
        </p:nvSpPr>
        <p:spPr>
          <a:xfrm>
            <a:off x="861820" y="4014438"/>
            <a:ext cx="3086099" cy="719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15" name="Google Shape;115;p23"/>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grpSp>
        <p:nvGrpSpPr>
          <p:cNvPr descr="Accenture logo in white" id="116" name="Google Shape;116;p23"/>
          <p:cNvGrpSpPr/>
          <p:nvPr/>
        </p:nvGrpSpPr>
        <p:grpSpPr>
          <a:xfrm>
            <a:off x="6864910" y="4361739"/>
            <a:ext cx="1412748" cy="372185"/>
            <a:chOff x="1561" y="187"/>
            <a:chExt cx="4536" cy="1195"/>
          </a:xfrm>
        </p:grpSpPr>
        <p:sp>
          <p:nvSpPr>
            <p:cNvPr id="117" name="Google Shape;117;p23"/>
            <p:cNvSpPr/>
            <p:nvPr/>
          </p:nvSpPr>
          <p:spPr>
            <a:xfrm>
              <a:off x="4205" y="187"/>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8" name="Google Shape;118;p23"/>
            <p:cNvSpPr/>
            <p:nvPr/>
          </p:nvSpPr>
          <p:spPr>
            <a:xfrm>
              <a:off x="1561" y="690"/>
              <a:ext cx="4536"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5 Image" showMasterSp="0">
  <p:cSld name="Title: Black5 Image">
    <p:bg>
      <p:bgPr>
        <a:solidFill>
          <a:schemeClr val="accent3"/>
        </a:solidFill>
      </p:bgPr>
    </p:bg>
    <p:spTree>
      <p:nvGrpSpPr>
        <p:cNvPr id="119" name="Shape 119"/>
        <p:cNvGrpSpPr/>
        <p:nvPr/>
      </p:nvGrpSpPr>
      <p:grpSpPr>
        <a:xfrm>
          <a:off x="0" y="0"/>
          <a:ext cx="0" cy="0"/>
          <a:chOff x="0" y="0"/>
          <a:chExt cx="0" cy="0"/>
        </a:xfrm>
      </p:grpSpPr>
      <p:sp>
        <p:nvSpPr>
          <p:cNvPr id="120" name="Google Shape;120;p24"/>
          <p:cNvSpPr/>
          <p:nvPr>
            <p:ph idx="2" type="pic"/>
          </p:nvPr>
        </p:nvSpPr>
        <p:spPr>
          <a:xfrm>
            <a:off x="-5715" y="-6858"/>
            <a:ext cx="9155430" cy="5157216"/>
          </a:xfrm>
          <a:prstGeom prst="rect">
            <a:avLst/>
          </a:prstGeom>
          <a:noFill/>
          <a:ln>
            <a:noFill/>
          </a:ln>
        </p:spPr>
      </p:sp>
      <p:sp>
        <p:nvSpPr>
          <p:cNvPr id="121" name="Google Shape;121;p24"/>
          <p:cNvSpPr txBox="1"/>
          <p:nvPr>
            <p:ph type="ctrTitle"/>
          </p:nvPr>
        </p:nvSpPr>
        <p:spPr>
          <a:xfrm>
            <a:off x="285751" y="285751"/>
            <a:ext cx="4286250" cy="185737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subTitle"/>
          </p:nvPr>
        </p:nvSpPr>
        <p:spPr>
          <a:xfrm>
            <a:off x="285751" y="2331720"/>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500"/>
              <a:buNone/>
              <a:defRPr sz="1500"/>
            </a:lvl2pPr>
            <a:lvl3pPr lvl="2" algn="ctr">
              <a:lnSpc>
                <a:spcPct val="100000"/>
              </a:lnSpc>
              <a:spcBef>
                <a:spcPts val="500"/>
              </a:spcBef>
              <a:spcAft>
                <a:spcPts val="0"/>
              </a:spcAft>
              <a:buClr>
                <a:schemeClr val="lt1"/>
              </a:buClr>
              <a:buSzPts val="1400"/>
              <a:buNone/>
              <a:defRPr sz="1400"/>
            </a:lvl3pPr>
            <a:lvl4pPr lvl="3" algn="ctr">
              <a:lnSpc>
                <a:spcPct val="100000"/>
              </a:lnSpc>
              <a:spcBef>
                <a:spcPts val="500"/>
              </a:spcBef>
              <a:spcAft>
                <a:spcPts val="0"/>
              </a:spcAft>
              <a:buClr>
                <a:schemeClr val="lt1"/>
              </a:buClr>
              <a:buSzPts val="1200"/>
              <a:buNone/>
              <a:defRPr sz="1200"/>
            </a:lvl4pPr>
            <a:lvl5pPr lvl="4" algn="ctr">
              <a:lnSpc>
                <a:spcPct val="100000"/>
              </a:lnSpc>
              <a:spcBef>
                <a:spcPts val="500"/>
              </a:spcBef>
              <a:spcAft>
                <a:spcPts val="0"/>
              </a:spcAft>
              <a:buClr>
                <a:schemeClr val="lt1"/>
              </a:buClr>
              <a:buSzPts val="1200"/>
              <a:buNone/>
              <a:defRPr sz="1200"/>
            </a:lvl5pPr>
            <a:lvl6pPr lvl="5" algn="ctr">
              <a:lnSpc>
                <a:spcPct val="90000"/>
              </a:lnSpc>
              <a:spcBef>
                <a:spcPts val="500"/>
              </a:spcBef>
              <a:spcAft>
                <a:spcPts val="0"/>
              </a:spcAft>
              <a:buClr>
                <a:schemeClr val="lt1"/>
              </a:buClr>
              <a:buSzPts val="1200"/>
              <a:buNone/>
              <a:defRPr sz="1200"/>
            </a:lvl6pPr>
            <a:lvl7pPr lvl="6" algn="ctr">
              <a:lnSpc>
                <a:spcPct val="90000"/>
              </a:lnSpc>
              <a:spcBef>
                <a:spcPts val="500"/>
              </a:spcBef>
              <a:spcAft>
                <a:spcPts val="0"/>
              </a:spcAft>
              <a:buClr>
                <a:schemeClr val="lt1"/>
              </a:buClr>
              <a:buSzPts val="1200"/>
              <a:buNone/>
              <a:defRPr sz="1200"/>
            </a:lvl7pPr>
            <a:lvl8pPr lvl="7" algn="ctr">
              <a:lnSpc>
                <a:spcPct val="90000"/>
              </a:lnSpc>
              <a:spcBef>
                <a:spcPts val="500"/>
              </a:spcBef>
              <a:spcAft>
                <a:spcPts val="0"/>
              </a:spcAft>
              <a:buClr>
                <a:schemeClr val="lt1"/>
              </a:buClr>
              <a:buSzPts val="1200"/>
              <a:buNone/>
              <a:defRPr sz="1200"/>
            </a:lvl8pPr>
            <a:lvl9pPr lvl="8" algn="ctr">
              <a:lnSpc>
                <a:spcPct val="90000"/>
              </a:lnSpc>
              <a:spcBef>
                <a:spcPts val="500"/>
              </a:spcBef>
              <a:spcAft>
                <a:spcPts val="500"/>
              </a:spcAft>
              <a:buClr>
                <a:schemeClr val="lt2"/>
              </a:buClr>
              <a:buSzPts val="1200"/>
              <a:buNone/>
              <a:defRPr sz="1200"/>
            </a:lvl9pPr>
          </a:lstStyle>
          <a:p/>
        </p:txBody>
      </p:sp>
      <p:sp>
        <p:nvSpPr>
          <p:cNvPr id="123" name="Google Shape;123;p24"/>
          <p:cNvSpPr txBox="1"/>
          <p:nvPr>
            <p:ph idx="3" type="body"/>
          </p:nvPr>
        </p:nvSpPr>
        <p:spPr>
          <a:xfrm>
            <a:off x="285751" y="3326959"/>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24" name="Google Shape;124;p24"/>
          <p:cNvSpPr txBox="1"/>
          <p:nvPr>
            <p:ph idx="10" type="dt"/>
          </p:nvPr>
        </p:nvSpPr>
        <p:spPr>
          <a:xfrm>
            <a:off x="285751" y="3143001"/>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descr="Accenture Greater Than symbol in white" id="126" name="Google Shape;126;p24"/>
          <p:cNvSpPr/>
          <p:nvPr/>
        </p:nvSpPr>
        <p:spPr>
          <a:xfrm>
            <a:off x="285751" y="4205858"/>
            <a:ext cx="481148" cy="52806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6 Image" showMasterSp="0">
  <p:cSld name="Title: Black6 Image">
    <p:bg>
      <p:bgPr>
        <a:solidFill>
          <a:schemeClr val="accent3"/>
        </a:solidFill>
      </p:bgPr>
    </p:bg>
    <p:spTree>
      <p:nvGrpSpPr>
        <p:cNvPr id="127" name="Shape 127"/>
        <p:cNvGrpSpPr/>
        <p:nvPr/>
      </p:nvGrpSpPr>
      <p:grpSpPr>
        <a:xfrm>
          <a:off x="0" y="0"/>
          <a:ext cx="0" cy="0"/>
          <a:chOff x="0" y="0"/>
          <a:chExt cx="0" cy="0"/>
        </a:xfrm>
      </p:grpSpPr>
      <p:sp>
        <p:nvSpPr>
          <p:cNvPr id="128" name="Google Shape;128;p25"/>
          <p:cNvSpPr/>
          <p:nvPr>
            <p:ph idx="2" type="pic"/>
          </p:nvPr>
        </p:nvSpPr>
        <p:spPr>
          <a:xfrm>
            <a:off x="-5715" y="-6858"/>
            <a:ext cx="9155430" cy="5157216"/>
          </a:xfrm>
          <a:prstGeom prst="rect">
            <a:avLst/>
          </a:prstGeom>
          <a:noFill/>
          <a:ln>
            <a:noFill/>
          </a:ln>
        </p:spPr>
      </p:sp>
      <p:sp>
        <p:nvSpPr>
          <p:cNvPr id="129" name="Google Shape;129;p25"/>
          <p:cNvSpPr txBox="1"/>
          <p:nvPr>
            <p:ph type="ctrTitle"/>
          </p:nvPr>
        </p:nvSpPr>
        <p:spPr>
          <a:xfrm>
            <a:off x="285751" y="285751"/>
            <a:ext cx="4286250" cy="185737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5"/>
          <p:cNvSpPr txBox="1"/>
          <p:nvPr>
            <p:ph idx="10" type="dt"/>
          </p:nvPr>
        </p:nvSpPr>
        <p:spPr>
          <a:xfrm>
            <a:off x="285751" y="3154680"/>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 type="body"/>
          </p:nvPr>
        </p:nvSpPr>
        <p:spPr>
          <a:xfrm>
            <a:off x="285751" y="3326959"/>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32" name="Google Shape;132;p25"/>
          <p:cNvSpPr txBox="1"/>
          <p:nvPr>
            <p:ph idx="3" type="subTitle"/>
          </p:nvPr>
        </p:nvSpPr>
        <p:spPr>
          <a:xfrm>
            <a:off x="285751" y="2331720"/>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500"/>
              <a:buNone/>
              <a:defRPr sz="1500"/>
            </a:lvl2pPr>
            <a:lvl3pPr lvl="2" algn="ctr">
              <a:lnSpc>
                <a:spcPct val="100000"/>
              </a:lnSpc>
              <a:spcBef>
                <a:spcPts val="500"/>
              </a:spcBef>
              <a:spcAft>
                <a:spcPts val="0"/>
              </a:spcAft>
              <a:buClr>
                <a:schemeClr val="lt1"/>
              </a:buClr>
              <a:buSzPts val="1400"/>
              <a:buNone/>
              <a:defRPr sz="1400"/>
            </a:lvl3pPr>
            <a:lvl4pPr lvl="3" algn="ctr">
              <a:lnSpc>
                <a:spcPct val="100000"/>
              </a:lnSpc>
              <a:spcBef>
                <a:spcPts val="500"/>
              </a:spcBef>
              <a:spcAft>
                <a:spcPts val="0"/>
              </a:spcAft>
              <a:buClr>
                <a:schemeClr val="lt1"/>
              </a:buClr>
              <a:buSzPts val="1200"/>
              <a:buNone/>
              <a:defRPr sz="1200"/>
            </a:lvl4pPr>
            <a:lvl5pPr lvl="4" algn="ctr">
              <a:lnSpc>
                <a:spcPct val="100000"/>
              </a:lnSpc>
              <a:spcBef>
                <a:spcPts val="500"/>
              </a:spcBef>
              <a:spcAft>
                <a:spcPts val="0"/>
              </a:spcAft>
              <a:buClr>
                <a:schemeClr val="lt1"/>
              </a:buClr>
              <a:buSzPts val="1200"/>
              <a:buNone/>
              <a:defRPr sz="1200"/>
            </a:lvl5pPr>
            <a:lvl6pPr lvl="5" algn="ctr">
              <a:lnSpc>
                <a:spcPct val="90000"/>
              </a:lnSpc>
              <a:spcBef>
                <a:spcPts val="500"/>
              </a:spcBef>
              <a:spcAft>
                <a:spcPts val="0"/>
              </a:spcAft>
              <a:buClr>
                <a:schemeClr val="lt1"/>
              </a:buClr>
              <a:buSzPts val="1200"/>
              <a:buNone/>
              <a:defRPr sz="1200"/>
            </a:lvl6pPr>
            <a:lvl7pPr lvl="6" algn="ctr">
              <a:lnSpc>
                <a:spcPct val="90000"/>
              </a:lnSpc>
              <a:spcBef>
                <a:spcPts val="500"/>
              </a:spcBef>
              <a:spcAft>
                <a:spcPts val="0"/>
              </a:spcAft>
              <a:buClr>
                <a:schemeClr val="lt1"/>
              </a:buClr>
              <a:buSzPts val="1200"/>
              <a:buNone/>
              <a:defRPr sz="1200"/>
            </a:lvl7pPr>
            <a:lvl8pPr lvl="7" algn="ctr">
              <a:lnSpc>
                <a:spcPct val="90000"/>
              </a:lnSpc>
              <a:spcBef>
                <a:spcPts val="500"/>
              </a:spcBef>
              <a:spcAft>
                <a:spcPts val="0"/>
              </a:spcAft>
              <a:buClr>
                <a:schemeClr val="lt1"/>
              </a:buClr>
              <a:buSzPts val="1200"/>
              <a:buNone/>
              <a:defRPr sz="1200"/>
            </a:lvl8pPr>
            <a:lvl9pPr lvl="8" algn="ctr">
              <a:lnSpc>
                <a:spcPct val="90000"/>
              </a:lnSpc>
              <a:spcBef>
                <a:spcPts val="500"/>
              </a:spcBef>
              <a:spcAft>
                <a:spcPts val="500"/>
              </a:spcAft>
              <a:buClr>
                <a:schemeClr val="lt2"/>
              </a:buClr>
              <a:buSzPts val="1200"/>
              <a:buNone/>
              <a:defRPr sz="1200"/>
            </a:lvl9pPr>
          </a:lstStyle>
          <a:p/>
        </p:txBody>
      </p:sp>
      <p:sp>
        <p:nvSpPr>
          <p:cNvPr id="133" name="Google Shape;133;p25"/>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grpSp>
        <p:nvGrpSpPr>
          <p:cNvPr descr="Accenture logo in white" id="134" name="Google Shape;134;p25"/>
          <p:cNvGrpSpPr/>
          <p:nvPr/>
        </p:nvGrpSpPr>
        <p:grpSpPr>
          <a:xfrm>
            <a:off x="285751" y="4361739"/>
            <a:ext cx="1412748" cy="372185"/>
            <a:chOff x="1561" y="187"/>
            <a:chExt cx="4536" cy="1195"/>
          </a:xfrm>
        </p:grpSpPr>
        <p:sp>
          <p:nvSpPr>
            <p:cNvPr id="135" name="Google Shape;135;p25"/>
            <p:cNvSpPr/>
            <p:nvPr/>
          </p:nvSpPr>
          <p:spPr>
            <a:xfrm>
              <a:off x="4205" y="187"/>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6" name="Google Shape;136;p25"/>
            <p:cNvSpPr/>
            <p:nvPr/>
          </p:nvSpPr>
          <p:spPr>
            <a:xfrm>
              <a:off x="1561" y="690"/>
              <a:ext cx="4536"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7 Acquisition+Image" showMasterSp="0">
  <p:cSld name="Title: Black7 Acquisition+Image">
    <p:bg>
      <p:bgPr>
        <a:solidFill>
          <a:schemeClr val="accent3"/>
        </a:solidFill>
      </p:bgPr>
    </p:bg>
    <p:spTree>
      <p:nvGrpSpPr>
        <p:cNvPr id="137" name="Shape 137"/>
        <p:cNvGrpSpPr/>
        <p:nvPr/>
      </p:nvGrpSpPr>
      <p:grpSpPr>
        <a:xfrm>
          <a:off x="0" y="0"/>
          <a:ext cx="0" cy="0"/>
          <a:chOff x="0" y="0"/>
          <a:chExt cx="0" cy="0"/>
        </a:xfrm>
      </p:grpSpPr>
      <p:sp>
        <p:nvSpPr>
          <p:cNvPr id="138" name="Google Shape;138;p26"/>
          <p:cNvSpPr/>
          <p:nvPr>
            <p:ph idx="2" type="pic"/>
          </p:nvPr>
        </p:nvSpPr>
        <p:spPr>
          <a:xfrm>
            <a:off x="-5715" y="-6858"/>
            <a:ext cx="9155430" cy="5157216"/>
          </a:xfrm>
          <a:prstGeom prst="rect">
            <a:avLst/>
          </a:prstGeom>
          <a:noFill/>
          <a:ln>
            <a:noFill/>
          </a:ln>
        </p:spPr>
      </p:sp>
      <p:sp>
        <p:nvSpPr>
          <p:cNvPr id="139" name="Google Shape;139;p26"/>
          <p:cNvSpPr txBox="1"/>
          <p:nvPr>
            <p:ph type="ctrTitle"/>
          </p:nvPr>
        </p:nvSpPr>
        <p:spPr>
          <a:xfrm>
            <a:off x="285751" y="992015"/>
            <a:ext cx="4286250" cy="132729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6"/>
          <p:cNvSpPr txBox="1"/>
          <p:nvPr>
            <p:ph idx="1" type="subTitle"/>
          </p:nvPr>
        </p:nvSpPr>
        <p:spPr>
          <a:xfrm>
            <a:off x="285751" y="2499548"/>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500"/>
              <a:buNone/>
              <a:defRPr sz="1500"/>
            </a:lvl2pPr>
            <a:lvl3pPr lvl="2" algn="ctr">
              <a:lnSpc>
                <a:spcPct val="100000"/>
              </a:lnSpc>
              <a:spcBef>
                <a:spcPts val="500"/>
              </a:spcBef>
              <a:spcAft>
                <a:spcPts val="0"/>
              </a:spcAft>
              <a:buClr>
                <a:schemeClr val="lt1"/>
              </a:buClr>
              <a:buSzPts val="1400"/>
              <a:buNone/>
              <a:defRPr sz="1400"/>
            </a:lvl3pPr>
            <a:lvl4pPr lvl="3" algn="ctr">
              <a:lnSpc>
                <a:spcPct val="100000"/>
              </a:lnSpc>
              <a:spcBef>
                <a:spcPts val="500"/>
              </a:spcBef>
              <a:spcAft>
                <a:spcPts val="0"/>
              </a:spcAft>
              <a:buClr>
                <a:schemeClr val="lt1"/>
              </a:buClr>
              <a:buSzPts val="1200"/>
              <a:buNone/>
              <a:defRPr sz="1200"/>
            </a:lvl4pPr>
            <a:lvl5pPr lvl="4" algn="ctr">
              <a:lnSpc>
                <a:spcPct val="100000"/>
              </a:lnSpc>
              <a:spcBef>
                <a:spcPts val="500"/>
              </a:spcBef>
              <a:spcAft>
                <a:spcPts val="0"/>
              </a:spcAft>
              <a:buClr>
                <a:schemeClr val="lt1"/>
              </a:buClr>
              <a:buSzPts val="1200"/>
              <a:buNone/>
              <a:defRPr sz="1200"/>
            </a:lvl5pPr>
            <a:lvl6pPr lvl="5" algn="ctr">
              <a:lnSpc>
                <a:spcPct val="90000"/>
              </a:lnSpc>
              <a:spcBef>
                <a:spcPts val="500"/>
              </a:spcBef>
              <a:spcAft>
                <a:spcPts val="0"/>
              </a:spcAft>
              <a:buClr>
                <a:schemeClr val="lt1"/>
              </a:buClr>
              <a:buSzPts val="1200"/>
              <a:buNone/>
              <a:defRPr sz="1200"/>
            </a:lvl6pPr>
            <a:lvl7pPr lvl="6" algn="ctr">
              <a:lnSpc>
                <a:spcPct val="90000"/>
              </a:lnSpc>
              <a:spcBef>
                <a:spcPts val="500"/>
              </a:spcBef>
              <a:spcAft>
                <a:spcPts val="0"/>
              </a:spcAft>
              <a:buClr>
                <a:schemeClr val="lt1"/>
              </a:buClr>
              <a:buSzPts val="1200"/>
              <a:buNone/>
              <a:defRPr sz="1200"/>
            </a:lvl7pPr>
            <a:lvl8pPr lvl="7" algn="ctr">
              <a:lnSpc>
                <a:spcPct val="90000"/>
              </a:lnSpc>
              <a:spcBef>
                <a:spcPts val="500"/>
              </a:spcBef>
              <a:spcAft>
                <a:spcPts val="0"/>
              </a:spcAft>
              <a:buClr>
                <a:schemeClr val="lt1"/>
              </a:buClr>
              <a:buSzPts val="1200"/>
              <a:buNone/>
              <a:defRPr sz="1200"/>
            </a:lvl8pPr>
            <a:lvl9pPr lvl="8" algn="ctr">
              <a:lnSpc>
                <a:spcPct val="90000"/>
              </a:lnSpc>
              <a:spcBef>
                <a:spcPts val="500"/>
              </a:spcBef>
              <a:spcAft>
                <a:spcPts val="500"/>
              </a:spcAft>
              <a:buClr>
                <a:schemeClr val="lt2"/>
              </a:buClr>
              <a:buSzPts val="1200"/>
              <a:buNone/>
              <a:defRPr sz="1200"/>
            </a:lvl9pPr>
          </a:lstStyle>
          <a:p/>
        </p:txBody>
      </p:sp>
      <p:sp>
        <p:nvSpPr>
          <p:cNvPr id="141" name="Google Shape;141;p26"/>
          <p:cNvSpPr txBox="1"/>
          <p:nvPr>
            <p:ph idx="3" type="body"/>
          </p:nvPr>
        </p:nvSpPr>
        <p:spPr>
          <a:xfrm>
            <a:off x="285751" y="3503139"/>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0" sz="1100">
                <a:solidFill>
                  <a:schemeClr val="lt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42" name="Google Shape;142;p26"/>
          <p:cNvSpPr txBox="1"/>
          <p:nvPr>
            <p:ph idx="10" type="dt"/>
          </p:nvPr>
        </p:nvSpPr>
        <p:spPr>
          <a:xfrm>
            <a:off x="285751" y="3319181"/>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6"/>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descr="Image placeholder for client logo" id="144" name="Google Shape;144;p26"/>
          <p:cNvSpPr/>
          <p:nvPr>
            <p:ph idx="4" type="pic"/>
          </p:nvPr>
        </p:nvSpPr>
        <p:spPr>
          <a:xfrm>
            <a:off x="285751" y="3995111"/>
            <a:ext cx="1413175" cy="738814"/>
          </a:xfrm>
          <a:prstGeom prst="rect">
            <a:avLst/>
          </a:prstGeom>
          <a:noFill/>
          <a:ln>
            <a:noFill/>
          </a:ln>
        </p:spPr>
      </p:sp>
      <p:sp>
        <p:nvSpPr>
          <p:cNvPr descr="Accenture Greater Than symbol in white" id="145" name="Google Shape;145;p26"/>
          <p:cNvSpPr/>
          <p:nvPr/>
        </p:nvSpPr>
        <p:spPr>
          <a:xfrm>
            <a:off x="285751" y="285751"/>
            <a:ext cx="481148" cy="52806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1" showMasterSp="0">
  <p:cSld name="Title: White1">
    <p:bg>
      <p:bgPr>
        <a:solidFill>
          <a:schemeClr val="lt1"/>
        </a:solidFill>
      </p:bgPr>
    </p:bg>
    <p:spTree>
      <p:nvGrpSpPr>
        <p:cNvPr id="146" name="Shape 146"/>
        <p:cNvGrpSpPr/>
        <p:nvPr/>
      </p:nvGrpSpPr>
      <p:grpSpPr>
        <a:xfrm>
          <a:off x="0" y="0"/>
          <a:ext cx="0" cy="0"/>
          <a:chOff x="0" y="0"/>
          <a:chExt cx="0" cy="0"/>
        </a:xfrm>
      </p:grpSpPr>
      <p:sp>
        <p:nvSpPr>
          <p:cNvPr id="147" name="Google Shape;147;p27"/>
          <p:cNvSpPr txBox="1"/>
          <p:nvPr>
            <p:ph type="ctrTitle"/>
          </p:nvPr>
        </p:nvSpPr>
        <p:spPr>
          <a:xfrm>
            <a:off x="861820" y="285751"/>
            <a:ext cx="5998141" cy="25717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8" name="Google Shape;148;p27"/>
          <p:cNvSpPr txBox="1"/>
          <p:nvPr>
            <p:ph idx="1" type="subTitle"/>
          </p:nvPr>
        </p:nvSpPr>
        <p:spPr>
          <a:xfrm>
            <a:off x="861820" y="3000375"/>
            <a:ext cx="5163421"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accent1"/>
              </a:buClr>
              <a:buSzPts val="1800"/>
              <a:buNone/>
              <a:defRPr b="0" i="0" sz="1800">
                <a:solidFill>
                  <a:schemeClr val="accent1"/>
                </a:solidFill>
                <a:latin typeface="Arial"/>
                <a:ea typeface="Arial"/>
                <a:cs typeface="Arial"/>
                <a:sym typeface="Arial"/>
              </a:defRPr>
            </a:lvl1pPr>
            <a:lvl2pPr lvl="1" algn="ctr">
              <a:lnSpc>
                <a:spcPct val="100000"/>
              </a:lnSpc>
              <a:spcBef>
                <a:spcPts val="0"/>
              </a:spcBef>
              <a:spcAft>
                <a:spcPts val="0"/>
              </a:spcAft>
              <a:buClr>
                <a:schemeClr val="dk1"/>
              </a:buClr>
              <a:buSzPts val="1500"/>
              <a:buNone/>
              <a:defRPr sz="1500"/>
            </a:lvl2pPr>
            <a:lvl3pPr lvl="2" algn="ctr">
              <a:lnSpc>
                <a:spcPct val="100000"/>
              </a:lnSpc>
              <a:spcBef>
                <a:spcPts val="500"/>
              </a:spcBef>
              <a:spcAft>
                <a:spcPts val="0"/>
              </a:spcAft>
              <a:buClr>
                <a:schemeClr val="dk1"/>
              </a:buClr>
              <a:buSzPts val="1400"/>
              <a:buNone/>
              <a:defRPr sz="1400"/>
            </a:lvl3pPr>
            <a:lvl4pPr lvl="3" algn="ctr">
              <a:lnSpc>
                <a:spcPct val="100000"/>
              </a:lnSpc>
              <a:spcBef>
                <a:spcPts val="500"/>
              </a:spcBef>
              <a:spcAft>
                <a:spcPts val="0"/>
              </a:spcAft>
              <a:buClr>
                <a:schemeClr val="dk1"/>
              </a:buClr>
              <a:buSzPts val="1200"/>
              <a:buNone/>
              <a:defRPr sz="1200"/>
            </a:lvl4pPr>
            <a:lvl5pPr lvl="4" algn="ctr">
              <a:lnSpc>
                <a:spcPct val="10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500"/>
              </a:spcAft>
              <a:buClr>
                <a:schemeClr val="dk2"/>
              </a:buClr>
              <a:buSzPts val="1200"/>
              <a:buNone/>
              <a:defRPr sz="1200"/>
            </a:lvl9pPr>
          </a:lstStyle>
          <a:p/>
        </p:txBody>
      </p:sp>
      <p:sp>
        <p:nvSpPr>
          <p:cNvPr id="149" name="Google Shape;149;p27"/>
          <p:cNvSpPr txBox="1"/>
          <p:nvPr>
            <p:ph idx="10" type="dt"/>
          </p:nvPr>
        </p:nvSpPr>
        <p:spPr>
          <a:xfrm>
            <a:off x="861820" y="3830481"/>
            <a:ext cx="3086099"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7"/>
          <p:cNvSpPr txBox="1"/>
          <p:nvPr>
            <p:ph idx="2" type="body"/>
          </p:nvPr>
        </p:nvSpPr>
        <p:spPr>
          <a:xfrm>
            <a:off x="861820" y="4014438"/>
            <a:ext cx="3086099" cy="719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2pPr>
            <a:lvl3pPr indent="-298450" lvl="2" marL="13716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3pPr>
            <a:lvl4pPr indent="-298450" lvl="3" marL="18288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4pPr>
            <a:lvl5pPr indent="-298450" lvl="4" marL="22860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151" name="Google Shape;151;p27"/>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grpSp>
        <p:nvGrpSpPr>
          <p:cNvPr descr="Accenture logo in black and purple" id="152" name="Google Shape;152;p27"/>
          <p:cNvGrpSpPr/>
          <p:nvPr/>
        </p:nvGrpSpPr>
        <p:grpSpPr>
          <a:xfrm>
            <a:off x="6860387" y="4361657"/>
            <a:ext cx="1412748" cy="372268"/>
            <a:chOff x="2387" y="1701"/>
            <a:chExt cx="4535" cy="1195"/>
          </a:xfrm>
        </p:grpSpPr>
        <p:sp>
          <p:nvSpPr>
            <p:cNvPr id="153" name="Google Shape;153;p27"/>
            <p:cNvSpPr/>
            <p:nvPr/>
          </p:nvSpPr>
          <p:spPr>
            <a:xfrm>
              <a:off x="5030" y="1701"/>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4" name="Google Shape;154;p27"/>
            <p:cNvSpPr/>
            <p:nvPr/>
          </p:nvSpPr>
          <p:spPr>
            <a:xfrm>
              <a:off x="2387" y="2204"/>
              <a:ext cx="4535"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2 Image" showMasterSp="0">
  <p:cSld name="Title: White2 Image">
    <p:bg>
      <p:bgPr>
        <a:solidFill>
          <a:schemeClr val="lt1"/>
        </a:solidFill>
      </p:bgPr>
    </p:bg>
    <p:spTree>
      <p:nvGrpSpPr>
        <p:cNvPr id="155" name="Shape 155"/>
        <p:cNvGrpSpPr/>
        <p:nvPr/>
      </p:nvGrpSpPr>
      <p:grpSpPr>
        <a:xfrm>
          <a:off x="0" y="0"/>
          <a:ext cx="0" cy="0"/>
          <a:chOff x="0" y="0"/>
          <a:chExt cx="0" cy="0"/>
        </a:xfrm>
      </p:grpSpPr>
      <p:sp>
        <p:nvSpPr>
          <p:cNvPr id="156" name="Google Shape;156;p28"/>
          <p:cNvSpPr/>
          <p:nvPr>
            <p:ph idx="2" type="pic"/>
          </p:nvPr>
        </p:nvSpPr>
        <p:spPr>
          <a:xfrm>
            <a:off x="-5715" y="-6858"/>
            <a:ext cx="9155430" cy="5157216"/>
          </a:xfrm>
          <a:prstGeom prst="rect">
            <a:avLst/>
          </a:prstGeom>
          <a:noFill/>
          <a:ln>
            <a:noFill/>
          </a:ln>
        </p:spPr>
      </p:sp>
      <p:sp>
        <p:nvSpPr>
          <p:cNvPr id="157" name="Google Shape;157;p28"/>
          <p:cNvSpPr txBox="1"/>
          <p:nvPr>
            <p:ph type="ctrTitle"/>
          </p:nvPr>
        </p:nvSpPr>
        <p:spPr>
          <a:xfrm>
            <a:off x="285751" y="285751"/>
            <a:ext cx="4286250" cy="185737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28"/>
          <p:cNvSpPr txBox="1"/>
          <p:nvPr>
            <p:ph idx="1" type="subTitle"/>
          </p:nvPr>
        </p:nvSpPr>
        <p:spPr>
          <a:xfrm>
            <a:off x="285751" y="2331720"/>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b="0" i="0" sz="1800">
                <a:solidFill>
                  <a:schemeClr val="dk1"/>
                </a:solidFill>
                <a:latin typeface="Arial"/>
                <a:ea typeface="Arial"/>
                <a:cs typeface="Arial"/>
                <a:sym typeface="Arial"/>
              </a:defRPr>
            </a:lvl1pPr>
            <a:lvl2pPr lvl="1" algn="ctr">
              <a:lnSpc>
                <a:spcPct val="100000"/>
              </a:lnSpc>
              <a:spcBef>
                <a:spcPts val="0"/>
              </a:spcBef>
              <a:spcAft>
                <a:spcPts val="0"/>
              </a:spcAft>
              <a:buClr>
                <a:schemeClr val="lt1"/>
              </a:buClr>
              <a:buSzPts val="1500"/>
              <a:buNone/>
              <a:defRPr sz="1500"/>
            </a:lvl2pPr>
            <a:lvl3pPr lvl="2" algn="ctr">
              <a:lnSpc>
                <a:spcPct val="100000"/>
              </a:lnSpc>
              <a:spcBef>
                <a:spcPts val="500"/>
              </a:spcBef>
              <a:spcAft>
                <a:spcPts val="0"/>
              </a:spcAft>
              <a:buClr>
                <a:schemeClr val="lt1"/>
              </a:buClr>
              <a:buSzPts val="1400"/>
              <a:buNone/>
              <a:defRPr sz="1400"/>
            </a:lvl3pPr>
            <a:lvl4pPr lvl="3" algn="ctr">
              <a:lnSpc>
                <a:spcPct val="100000"/>
              </a:lnSpc>
              <a:spcBef>
                <a:spcPts val="500"/>
              </a:spcBef>
              <a:spcAft>
                <a:spcPts val="0"/>
              </a:spcAft>
              <a:buClr>
                <a:schemeClr val="lt1"/>
              </a:buClr>
              <a:buSzPts val="1200"/>
              <a:buNone/>
              <a:defRPr sz="1200"/>
            </a:lvl4pPr>
            <a:lvl5pPr lvl="4" algn="ctr">
              <a:lnSpc>
                <a:spcPct val="100000"/>
              </a:lnSpc>
              <a:spcBef>
                <a:spcPts val="500"/>
              </a:spcBef>
              <a:spcAft>
                <a:spcPts val="0"/>
              </a:spcAft>
              <a:buClr>
                <a:schemeClr val="lt1"/>
              </a:buClr>
              <a:buSzPts val="1200"/>
              <a:buNone/>
              <a:defRPr sz="1200"/>
            </a:lvl5pPr>
            <a:lvl6pPr lvl="5" algn="ctr">
              <a:lnSpc>
                <a:spcPct val="90000"/>
              </a:lnSpc>
              <a:spcBef>
                <a:spcPts val="500"/>
              </a:spcBef>
              <a:spcAft>
                <a:spcPts val="0"/>
              </a:spcAft>
              <a:buClr>
                <a:schemeClr val="lt1"/>
              </a:buClr>
              <a:buSzPts val="1200"/>
              <a:buNone/>
              <a:defRPr sz="1200"/>
            </a:lvl6pPr>
            <a:lvl7pPr lvl="6" algn="ctr">
              <a:lnSpc>
                <a:spcPct val="90000"/>
              </a:lnSpc>
              <a:spcBef>
                <a:spcPts val="500"/>
              </a:spcBef>
              <a:spcAft>
                <a:spcPts val="0"/>
              </a:spcAft>
              <a:buClr>
                <a:schemeClr val="lt1"/>
              </a:buClr>
              <a:buSzPts val="1200"/>
              <a:buNone/>
              <a:defRPr sz="1200"/>
            </a:lvl7pPr>
            <a:lvl8pPr lvl="7" algn="ctr">
              <a:lnSpc>
                <a:spcPct val="90000"/>
              </a:lnSpc>
              <a:spcBef>
                <a:spcPts val="500"/>
              </a:spcBef>
              <a:spcAft>
                <a:spcPts val="0"/>
              </a:spcAft>
              <a:buClr>
                <a:schemeClr val="lt1"/>
              </a:buClr>
              <a:buSzPts val="1200"/>
              <a:buNone/>
              <a:defRPr sz="1200"/>
            </a:lvl8pPr>
            <a:lvl9pPr lvl="8" algn="ctr">
              <a:lnSpc>
                <a:spcPct val="90000"/>
              </a:lnSpc>
              <a:spcBef>
                <a:spcPts val="500"/>
              </a:spcBef>
              <a:spcAft>
                <a:spcPts val="500"/>
              </a:spcAft>
              <a:buClr>
                <a:schemeClr val="lt2"/>
              </a:buClr>
              <a:buSzPts val="1200"/>
              <a:buNone/>
              <a:defRPr sz="1200"/>
            </a:lvl9pPr>
          </a:lstStyle>
          <a:p/>
        </p:txBody>
      </p:sp>
      <p:sp>
        <p:nvSpPr>
          <p:cNvPr id="159" name="Google Shape;159;p28"/>
          <p:cNvSpPr txBox="1"/>
          <p:nvPr>
            <p:ph idx="3" type="body"/>
          </p:nvPr>
        </p:nvSpPr>
        <p:spPr>
          <a:xfrm>
            <a:off x="285751" y="3326959"/>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2pPr>
            <a:lvl3pPr indent="-298450" lvl="2" marL="13716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3pPr>
            <a:lvl4pPr indent="-298450" lvl="3" marL="18288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4pPr>
            <a:lvl5pPr indent="-298450" lvl="4" marL="2286000" algn="l">
              <a:lnSpc>
                <a:spcPct val="100000"/>
              </a:lnSpc>
              <a:spcBef>
                <a:spcPts val="0"/>
              </a:spcBef>
              <a:spcAft>
                <a:spcPts val="0"/>
              </a:spcAft>
              <a:buClr>
                <a:schemeClr val="lt1"/>
              </a:buClr>
              <a:buSzPts val="1100"/>
              <a:buChar char="•"/>
              <a:defRPr b="0" sz="1100">
                <a:solidFill>
                  <a:schemeClr val="lt1"/>
                </a:solidFill>
                <a:latin typeface="Arial"/>
                <a:ea typeface="Arial"/>
                <a:cs typeface="Arial"/>
                <a:sym typeface="Arial"/>
              </a:defRPr>
            </a:lvl5pPr>
            <a:lvl6pPr indent="-228600" lvl="5" marL="2743200" algn="l">
              <a:lnSpc>
                <a:spcPct val="90000"/>
              </a:lnSpc>
              <a:spcBef>
                <a:spcPts val="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160" name="Google Shape;160;p28"/>
          <p:cNvSpPr txBox="1"/>
          <p:nvPr>
            <p:ph idx="10" type="dt"/>
          </p:nvPr>
        </p:nvSpPr>
        <p:spPr>
          <a:xfrm>
            <a:off x="285751" y="3143001"/>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8"/>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pic>
        <p:nvPicPr>
          <p:cNvPr descr="Accenture Greater Than symbol in purple" id="162" name="Google Shape;162;p28"/>
          <p:cNvPicPr preferRelativeResize="0"/>
          <p:nvPr/>
        </p:nvPicPr>
        <p:blipFill rotWithShape="1">
          <a:blip r:embed="rId2">
            <a:alphaModFix/>
          </a:blip>
          <a:srcRect b="0" l="0" r="0" t="0"/>
          <a:stretch/>
        </p:blipFill>
        <p:spPr>
          <a:xfrm>
            <a:off x="286977" y="4205858"/>
            <a:ext cx="481127" cy="52806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3 Image" showMasterSp="0">
  <p:cSld name="Title: White3 Image">
    <p:bg>
      <p:bgPr>
        <a:solidFill>
          <a:schemeClr val="lt1"/>
        </a:solidFill>
      </p:bgPr>
    </p:bg>
    <p:spTree>
      <p:nvGrpSpPr>
        <p:cNvPr id="163" name="Shape 163"/>
        <p:cNvGrpSpPr/>
        <p:nvPr/>
      </p:nvGrpSpPr>
      <p:grpSpPr>
        <a:xfrm>
          <a:off x="0" y="0"/>
          <a:ext cx="0" cy="0"/>
          <a:chOff x="0" y="0"/>
          <a:chExt cx="0" cy="0"/>
        </a:xfrm>
      </p:grpSpPr>
      <p:sp>
        <p:nvSpPr>
          <p:cNvPr id="164" name="Google Shape;164;p29"/>
          <p:cNvSpPr/>
          <p:nvPr>
            <p:ph idx="2" type="pic"/>
          </p:nvPr>
        </p:nvSpPr>
        <p:spPr>
          <a:xfrm>
            <a:off x="-5715" y="-6858"/>
            <a:ext cx="9155430" cy="5157216"/>
          </a:xfrm>
          <a:prstGeom prst="rect">
            <a:avLst/>
          </a:prstGeom>
          <a:noFill/>
          <a:ln>
            <a:noFill/>
          </a:ln>
        </p:spPr>
      </p:sp>
      <p:sp>
        <p:nvSpPr>
          <p:cNvPr id="165" name="Google Shape;165;p29"/>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id="166" name="Google Shape;166;p29"/>
          <p:cNvSpPr txBox="1"/>
          <p:nvPr>
            <p:ph type="ctrTitle"/>
          </p:nvPr>
        </p:nvSpPr>
        <p:spPr>
          <a:xfrm>
            <a:off x="285751" y="288036"/>
            <a:ext cx="4286250" cy="185851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29"/>
          <p:cNvSpPr txBox="1"/>
          <p:nvPr>
            <p:ph idx="1" type="subTitle"/>
          </p:nvPr>
        </p:nvSpPr>
        <p:spPr>
          <a:xfrm>
            <a:off x="285751" y="2331720"/>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b="0" i="0" sz="1800">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500"/>
              <a:buNone/>
              <a:defRPr sz="1500"/>
            </a:lvl2pPr>
            <a:lvl3pPr lvl="2" algn="ctr">
              <a:lnSpc>
                <a:spcPct val="100000"/>
              </a:lnSpc>
              <a:spcBef>
                <a:spcPts val="500"/>
              </a:spcBef>
              <a:spcAft>
                <a:spcPts val="0"/>
              </a:spcAft>
              <a:buClr>
                <a:schemeClr val="dk1"/>
              </a:buClr>
              <a:buSzPts val="1400"/>
              <a:buNone/>
              <a:defRPr sz="1400"/>
            </a:lvl3pPr>
            <a:lvl4pPr lvl="3" algn="ctr">
              <a:lnSpc>
                <a:spcPct val="100000"/>
              </a:lnSpc>
              <a:spcBef>
                <a:spcPts val="500"/>
              </a:spcBef>
              <a:spcAft>
                <a:spcPts val="0"/>
              </a:spcAft>
              <a:buClr>
                <a:schemeClr val="dk1"/>
              </a:buClr>
              <a:buSzPts val="1200"/>
              <a:buNone/>
              <a:defRPr sz="1200"/>
            </a:lvl4pPr>
            <a:lvl5pPr lvl="4" algn="ctr">
              <a:lnSpc>
                <a:spcPct val="10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500"/>
              </a:spcAft>
              <a:buClr>
                <a:schemeClr val="dk2"/>
              </a:buClr>
              <a:buSzPts val="1200"/>
              <a:buNone/>
              <a:defRPr sz="1200"/>
            </a:lvl9pPr>
          </a:lstStyle>
          <a:p/>
        </p:txBody>
      </p:sp>
      <p:sp>
        <p:nvSpPr>
          <p:cNvPr id="168" name="Google Shape;168;p29"/>
          <p:cNvSpPr txBox="1"/>
          <p:nvPr>
            <p:ph idx="3" type="body"/>
          </p:nvPr>
        </p:nvSpPr>
        <p:spPr>
          <a:xfrm>
            <a:off x="285751" y="3326130"/>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2pPr>
            <a:lvl3pPr indent="-298450" lvl="2" marL="13716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3pPr>
            <a:lvl4pPr indent="-298450" lvl="3" marL="18288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4pPr>
            <a:lvl5pPr indent="-298450" lvl="4" marL="22860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169" name="Google Shape;169;p29"/>
          <p:cNvSpPr txBox="1"/>
          <p:nvPr>
            <p:ph idx="10" type="dt"/>
          </p:nvPr>
        </p:nvSpPr>
        <p:spPr>
          <a:xfrm>
            <a:off x="285751" y="3148118"/>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grpSp>
        <p:nvGrpSpPr>
          <p:cNvPr descr="Accenture logo in black and purple" id="170" name="Google Shape;170;p29"/>
          <p:cNvGrpSpPr/>
          <p:nvPr/>
        </p:nvGrpSpPr>
        <p:grpSpPr>
          <a:xfrm>
            <a:off x="285751" y="4361657"/>
            <a:ext cx="1412748" cy="372268"/>
            <a:chOff x="2387" y="1701"/>
            <a:chExt cx="4535" cy="1195"/>
          </a:xfrm>
        </p:grpSpPr>
        <p:sp>
          <p:nvSpPr>
            <p:cNvPr id="171" name="Google Shape;171;p29"/>
            <p:cNvSpPr/>
            <p:nvPr/>
          </p:nvSpPr>
          <p:spPr>
            <a:xfrm>
              <a:off x="5030" y="1701"/>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2" name="Google Shape;172;p29"/>
            <p:cNvSpPr/>
            <p:nvPr/>
          </p:nvSpPr>
          <p:spPr>
            <a:xfrm>
              <a:off x="2387" y="2204"/>
              <a:ext cx="4535"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4 Acquisition" showMasterSp="0">
  <p:cSld name="Title: White4 Acquisition">
    <p:bg>
      <p:bgPr>
        <a:solidFill>
          <a:schemeClr val="lt1"/>
        </a:solidFill>
      </p:bgPr>
    </p:bg>
    <p:spTree>
      <p:nvGrpSpPr>
        <p:cNvPr id="173" name="Shape 173"/>
        <p:cNvGrpSpPr/>
        <p:nvPr/>
      </p:nvGrpSpPr>
      <p:grpSpPr>
        <a:xfrm>
          <a:off x="0" y="0"/>
          <a:ext cx="0" cy="0"/>
          <a:chOff x="0" y="0"/>
          <a:chExt cx="0" cy="0"/>
        </a:xfrm>
      </p:grpSpPr>
      <p:sp>
        <p:nvSpPr>
          <p:cNvPr id="174" name="Google Shape;174;p30"/>
          <p:cNvSpPr txBox="1"/>
          <p:nvPr>
            <p:ph type="ctrTitle"/>
          </p:nvPr>
        </p:nvSpPr>
        <p:spPr>
          <a:xfrm>
            <a:off x="861820" y="285751"/>
            <a:ext cx="5998141" cy="25717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30"/>
          <p:cNvSpPr txBox="1"/>
          <p:nvPr>
            <p:ph idx="1" type="subTitle"/>
          </p:nvPr>
        </p:nvSpPr>
        <p:spPr>
          <a:xfrm>
            <a:off x="861820" y="3000375"/>
            <a:ext cx="5163421"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accent1"/>
              </a:buClr>
              <a:buSzPts val="1800"/>
              <a:buNone/>
              <a:defRPr b="0" i="0" sz="1800">
                <a:solidFill>
                  <a:schemeClr val="accent1"/>
                </a:solidFill>
                <a:latin typeface="Arial"/>
                <a:ea typeface="Arial"/>
                <a:cs typeface="Arial"/>
                <a:sym typeface="Arial"/>
              </a:defRPr>
            </a:lvl1pPr>
            <a:lvl2pPr lvl="1" algn="ctr">
              <a:lnSpc>
                <a:spcPct val="100000"/>
              </a:lnSpc>
              <a:spcBef>
                <a:spcPts val="0"/>
              </a:spcBef>
              <a:spcAft>
                <a:spcPts val="0"/>
              </a:spcAft>
              <a:buClr>
                <a:schemeClr val="dk1"/>
              </a:buClr>
              <a:buSzPts val="1500"/>
              <a:buNone/>
              <a:defRPr sz="1500"/>
            </a:lvl2pPr>
            <a:lvl3pPr lvl="2" algn="ctr">
              <a:lnSpc>
                <a:spcPct val="100000"/>
              </a:lnSpc>
              <a:spcBef>
                <a:spcPts val="500"/>
              </a:spcBef>
              <a:spcAft>
                <a:spcPts val="0"/>
              </a:spcAft>
              <a:buClr>
                <a:schemeClr val="dk1"/>
              </a:buClr>
              <a:buSzPts val="1400"/>
              <a:buNone/>
              <a:defRPr sz="1400"/>
            </a:lvl3pPr>
            <a:lvl4pPr lvl="3" algn="ctr">
              <a:lnSpc>
                <a:spcPct val="100000"/>
              </a:lnSpc>
              <a:spcBef>
                <a:spcPts val="500"/>
              </a:spcBef>
              <a:spcAft>
                <a:spcPts val="0"/>
              </a:spcAft>
              <a:buClr>
                <a:schemeClr val="dk1"/>
              </a:buClr>
              <a:buSzPts val="1200"/>
              <a:buNone/>
              <a:defRPr sz="1200"/>
            </a:lvl4pPr>
            <a:lvl5pPr lvl="4" algn="ctr">
              <a:lnSpc>
                <a:spcPct val="10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500"/>
              </a:spcAft>
              <a:buClr>
                <a:schemeClr val="dk2"/>
              </a:buClr>
              <a:buSzPts val="1200"/>
              <a:buNone/>
              <a:defRPr sz="1200"/>
            </a:lvl9pPr>
          </a:lstStyle>
          <a:p/>
        </p:txBody>
      </p:sp>
      <p:sp>
        <p:nvSpPr>
          <p:cNvPr id="176" name="Google Shape;176;p30"/>
          <p:cNvSpPr txBox="1"/>
          <p:nvPr>
            <p:ph idx="10" type="dt"/>
          </p:nvPr>
        </p:nvSpPr>
        <p:spPr>
          <a:xfrm>
            <a:off x="861820" y="3830481"/>
            <a:ext cx="3086099"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0"/>
          <p:cNvSpPr txBox="1"/>
          <p:nvPr>
            <p:ph idx="2" type="body"/>
          </p:nvPr>
        </p:nvSpPr>
        <p:spPr>
          <a:xfrm>
            <a:off x="861820" y="4014438"/>
            <a:ext cx="3086099" cy="719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2pPr>
            <a:lvl3pPr indent="-298450" lvl="2" marL="13716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3pPr>
            <a:lvl4pPr indent="-298450" lvl="3" marL="18288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4pPr>
            <a:lvl5pPr indent="-298450" lvl="4" marL="22860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178" name="Google Shape;178;p30"/>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descr="Image placeholder for client logo" id="179" name="Google Shape;179;p30"/>
          <p:cNvSpPr/>
          <p:nvPr>
            <p:ph idx="3" type="pic"/>
          </p:nvPr>
        </p:nvSpPr>
        <p:spPr>
          <a:xfrm>
            <a:off x="6868813" y="578645"/>
            <a:ext cx="1413175" cy="738814"/>
          </a:xfrm>
          <a:prstGeom prst="rect">
            <a:avLst/>
          </a:prstGeom>
          <a:noFill/>
          <a:ln>
            <a:noFill/>
          </a:ln>
        </p:spPr>
      </p:sp>
      <p:grpSp>
        <p:nvGrpSpPr>
          <p:cNvPr descr="Accenture logo in black and purple" id="180" name="Google Shape;180;p30"/>
          <p:cNvGrpSpPr/>
          <p:nvPr/>
        </p:nvGrpSpPr>
        <p:grpSpPr>
          <a:xfrm>
            <a:off x="6860387" y="4361657"/>
            <a:ext cx="1412748" cy="372268"/>
            <a:chOff x="2387" y="1701"/>
            <a:chExt cx="4535" cy="1195"/>
          </a:xfrm>
        </p:grpSpPr>
        <p:sp>
          <p:nvSpPr>
            <p:cNvPr id="181" name="Google Shape;181;p30"/>
            <p:cNvSpPr/>
            <p:nvPr/>
          </p:nvSpPr>
          <p:spPr>
            <a:xfrm>
              <a:off x="5030" y="1701"/>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2" name="Google Shape;182;p30"/>
            <p:cNvSpPr/>
            <p:nvPr/>
          </p:nvSpPr>
          <p:spPr>
            <a:xfrm>
              <a:off x="2387" y="2204"/>
              <a:ext cx="4535"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5 Acquisition" showMasterSp="0">
  <p:cSld name="Title: White5 Acquisition">
    <p:bg>
      <p:bgPr>
        <a:solidFill>
          <a:schemeClr val="lt1"/>
        </a:solidFill>
      </p:bgPr>
    </p:bg>
    <p:spTree>
      <p:nvGrpSpPr>
        <p:cNvPr id="183" name="Shape 183"/>
        <p:cNvGrpSpPr/>
        <p:nvPr/>
      </p:nvGrpSpPr>
      <p:grpSpPr>
        <a:xfrm>
          <a:off x="0" y="0"/>
          <a:ext cx="0" cy="0"/>
          <a:chOff x="0" y="0"/>
          <a:chExt cx="0" cy="0"/>
        </a:xfrm>
      </p:grpSpPr>
      <p:sp>
        <p:nvSpPr>
          <p:cNvPr id="184" name="Google Shape;184;p31"/>
          <p:cNvSpPr txBox="1"/>
          <p:nvPr>
            <p:ph type="ctrTitle"/>
          </p:nvPr>
        </p:nvSpPr>
        <p:spPr>
          <a:xfrm>
            <a:off x="861820" y="285751"/>
            <a:ext cx="5998141" cy="25717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5" name="Google Shape;185;p31"/>
          <p:cNvSpPr txBox="1"/>
          <p:nvPr>
            <p:ph idx="1" type="subTitle"/>
          </p:nvPr>
        </p:nvSpPr>
        <p:spPr>
          <a:xfrm>
            <a:off x="861820" y="3000375"/>
            <a:ext cx="5163421" cy="55041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accent1"/>
              </a:buClr>
              <a:buSzPts val="1800"/>
              <a:buNone/>
              <a:defRPr b="0" i="0" sz="1800">
                <a:solidFill>
                  <a:schemeClr val="accent1"/>
                </a:solidFill>
                <a:latin typeface="Arial"/>
                <a:ea typeface="Arial"/>
                <a:cs typeface="Arial"/>
                <a:sym typeface="Arial"/>
              </a:defRPr>
            </a:lvl1pPr>
            <a:lvl2pPr lvl="1" algn="ctr">
              <a:lnSpc>
                <a:spcPct val="100000"/>
              </a:lnSpc>
              <a:spcBef>
                <a:spcPts val="0"/>
              </a:spcBef>
              <a:spcAft>
                <a:spcPts val="0"/>
              </a:spcAft>
              <a:buClr>
                <a:schemeClr val="dk1"/>
              </a:buClr>
              <a:buSzPts val="1500"/>
              <a:buNone/>
              <a:defRPr sz="1500"/>
            </a:lvl2pPr>
            <a:lvl3pPr lvl="2" algn="ctr">
              <a:lnSpc>
                <a:spcPct val="100000"/>
              </a:lnSpc>
              <a:spcBef>
                <a:spcPts val="500"/>
              </a:spcBef>
              <a:spcAft>
                <a:spcPts val="0"/>
              </a:spcAft>
              <a:buClr>
                <a:schemeClr val="dk1"/>
              </a:buClr>
              <a:buSzPts val="1400"/>
              <a:buNone/>
              <a:defRPr sz="1400"/>
            </a:lvl3pPr>
            <a:lvl4pPr lvl="3" algn="ctr">
              <a:lnSpc>
                <a:spcPct val="100000"/>
              </a:lnSpc>
              <a:spcBef>
                <a:spcPts val="500"/>
              </a:spcBef>
              <a:spcAft>
                <a:spcPts val="0"/>
              </a:spcAft>
              <a:buClr>
                <a:schemeClr val="dk1"/>
              </a:buClr>
              <a:buSzPts val="1200"/>
              <a:buNone/>
              <a:defRPr sz="1200"/>
            </a:lvl4pPr>
            <a:lvl5pPr lvl="4" algn="ctr">
              <a:lnSpc>
                <a:spcPct val="10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500"/>
              </a:spcAft>
              <a:buClr>
                <a:schemeClr val="dk2"/>
              </a:buClr>
              <a:buSzPts val="1200"/>
              <a:buNone/>
              <a:defRPr sz="1200"/>
            </a:lvl9pPr>
          </a:lstStyle>
          <a:p/>
        </p:txBody>
      </p:sp>
      <p:sp>
        <p:nvSpPr>
          <p:cNvPr id="186" name="Google Shape;186;p31"/>
          <p:cNvSpPr txBox="1"/>
          <p:nvPr>
            <p:ph idx="10" type="dt"/>
          </p:nvPr>
        </p:nvSpPr>
        <p:spPr>
          <a:xfrm>
            <a:off x="861820" y="3550793"/>
            <a:ext cx="3086099"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31"/>
          <p:cNvSpPr txBox="1"/>
          <p:nvPr>
            <p:ph idx="2" type="body"/>
          </p:nvPr>
        </p:nvSpPr>
        <p:spPr>
          <a:xfrm>
            <a:off x="861820" y="3734751"/>
            <a:ext cx="3086099" cy="4114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2pPr>
            <a:lvl3pPr indent="-298450" lvl="2" marL="13716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3pPr>
            <a:lvl4pPr indent="-298450" lvl="3" marL="18288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4pPr>
            <a:lvl5pPr indent="-298450" lvl="4" marL="22860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188" name="Google Shape;188;p31"/>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descr="Image placeholder for client logo" id="189" name="Google Shape;189;p31"/>
          <p:cNvSpPr/>
          <p:nvPr>
            <p:ph idx="3" type="pic"/>
          </p:nvPr>
        </p:nvSpPr>
        <p:spPr>
          <a:xfrm>
            <a:off x="6868813" y="3995111"/>
            <a:ext cx="1413175" cy="738814"/>
          </a:xfrm>
          <a:prstGeom prst="rect">
            <a:avLst/>
          </a:prstGeom>
          <a:noFill/>
          <a:ln>
            <a:noFill/>
          </a:ln>
        </p:spPr>
      </p:sp>
      <p:grpSp>
        <p:nvGrpSpPr>
          <p:cNvPr descr="Accenture logo in black and purple" id="190" name="Google Shape;190;p31"/>
          <p:cNvGrpSpPr/>
          <p:nvPr/>
        </p:nvGrpSpPr>
        <p:grpSpPr>
          <a:xfrm>
            <a:off x="861820" y="4361657"/>
            <a:ext cx="1412748" cy="372268"/>
            <a:chOff x="2387" y="1701"/>
            <a:chExt cx="4535" cy="1195"/>
          </a:xfrm>
        </p:grpSpPr>
        <p:sp>
          <p:nvSpPr>
            <p:cNvPr id="191" name="Google Shape;191;p31"/>
            <p:cNvSpPr/>
            <p:nvPr/>
          </p:nvSpPr>
          <p:spPr>
            <a:xfrm>
              <a:off x="5030" y="1701"/>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31"/>
            <p:cNvSpPr/>
            <p:nvPr/>
          </p:nvSpPr>
          <p:spPr>
            <a:xfrm>
              <a:off x="2387" y="2204"/>
              <a:ext cx="4535"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6 Acquisition+Image" showMasterSp="0">
  <p:cSld name="Title: White6 Acquisition+Image">
    <p:bg>
      <p:bgPr>
        <a:solidFill>
          <a:schemeClr val="lt1"/>
        </a:solidFill>
      </p:bgPr>
    </p:bg>
    <p:spTree>
      <p:nvGrpSpPr>
        <p:cNvPr id="193" name="Shape 193"/>
        <p:cNvGrpSpPr/>
        <p:nvPr/>
      </p:nvGrpSpPr>
      <p:grpSpPr>
        <a:xfrm>
          <a:off x="0" y="0"/>
          <a:ext cx="0" cy="0"/>
          <a:chOff x="0" y="0"/>
          <a:chExt cx="0" cy="0"/>
        </a:xfrm>
      </p:grpSpPr>
      <p:sp>
        <p:nvSpPr>
          <p:cNvPr id="194" name="Google Shape;194;p32"/>
          <p:cNvSpPr/>
          <p:nvPr>
            <p:ph idx="2" type="pic"/>
          </p:nvPr>
        </p:nvSpPr>
        <p:spPr>
          <a:xfrm>
            <a:off x="-5715" y="-6858"/>
            <a:ext cx="9155430" cy="5157216"/>
          </a:xfrm>
          <a:prstGeom prst="rect">
            <a:avLst/>
          </a:prstGeom>
          <a:noFill/>
          <a:ln>
            <a:noFill/>
          </a:ln>
        </p:spPr>
      </p:sp>
      <p:sp>
        <p:nvSpPr>
          <p:cNvPr id="195" name="Google Shape;195;p32"/>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id="196" name="Google Shape;196;p32"/>
          <p:cNvSpPr txBox="1"/>
          <p:nvPr>
            <p:ph type="ctrTitle"/>
          </p:nvPr>
        </p:nvSpPr>
        <p:spPr>
          <a:xfrm>
            <a:off x="285751" y="288036"/>
            <a:ext cx="4286250" cy="185851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7" name="Google Shape;197;p32"/>
          <p:cNvSpPr txBox="1"/>
          <p:nvPr>
            <p:ph idx="1" type="subTitle"/>
          </p:nvPr>
        </p:nvSpPr>
        <p:spPr>
          <a:xfrm>
            <a:off x="285751" y="2331720"/>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b="0" i="0" sz="1800">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500"/>
              <a:buNone/>
              <a:defRPr sz="1500"/>
            </a:lvl2pPr>
            <a:lvl3pPr lvl="2" algn="ctr">
              <a:lnSpc>
                <a:spcPct val="100000"/>
              </a:lnSpc>
              <a:spcBef>
                <a:spcPts val="500"/>
              </a:spcBef>
              <a:spcAft>
                <a:spcPts val="0"/>
              </a:spcAft>
              <a:buClr>
                <a:schemeClr val="dk1"/>
              </a:buClr>
              <a:buSzPts val="1400"/>
              <a:buNone/>
              <a:defRPr sz="1400"/>
            </a:lvl3pPr>
            <a:lvl4pPr lvl="3" algn="ctr">
              <a:lnSpc>
                <a:spcPct val="100000"/>
              </a:lnSpc>
              <a:spcBef>
                <a:spcPts val="500"/>
              </a:spcBef>
              <a:spcAft>
                <a:spcPts val="0"/>
              </a:spcAft>
              <a:buClr>
                <a:schemeClr val="dk1"/>
              </a:buClr>
              <a:buSzPts val="1200"/>
              <a:buNone/>
              <a:defRPr sz="1200"/>
            </a:lvl4pPr>
            <a:lvl5pPr lvl="4" algn="ctr">
              <a:lnSpc>
                <a:spcPct val="10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500"/>
              </a:spcAft>
              <a:buClr>
                <a:schemeClr val="dk2"/>
              </a:buClr>
              <a:buSzPts val="1200"/>
              <a:buNone/>
              <a:defRPr sz="1200"/>
            </a:lvl9pPr>
          </a:lstStyle>
          <a:p/>
        </p:txBody>
      </p:sp>
      <p:sp>
        <p:nvSpPr>
          <p:cNvPr id="198" name="Google Shape;198;p32"/>
          <p:cNvSpPr txBox="1"/>
          <p:nvPr>
            <p:ph idx="3" type="body"/>
          </p:nvPr>
        </p:nvSpPr>
        <p:spPr>
          <a:xfrm>
            <a:off x="285751" y="3326130"/>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2pPr>
            <a:lvl3pPr indent="-298450" lvl="2" marL="13716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3pPr>
            <a:lvl4pPr indent="-298450" lvl="3" marL="18288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4pPr>
            <a:lvl5pPr indent="-298450" lvl="4" marL="22860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199" name="Google Shape;199;p32"/>
          <p:cNvSpPr txBox="1"/>
          <p:nvPr>
            <p:ph idx="10" type="dt"/>
          </p:nvPr>
        </p:nvSpPr>
        <p:spPr>
          <a:xfrm>
            <a:off x="285751" y="3154680"/>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Image placeholder for client logo" id="200" name="Google Shape;200;p32"/>
          <p:cNvSpPr/>
          <p:nvPr>
            <p:ph idx="4" type="pic"/>
          </p:nvPr>
        </p:nvSpPr>
        <p:spPr>
          <a:xfrm>
            <a:off x="7445074" y="3995111"/>
            <a:ext cx="1413175" cy="738814"/>
          </a:xfrm>
          <a:prstGeom prst="rect">
            <a:avLst/>
          </a:prstGeom>
          <a:noFill/>
          <a:ln>
            <a:noFill/>
          </a:ln>
        </p:spPr>
      </p:sp>
      <p:grpSp>
        <p:nvGrpSpPr>
          <p:cNvPr descr="Accenture logo in black and purple" id="201" name="Google Shape;201;p32"/>
          <p:cNvGrpSpPr/>
          <p:nvPr/>
        </p:nvGrpSpPr>
        <p:grpSpPr>
          <a:xfrm>
            <a:off x="285751" y="4361657"/>
            <a:ext cx="1412748" cy="372268"/>
            <a:chOff x="2387" y="1701"/>
            <a:chExt cx="4535" cy="1195"/>
          </a:xfrm>
        </p:grpSpPr>
        <p:sp>
          <p:nvSpPr>
            <p:cNvPr id="202" name="Google Shape;202;p32"/>
            <p:cNvSpPr/>
            <p:nvPr/>
          </p:nvSpPr>
          <p:spPr>
            <a:xfrm>
              <a:off x="5030" y="1701"/>
              <a:ext cx="447" cy="473"/>
            </a:xfrm>
            <a:custGeom>
              <a:rect b="b" l="l" r="r" t="t"/>
              <a:pathLst>
                <a:path extrusionOk="0" h="985" w="931">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3" name="Google Shape;203;p32"/>
            <p:cNvSpPr/>
            <p:nvPr/>
          </p:nvSpPr>
          <p:spPr>
            <a:xfrm>
              <a:off x="2387" y="2204"/>
              <a:ext cx="4535" cy="692"/>
            </a:xfrm>
            <a:custGeom>
              <a:rect b="b" l="l" r="r" t="t"/>
              <a:pathLst>
                <a:path extrusionOk="0" h="1442" w="9448">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7 Acquisition+Image" showMasterSp="0">
  <p:cSld name="Title: White7 Acquisition+Image">
    <p:bg>
      <p:bgPr>
        <a:solidFill>
          <a:schemeClr val="lt1"/>
        </a:solidFill>
      </p:bgPr>
    </p:bg>
    <p:spTree>
      <p:nvGrpSpPr>
        <p:cNvPr id="204" name="Shape 204"/>
        <p:cNvGrpSpPr/>
        <p:nvPr/>
      </p:nvGrpSpPr>
      <p:grpSpPr>
        <a:xfrm>
          <a:off x="0" y="0"/>
          <a:ext cx="0" cy="0"/>
          <a:chOff x="0" y="0"/>
          <a:chExt cx="0" cy="0"/>
        </a:xfrm>
      </p:grpSpPr>
      <p:sp>
        <p:nvSpPr>
          <p:cNvPr id="205" name="Google Shape;205;p33"/>
          <p:cNvSpPr/>
          <p:nvPr>
            <p:ph idx="2" type="pic"/>
          </p:nvPr>
        </p:nvSpPr>
        <p:spPr>
          <a:xfrm>
            <a:off x="-5715" y="-6858"/>
            <a:ext cx="9155430" cy="5157216"/>
          </a:xfrm>
          <a:prstGeom prst="rect">
            <a:avLst/>
          </a:prstGeom>
          <a:noFill/>
          <a:ln>
            <a:noFill/>
          </a:ln>
        </p:spPr>
      </p:sp>
      <p:sp>
        <p:nvSpPr>
          <p:cNvPr id="206" name="Google Shape;206;p33"/>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Go to Brand Space for more cover options</a:t>
            </a:r>
            <a:endParaRPr b="0" i="0" sz="600" u="none" cap="none" strike="noStrike">
              <a:solidFill>
                <a:schemeClr val="dk2"/>
              </a:solidFill>
              <a:latin typeface="Arial"/>
              <a:ea typeface="Arial"/>
              <a:cs typeface="Arial"/>
              <a:sym typeface="Arial"/>
            </a:endParaRPr>
          </a:p>
        </p:txBody>
      </p:sp>
      <p:sp>
        <p:nvSpPr>
          <p:cNvPr id="207" name="Google Shape;207;p33"/>
          <p:cNvSpPr txBox="1"/>
          <p:nvPr>
            <p:ph type="ctrTitle"/>
          </p:nvPr>
        </p:nvSpPr>
        <p:spPr>
          <a:xfrm>
            <a:off x="285751" y="992015"/>
            <a:ext cx="4286250" cy="132729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8" name="Google Shape;208;p33"/>
          <p:cNvSpPr txBox="1"/>
          <p:nvPr>
            <p:ph idx="1" type="subTitle"/>
          </p:nvPr>
        </p:nvSpPr>
        <p:spPr>
          <a:xfrm>
            <a:off x="285751" y="2499548"/>
            <a:ext cx="3225876" cy="81963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b="0" i="0" sz="1800">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500"/>
              <a:buNone/>
              <a:defRPr sz="1500"/>
            </a:lvl2pPr>
            <a:lvl3pPr lvl="2" algn="ctr">
              <a:lnSpc>
                <a:spcPct val="100000"/>
              </a:lnSpc>
              <a:spcBef>
                <a:spcPts val="500"/>
              </a:spcBef>
              <a:spcAft>
                <a:spcPts val="0"/>
              </a:spcAft>
              <a:buClr>
                <a:schemeClr val="dk1"/>
              </a:buClr>
              <a:buSzPts val="1400"/>
              <a:buNone/>
              <a:defRPr sz="1400"/>
            </a:lvl3pPr>
            <a:lvl4pPr lvl="3" algn="ctr">
              <a:lnSpc>
                <a:spcPct val="100000"/>
              </a:lnSpc>
              <a:spcBef>
                <a:spcPts val="500"/>
              </a:spcBef>
              <a:spcAft>
                <a:spcPts val="0"/>
              </a:spcAft>
              <a:buClr>
                <a:schemeClr val="dk1"/>
              </a:buClr>
              <a:buSzPts val="1200"/>
              <a:buNone/>
              <a:defRPr sz="1200"/>
            </a:lvl4pPr>
            <a:lvl5pPr lvl="4" algn="ctr">
              <a:lnSpc>
                <a:spcPct val="10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500"/>
              </a:spcAft>
              <a:buClr>
                <a:schemeClr val="dk2"/>
              </a:buClr>
              <a:buSzPts val="1200"/>
              <a:buNone/>
              <a:defRPr sz="1200"/>
            </a:lvl9pPr>
          </a:lstStyle>
          <a:p/>
        </p:txBody>
      </p:sp>
      <p:sp>
        <p:nvSpPr>
          <p:cNvPr id="209" name="Google Shape;209;p33"/>
          <p:cNvSpPr txBox="1"/>
          <p:nvPr>
            <p:ph idx="3" type="body"/>
          </p:nvPr>
        </p:nvSpPr>
        <p:spPr>
          <a:xfrm>
            <a:off x="285751" y="3503139"/>
            <a:ext cx="2439865" cy="3980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298450" lvl="1" marL="9144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2pPr>
            <a:lvl3pPr indent="-298450" lvl="2" marL="13716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3pPr>
            <a:lvl4pPr indent="-298450" lvl="3" marL="18288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4pPr>
            <a:lvl5pPr indent="-298450" lvl="4" marL="2286000" algn="l">
              <a:lnSpc>
                <a:spcPct val="100000"/>
              </a:lnSpc>
              <a:spcBef>
                <a:spcPts val="0"/>
              </a:spcBef>
              <a:spcAft>
                <a:spcPts val="0"/>
              </a:spcAft>
              <a:buClr>
                <a:schemeClr val="dk1"/>
              </a:buClr>
              <a:buSzPts val="1100"/>
              <a:buChar char="•"/>
              <a:defRPr b="0" sz="1100">
                <a:solidFill>
                  <a:schemeClr val="dk1"/>
                </a:solidFill>
                <a:latin typeface="Arial"/>
                <a:ea typeface="Arial"/>
                <a:cs typeface="Arial"/>
                <a:sym typeface="Arial"/>
              </a:defRPr>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10" name="Google Shape;210;p33"/>
          <p:cNvSpPr txBox="1"/>
          <p:nvPr>
            <p:ph idx="10" type="dt"/>
          </p:nvPr>
        </p:nvSpPr>
        <p:spPr>
          <a:xfrm>
            <a:off x="285751" y="3319181"/>
            <a:ext cx="2439865" cy="18395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sz="11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Accenture Greater Than symbol in purple" id="211" name="Google Shape;211;p33"/>
          <p:cNvPicPr preferRelativeResize="0"/>
          <p:nvPr/>
        </p:nvPicPr>
        <p:blipFill rotWithShape="1">
          <a:blip r:embed="rId2">
            <a:alphaModFix/>
          </a:blip>
          <a:srcRect b="0" l="0" r="0" t="0"/>
          <a:stretch/>
        </p:blipFill>
        <p:spPr>
          <a:xfrm>
            <a:off x="286977" y="287044"/>
            <a:ext cx="481127" cy="528066"/>
          </a:xfrm>
          <a:prstGeom prst="rect">
            <a:avLst/>
          </a:prstGeom>
          <a:noFill/>
          <a:ln>
            <a:noFill/>
          </a:ln>
        </p:spPr>
      </p:pic>
      <p:sp>
        <p:nvSpPr>
          <p:cNvPr descr="Image placeholder for client logo" id="212" name="Google Shape;212;p33"/>
          <p:cNvSpPr/>
          <p:nvPr>
            <p:ph idx="4" type="pic"/>
          </p:nvPr>
        </p:nvSpPr>
        <p:spPr>
          <a:xfrm>
            <a:off x="285751" y="3995111"/>
            <a:ext cx="1413175" cy="738814"/>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ith Image - Gradient Dark" showMasterSp="0">
  <p:cSld name="Section Divider with Image - Gradient Dark">
    <p:bg>
      <p:bgPr>
        <a:solidFill>
          <a:schemeClr val="accent3"/>
        </a:solidFill>
      </p:bgPr>
    </p:bg>
    <p:spTree>
      <p:nvGrpSpPr>
        <p:cNvPr id="213" name="Shape 213"/>
        <p:cNvGrpSpPr/>
        <p:nvPr/>
      </p:nvGrpSpPr>
      <p:grpSpPr>
        <a:xfrm>
          <a:off x="0" y="0"/>
          <a:ext cx="0" cy="0"/>
          <a:chOff x="0" y="0"/>
          <a:chExt cx="0" cy="0"/>
        </a:xfrm>
      </p:grpSpPr>
      <p:pic>
        <p:nvPicPr>
          <p:cNvPr descr="Accenture Gradient Dark" id="214" name="Google Shape;214;p34"/>
          <p:cNvPicPr preferRelativeResize="0"/>
          <p:nvPr/>
        </p:nvPicPr>
        <p:blipFill rotWithShape="1">
          <a:blip r:embed="rId2">
            <a:alphaModFix/>
          </a:blip>
          <a:srcRect b="0" l="0" r="0" t="-18"/>
          <a:stretch/>
        </p:blipFill>
        <p:spPr>
          <a:xfrm>
            <a:off x="889" y="0"/>
            <a:ext cx="9142222" cy="5143500"/>
          </a:xfrm>
          <a:prstGeom prst="rect">
            <a:avLst/>
          </a:prstGeom>
          <a:noFill/>
          <a:ln>
            <a:noFill/>
          </a:ln>
        </p:spPr>
      </p:pic>
      <p:sp>
        <p:nvSpPr>
          <p:cNvPr id="215" name="Google Shape;215;p34"/>
          <p:cNvSpPr txBox="1"/>
          <p:nvPr>
            <p:ph idx="1" type="body"/>
          </p:nvPr>
        </p:nvSpPr>
        <p:spPr>
          <a:xfrm>
            <a:off x="857250" y="3457574"/>
            <a:ext cx="3714750" cy="110566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None/>
              <a:defRPr sz="1800">
                <a:latin typeface="Arial"/>
                <a:ea typeface="Arial"/>
                <a:cs typeface="Arial"/>
                <a:sym typeface="Arial"/>
              </a:defRPr>
            </a:lvl1pPr>
            <a:lvl2pPr indent="-228600" lvl="1" marL="9144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2pPr>
            <a:lvl3pPr indent="-228600" lvl="2" marL="13716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3pPr>
            <a:lvl4pPr indent="-228600" lvl="3" marL="18288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4pPr>
            <a:lvl5pPr indent="-228600" lvl="4" marL="22860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216" name="Google Shape;216;p34"/>
          <p:cNvSpPr/>
          <p:nvPr>
            <p:ph idx="2" type="pic"/>
          </p:nvPr>
        </p:nvSpPr>
        <p:spPr>
          <a:xfrm>
            <a:off x="5143500" y="285750"/>
            <a:ext cx="3714750" cy="4277486"/>
          </a:xfrm>
          <a:prstGeom prst="rect">
            <a:avLst/>
          </a:prstGeom>
          <a:noFill/>
          <a:ln>
            <a:noFill/>
          </a:ln>
        </p:spPr>
      </p:sp>
      <p:sp>
        <p:nvSpPr>
          <p:cNvPr id="217" name="Google Shape;217;p34"/>
          <p:cNvSpPr txBox="1"/>
          <p:nvPr>
            <p:ph type="title"/>
          </p:nvPr>
        </p:nvSpPr>
        <p:spPr>
          <a:xfrm>
            <a:off x="857251" y="285750"/>
            <a:ext cx="3714749" cy="2936319"/>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4100"/>
              <a:buFont typeface="Arial"/>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Accenture Greater Than symbol in white" id="218" name="Google Shape;218;p34"/>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9" name="Google Shape;219;p34"/>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34"/>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ith Image - Gradient Core" showMasterSp="0">
  <p:cSld name="Section Divider with Image - Gradient Core">
    <p:bg>
      <p:bgPr>
        <a:solidFill>
          <a:schemeClr val="accent3"/>
        </a:solidFill>
      </p:bgPr>
    </p:bg>
    <p:spTree>
      <p:nvGrpSpPr>
        <p:cNvPr id="221" name="Shape 221"/>
        <p:cNvGrpSpPr/>
        <p:nvPr/>
      </p:nvGrpSpPr>
      <p:grpSpPr>
        <a:xfrm>
          <a:off x="0" y="0"/>
          <a:ext cx="0" cy="0"/>
          <a:chOff x="0" y="0"/>
          <a:chExt cx="0" cy="0"/>
        </a:xfrm>
      </p:grpSpPr>
      <p:pic>
        <p:nvPicPr>
          <p:cNvPr descr="Accenture Gradient Mid&#10;" id="222" name="Google Shape;222;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3" name="Google Shape;223;p35"/>
          <p:cNvSpPr/>
          <p:nvPr>
            <p:ph idx="2" type="pic"/>
          </p:nvPr>
        </p:nvSpPr>
        <p:spPr>
          <a:xfrm>
            <a:off x="5143500" y="285750"/>
            <a:ext cx="3714750" cy="4277486"/>
          </a:xfrm>
          <a:prstGeom prst="rect">
            <a:avLst/>
          </a:prstGeom>
          <a:noFill/>
          <a:ln>
            <a:noFill/>
          </a:ln>
        </p:spPr>
      </p:sp>
      <p:sp>
        <p:nvSpPr>
          <p:cNvPr id="224" name="Google Shape;224;p35"/>
          <p:cNvSpPr txBox="1"/>
          <p:nvPr>
            <p:ph type="title"/>
          </p:nvPr>
        </p:nvSpPr>
        <p:spPr>
          <a:xfrm>
            <a:off x="857251" y="285750"/>
            <a:ext cx="3714749" cy="2936319"/>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4100"/>
              <a:buFont typeface="Arial"/>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5" name="Google Shape;225;p35"/>
          <p:cNvSpPr txBox="1"/>
          <p:nvPr>
            <p:ph idx="1" type="body"/>
          </p:nvPr>
        </p:nvSpPr>
        <p:spPr>
          <a:xfrm>
            <a:off x="857250" y="3457574"/>
            <a:ext cx="3714750" cy="127635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None/>
              <a:defRPr sz="1800">
                <a:latin typeface="Arial"/>
                <a:ea typeface="Arial"/>
                <a:cs typeface="Arial"/>
                <a:sym typeface="Arial"/>
              </a:defRPr>
            </a:lvl1pPr>
            <a:lvl2pPr indent="-228600" lvl="1" marL="9144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2pPr>
            <a:lvl3pPr indent="-228600" lvl="2" marL="13716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3pPr>
            <a:lvl4pPr indent="-228600" lvl="3" marL="18288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4pPr>
            <a:lvl5pPr indent="-228600" lvl="4" marL="22860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226" name="Google Shape;226;p35"/>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227" name="Google Shape;227;p35"/>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8" name="Google Shape;228;p35"/>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Numbered, Gradient Mid Purple">
  <p:cSld name="Section Divider - Numbered, Gradient Mid Purple">
    <p:bg>
      <p:bgPr>
        <a:solidFill>
          <a:schemeClr val="accent2"/>
        </a:solidFill>
      </p:bgPr>
    </p:bg>
    <p:spTree>
      <p:nvGrpSpPr>
        <p:cNvPr id="229" name="Shape 229"/>
        <p:cNvGrpSpPr/>
        <p:nvPr/>
      </p:nvGrpSpPr>
      <p:grpSpPr>
        <a:xfrm>
          <a:off x="0" y="0"/>
          <a:ext cx="0" cy="0"/>
          <a:chOff x="0" y="0"/>
          <a:chExt cx="0" cy="0"/>
        </a:xfrm>
      </p:grpSpPr>
      <p:pic>
        <p:nvPicPr>
          <p:cNvPr descr="Accenture Gradient Mid" id="230" name="Google Shape;230;p36"/>
          <p:cNvPicPr preferRelativeResize="0"/>
          <p:nvPr/>
        </p:nvPicPr>
        <p:blipFill rotWithShape="1">
          <a:blip r:embed="rId2">
            <a:alphaModFix/>
          </a:blip>
          <a:srcRect b="0" l="0" r="0" t="0"/>
          <a:stretch/>
        </p:blipFill>
        <p:spPr>
          <a:xfrm>
            <a:off x="0" y="0"/>
            <a:ext cx="9144000" cy="2571749"/>
          </a:xfrm>
          <a:prstGeom prst="rect">
            <a:avLst/>
          </a:prstGeom>
          <a:noFill/>
          <a:ln>
            <a:noFill/>
          </a:ln>
        </p:spPr>
      </p:pic>
      <p:sp>
        <p:nvSpPr>
          <p:cNvPr id="231" name="Google Shape;231;p36"/>
          <p:cNvSpPr/>
          <p:nvPr/>
        </p:nvSpPr>
        <p:spPr>
          <a:xfrm>
            <a:off x="0" y="2571749"/>
            <a:ext cx="9144000" cy="2571751"/>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2" name="Google Shape;232;p36"/>
          <p:cNvSpPr txBox="1"/>
          <p:nvPr>
            <p:ph type="title"/>
          </p:nvPr>
        </p:nvSpPr>
        <p:spPr>
          <a:xfrm>
            <a:off x="857250" y="2917371"/>
            <a:ext cx="4640035" cy="1816554"/>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4100"/>
              <a:buFont typeface="Arial"/>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3" name="Google Shape;233;p36"/>
          <p:cNvSpPr txBox="1"/>
          <p:nvPr>
            <p:ph idx="1" type="body"/>
          </p:nvPr>
        </p:nvSpPr>
        <p:spPr>
          <a:xfrm>
            <a:off x="857251" y="626854"/>
            <a:ext cx="4640034" cy="1645865"/>
          </a:xfrm>
          <a:prstGeom prst="rect">
            <a:avLst/>
          </a:prstGeom>
          <a:noFill/>
          <a:ln>
            <a:noFill/>
          </a:ln>
        </p:spPr>
        <p:txBody>
          <a:bodyPr anchorCtr="0" anchor="ctr" bIns="0" lIns="0" spcFirstLastPara="1" rIns="0" wrap="square" tIns="0">
            <a:noAutofit/>
          </a:bodyPr>
          <a:lstStyle>
            <a:lvl1pPr indent="-228600" lvl="0" marL="457200" algn="l">
              <a:lnSpc>
                <a:spcPct val="80000"/>
              </a:lnSpc>
              <a:spcBef>
                <a:spcPts val="0"/>
              </a:spcBef>
              <a:spcAft>
                <a:spcPts val="0"/>
              </a:spcAft>
              <a:buClr>
                <a:schemeClr val="lt1"/>
              </a:buClr>
              <a:buSzPts val="12500"/>
              <a:buNone/>
              <a:defRPr b="1" sz="12500">
                <a:solidFill>
                  <a:schemeClr val="lt1"/>
                </a:solidFill>
                <a:latin typeface="Arial"/>
                <a:ea typeface="Arial"/>
                <a:cs typeface="Arial"/>
                <a:sym typeface="Arial"/>
              </a:defRPr>
            </a:lvl1pPr>
            <a:lvl2pPr indent="-228600" lvl="1" marL="914400" algn="l">
              <a:lnSpc>
                <a:spcPct val="100000"/>
              </a:lnSpc>
              <a:spcBef>
                <a:spcPts val="0"/>
              </a:spcBef>
              <a:spcAft>
                <a:spcPts val="0"/>
              </a:spcAft>
              <a:buClr>
                <a:schemeClr val="lt1"/>
              </a:buClr>
              <a:buSzPts val="1500"/>
              <a:buNone/>
              <a:defRPr sz="15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200"/>
              <a:buNone/>
              <a:defRPr sz="1200">
                <a:solidFill>
                  <a:schemeClr val="lt1"/>
                </a:solidFill>
              </a:defRPr>
            </a:lvl4pPr>
            <a:lvl5pPr indent="-228600" lvl="4" marL="2286000" algn="l">
              <a:lnSpc>
                <a:spcPct val="100000"/>
              </a:lnSpc>
              <a:spcBef>
                <a:spcPts val="500"/>
              </a:spcBef>
              <a:spcAft>
                <a:spcPts val="0"/>
              </a:spcAft>
              <a:buClr>
                <a:schemeClr val="lt1"/>
              </a:buClr>
              <a:buSzPts val="1200"/>
              <a:buNone/>
              <a:defRPr sz="1200">
                <a:solidFill>
                  <a:schemeClr val="lt1"/>
                </a:solidFill>
              </a:defRPr>
            </a:lvl5pPr>
            <a:lvl6pPr indent="-228600" lvl="5" marL="2743200" algn="l">
              <a:lnSpc>
                <a:spcPct val="90000"/>
              </a:lnSpc>
              <a:spcBef>
                <a:spcPts val="500"/>
              </a:spcBef>
              <a:spcAft>
                <a:spcPts val="0"/>
              </a:spcAft>
              <a:buClr>
                <a:schemeClr val="lt1"/>
              </a:buClr>
              <a:buSzPts val="1200"/>
              <a:buNone/>
              <a:defRPr sz="1200">
                <a:solidFill>
                  <a:schemeClr val="lt1"/>
                </a:solidFill>
              </a:defRPr>
            </a:lvl6pPr>
            <a:lvl7pPr indent="-228600" lvl="6" marL="3200400" algn="l">
              <a:lnSpc>
                <a:spcPct val="90000"/>
              </a:lnSpc>
              <a:spcBef>
                <a:spcPts val="500"/>
              </a:spcBef>
              <a:spcAft>
                <a:spcPts val="0"/>
              </a:spcAft>
              <a:buClr>
                <a:schemeClr val="lt1"/>
              </a:buClr>
              <a:buSzPts val="1200"/>
              <a:buNone/>
              <a:defRPr sz="1200">
                <a:solidFill>
                  <a:schemeClr val="lt1"/>
                </a:solidFill>
              </a:defRPr>
            </a:lvl7pPr>
            <a:lvl8pPr indent="-228600" lvl="7" marL="3657600" algn="l">
              <a:lnSpc>
                <a:spcPct val="90000"/>
              </a:lnSpc>
              <a:spcBef>
                <a:spcPts val="500"/>
              </a:spcBef>
              <a:spcAft>
                <a:spcPts val="0"/>
              </a:spcAft>
              <a:buClr>
                <a:schemeClr val="lt1"/>
              </a:buClr>
              <a:buSzPts val="1200"/>
              <a:buNone/>
              <a:defRPr sz="1200">
                <a:solidFill>
                  <a:schemeClr val="lt1"/>
                </a:solidFill>
              </a:defRPr>
            </a:lvl8pPr>
            <a:lvl9pPr indent="-228600" lvl="8" marL="4114800" algn="l">
              <a:lnSpc>
                <a:spcPct val="90000"/>
              </a:lnSpc>
              <a:spcBef>
                <a:spcPts val="500"/>
              </a:spcBef>
              <a:spcAft>
                <a:spcPts val="500"/>
              </a:spcAft>
              <a:buClr>
                <a:schemeClr val="lt1"/>
              </a:buClr>
              <a:buSzPts val="1200"/>
              <a:buNone/>
              <a:defRPr sz="1200">
                <a:solidFill>
                  <a:schemeClr val="lt1"/>
                </a:solidFill>
              </a:defRPr>
            </a:lvl9pPr>
          </a:lstStyle>
          <a:p/>
        </p:txBody>
      </p:sp>
      <p:sp>
        <p:nvSpPr>
          <p:cNvPr id="234" name="Google Shape;234;p36"/>
          <p:cNvSpPr txBox="1"/>
          <p:nvPr>
            <p:ph idx="2" type="body"/>
          </p:nvPr>
        </p:nvSpPr>
        <p:spPr>
          <a:xfrm>
            <a:off x="6041570" y="2917370"/>
            <a:ext cx="2245180" cy="181655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None/>
              <a:defRPr sz="1800">
                <a:latin typeface="Arial"/>
                <a:ea typeface="Arial"/>
                <a:cs typeface="Arial"/>
                <a:sym typeface="Arial"/>
              </a:defRPr>
            </a:lvl1pPr>
            <a:lvl2pPr indent="-228600" lvl="1" marL="9144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2pPr>
            <a:lvl3pPr indent="-228600" lvl="2" marL="13716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3pPr>
            <a:lvl4pPr indent="-228600" lvl="3" marL="18288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4pPr>
            <a:lvl5pPr indent="-228600" lvl="4" marL="2286000" algn="l">
              <a:lnSpc>
                <a:spcPct val="100000"/>
              </a:lnSpc>
              <a:spcBef>
                <a:spcPts val="500"/>
              </a:spcBef>
              <a:spcAft>
                <a:spcPts val="0"/>
              </a:spcAft>
              <a:buClr>
                <a:schemeClr val="lt1"/>
              </a:buClr>
              <a:buSzPts val="1800"/>
              <a:buNone/>
              <a:defRPr sz="1800">
                <a:latin typeface="Palatino Linotype"/>
                <a:ea typeface="Palatino Linotype"/>
                <a:cs typeface="Palatino Linotype"/>
                <a:sym typeface="Palatino Linotype"/>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235" name="Google Shape;235;p36"/>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236" name="Google Shape;236;p36"/>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37" name="Google Shape;237;p36"/>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38" name="Shape 238"/>
        <p:cNvGrpSpPr/>
        <p:nvPr/>
      </p:nvGrpSpPr>
      <p:grpSpPr>
        <a:xfrm>
          <a:off x="0" y="0"/>
          <a:ext cx="0" cy="0"/>
          <a:chOff x="0" y="0"/>
          <a:chExt cx="0" cy="0"/>
        </a:xfrm>
      </p:grpSpPr>
      <p:sp>
        <p:nvSpPr>
          <p:cNvPr id="239" name="Google Shape;239;p37"/>
          <p:cNvSpPr txBox="1"/>
          <p:nvPr>
            <p:ph idx="1" type="body"/>
          </p:nvPr>
        </p:nvSpPr>
        <p:spPr>
          <a:xfrm>
            <a:off x="285751" y="1636500"/>
            <a:ext cx="2450259" cy="202449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1"/>
              </a:buClr>
              <a:buSzPts val="1800"/>
              <a:buNone/>
              <a:defRPr sz="1800">
                <a:solidFill>
                  <a:schemeClr val="accent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400"/>
              <a:buNone/>
              <a:defRPr sz="1400"/>
            </a:lvl2pPr>
            <a:lvl3pPr indent="-317500" lvl="2" marL="1371600" algn="l">
              <a:lnSpc>
                <a:spcPct val="100000"/>
              </a:lnSpc>
              <a:spcBef>
                <a:spcPts val="500"/>
              </a:spcBef>
              <a:spcAft>
                <a:spcPts val="0"/>
              </a:spcAft>
              <a:buClr>
                <a:schemeClr val="dk1"/>
              </a:buClr>
              <a:buSzPts val="1400"/>
              <a:buFont typeface="Arial"/>
              <a:buChar char="•"/>
              <a:defRPr sz="1400"/>
            </a:lvl3pPr>
            <a:lvl4pPr indent="-304800" lvl="3" marL="1828800" algn="l">
              <a:lnSpc>
                <a:spcPct val="100000"/>
              </a:lnSpc>
              <a:spcBef>
                <a:spcPts val="500"/>
              </a:spcBef>
              <a:spcAft>
                <a:spcPts val="0"/>
              </a:spcAft>
              <a:buClr>
                <a:schemeClr val="dk1"/>
              </a:buClr>
              <a:buSzPts val="1200"/>
              <a:buFont typeface="Arial"/>
              <a:buChar char="–"/>
              <a:defRPr sz="1200"/>
            </a:lvl4pPr>
            <a:lvl5pPr indent="-304800" lvl="4" marL="2286000" algn="l">
              <a:lnSpc>
                <a:spcPct val="100000"/>
              </a:lnSpc>
              <a:spcBef>
                <a:spcPts val="500"/>
              </a:spcBef>
              <a:spcAft>
                <a:spcPts val="0"/>
              </a:spcAft>
              <a:buClr>
                <a:schemeClr val="dk1"/>
              </a:buClr>
              <a:buSzPts val="1200"/>
              <a:buFont typeface="Arial"/>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0" name="Google Shape;240;p37"/>
          <p:cNvSpPr txBox="1"/>
          <p:nvPr>
            <p:ph type="title"/>
          </p:nvPr>
        </p:nvSpPr>
        <p:spPr>
          <a:xfrm>
            <a:off x="285751" y="1028701"/>
            <a:ext cx="2450258" cy="607799"/>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1" name="Google Shape;241;p37"/>
          <p:cNvSpPr txBox="1"/>
          <p:nvPr>
            <p:ph idx="2" type="body"/>
          </p:nvPr>
        </p:nvSpPr>
        <p:spPr>
          <a:xfrm>
            <a:off x="3725228" y="1028700"/>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2" name="Google Shape;242;p37"/>
          <p:cNvSpPr txBox="1"/>
          <p:nvPr>
            <p:ph idx="3" type="body"/>
          </p:nvPr>
        </p:nvSpPr>
        <p:spPr>
          <a:xfrm>
            <a:off x="3725228" y="1482359"/>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3" name="Google Shape;243;p37"/>
          <p:cNvSpPr txBox="1"/>
          <p:nvPr>
            <p:ph idx="4" type="body"/>
          </p:nvPr>
        </p:nvSpPr>
        <p:spPr>
          <a:xfrm>
            <a:off x="3725228" y="1936017"/>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4" name="Google Shape;244;p37"/>
          <p:cNvSpPr txBox="1"/>
          <p:nvPr>
            <p:ph idx="5" type="body"/>
          </p:nvPr>
        </p:nvSpPr>
        <p:spPr>
          <a:xfrm>
            <a:off x="3725228" y="2389676"/>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5" name="Google Shape;245;p37"/>
          <p:cNvSpPr txBox="1"/>
          <p:nvPr>
            <p:ph idx="6" type="body"/>
          </p:nvPr>
        </p:nvSpPr>
        <p:spPr>
          <a:xfrm>
            <a:off x="3725228" y="2843334"/>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6" name="Google Shape;246;p37"/>
          <p:cNvSpPr txBox="1"/>
          <p:nvPr>
            <p:ph idx="7" type="body"/>
          </p:nvPr>
        </p:nvSpPr>
        <p:spPr>
          <a:xfrm>
            <a:off x="3725228" y="3296993"/>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7" name="Google Shape;247;p37"/>
          <p:cNvSpPr txBox="1"/>
          <p:nvPr>
            <p:ph idx="8" type="body"/>
          </p:nvPr>
        </p:nvSpPr>
        <p:spPr>
          <a:xfrm>
            <a:off x="3725228" y="3750651"/>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8" name="Google Shape;248;p37"/>
          <p:cNvSpPr txBox="1"/>
          <p:nvPr>
            <p:ph idx="9" type="body"/>
          </p:nvPr>
        </p:nvSpPr>
        <p:spPr>
          <a:xfrm>
            <a:off x="3725228" y="4204310"/>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49" name="Google Shape;249;p37"/>
          <p:cNvSpPr txBox="1"/>
          <p:nvPr>
            <p:ph idx="13" type="body"/>
          </p:nvPr>
        </p:nvSpPr>
        <p:spPr>
          <a:xfrm>
            <a:off x="3319682" y="1028700"/>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0" name="Google Shape;250;p37"/>
          <p:cNvSpPr txBox="1"/>
          <p:nvPr>
            <p:ph idx="14" type="body"/>
          </p:nvPr>
        </p:nvSpPr>
        <p:spPr>
          <a:xfrm>
            <a:off x="3319682" y="1482359"/>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1" name="Google Shape;251;p37"/>
          <p:cNvSpPr txBox="1"/>
          <p:nvPr>
            <p:ph idx="15" type="body"/>
          </p:nvPr>
        </p:nvSpPr>
        <p:spPr>
          <a:xfrm>
            <a:off x="3319682" y="1936017"/>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2" name="Google Shape;252;p37"/>
          <p:cNvSpPr txBox="1"/>
          <p:nvPr>
            <p:ph idx="16" type="body"/>
          </p:nvPr>
        </p:nvSpPr>
        <p:spPr>
          <a:xfrm>
            <a:off x="3319682" y="2389676"/>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3" name="Google Shape;253;p37"/>
          <p:cNvSpPr txBox="1"/>
          <p:nvPr>
            <p:ph idx="17" type="body"/>
          </p:nvPr>
        </p:nvSpPr>
        <p:spPr>
          <a:xfrm>
            <a:off x="3319682" y="2843334"/>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4" name="Google Shape;254;p37"/>
          <p:cNvSpPr txBox="1"/>
          <p:nvPr>
            <p:ph idx="18" type="body"/>
          </p:nvPr>
        </p:nvSpPr>
        <p:spPr>
          <a:xfrm>
            <a:off x="3319682" y="3296993"/>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5" name="Google Shape;255;p37"/>
          <p:cNvSpPr txBox="1"/>
          <p:nvPr>
            <p:ph idx="19" type="body"/>
          </p:nvPr>
        </p:nvSpPr>
        <p:spPr>
          <a:xfrm>
            <a:off x="3319682" y="3750651"/>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6" name="Google Shape;256;p37"/>
          <p:cNvSpPr txBox="1"/>
          <p:nvPr>
            <p:ph idx="20" type="body"/>
          </p:nvPr>
        </p:nvSpPr>
        <p:spPr>
          <a:xfrm>
            <a:off x="3319682" y="4204310"/>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cxnSp>
        <p:nvCxnSpPr>
          <p:cNvPr id="257" name="Google Shape;257;p37"/>
          <p:cNvCxnSpPr/>
          <p:nvPr/>
        </p:nvCxnSpPr>
        <p:spPr>
          <a:xfrm>
            <a:off x="3033931" y="1028700"/>
            <a:ext cx="0" cy="3539615"/>
          </a:xfrm>
          <a:prstGeom prst="straightConnector1">
            <a:avLst/>
          </a:prstGeom>
          <a:noFill/>
          <a:ln cap="flat" cmpd="sng" w="12700">
            <a:solidFill>
              <a:schemeClr val="accent1"/>
            </a:solidFill>
            <a:prstDash val="solid"/>
            <a:miter lim="800000"/>
            <a:headEnd len="sm" w="sm" type="none"/>
            <a:tailEnd len="sm" w="sm" type="none"/>
          </a:ln>
        </p:spPr>
      </p:cxnSp>
      <p:sp>
        <p:nvSpPr>
          <p:cNvPr id="258" name="Google Shape;258;p37"/>
          <p:cNvSpPr txBox="1"/>
          <p:nvPr>
            <p:ph idx="21" type="body"/>
          </p:nvPr>
        </p:nvSpPr>
        <p:spPr>
          <a:xfrm>
            <a:off x="6643469" y="1028700"/>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59" name="Google Shape;259;p37"/>
          <p:cNvSpPr txBox="1"/>
          <p:nvPr>
            <p:ph idx="22" type="body"/>
          </p:nvPr>
        </p:nvSpPr>
        <p:spPr>
          <a:xfrm>
            <a:off x="6643469" y="1482359"/>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0" name="Google Shape;260;p37"/>
          <p:cNvSpPr txBox="1"/>
          <p:nvPr>
            <p:ph idx="23" type="body"/>
          </p:nvPr>
        </p:nvSpPr>
        <p:spPr>
          <a:xfrm>
            <a:off x="6643469" y="1936017"/>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1" name="Google Shape;261;p37"/>
          <p:cNvSpPr txBox="1"/>
          <p:nvPr>
            <p:ph idx="24" type="body"/>
          </p:nvPr>
        </p:nvSpPr>
        <p:spPr>
          <a:xfrm>
            <a:off x="6643469" y="2389676"/>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2" name="Google Shape;262;p37"/>
          <p:cNvSpPr txBox="1"/>
          <p:nvPr>
            <p:ph idx="25" type="body"/>
          </p:nvPr>
        </p:nvSpPr>
        <p:spPr>
          <a:xfrm>
            <a:off x="6643469" y="2843334"/>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3" name="Google Shape;263;p37"/>
          <p:cNvSpPr txBox="1"/>
          <p:nvPr>
            <p:ph idx="26" type="body"/>
          </p:nvPr>
        </p:nvSpPr>
        <p:spPr>
          <a:xfrm>
            <a:off x="6643469" y="3296993"/>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4" name="Google Shape;264;p37"/>
          <p:cNvSpPr txBox="1"/>
          <p:nvPr>
            <p:ph idx="27" type="body"/>
          </p:nvPr>
        </p:nvSpPr>
        <p:spPr>
          <a:xfrm>
            <a:off x="6643469" y="3750651"/>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5" name="Google Shape;265;p37"/>
          <p:cNvSpPr txBox="1"/>
          <p:nvPr>
            <p:ph idx="28" type="body"/>
          </p:nvPr>
        </p:nvSpPr>
        <p:spPr>
          <a:xfrm>
            <a:off x="6643469" y="4204310"/>
            <a:ext cx="2214779" cy="36400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sz="12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6" name="Google Shape;266;p37"/>
          <p:cNvSpPr txBox="1"/>
          <p:nvPr>
            <p:ph idx="29" type="body"/>
          </p:nvPr>
        </p:nvSpPr>
        <p:spPr>
          <a:xfrm>
            <a:off x="6237923" y="1028700"/>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7" name="Google Shape;267;p37"/>
          <p:cNvSpPr txBox="1"/>
          <p:nvPr>
            <p:ph idx="30" type="body"/>
          </p:nvPr>
        </p:nvSpPr>
        <p:spPr>
          <a:xfrm>
            <a:off x="6237923" y="1482359"/>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8" name="Google Shape;268;p37"/>
          <p:cNvSpPr txBox="1"/>
          <p:nvPr>
            <p:ph idx="31" type="body"/>
          </p:nvPr>
        </p:nvSpPr>
        <p:spPr>
          <a:xfrm>
            <a:off x="6237923" y="1936017"/>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69" name="Google Shape;269;p37"/>
          <p:cNvSpPr txBox="1"/>
          <p:nvPr>
            <p:ph idx="32" type="body"/>
          </p:nvPr>
        </p:nvSpPr>
        <p:spPr>
          <a:xfrm>
            <a:off x="6237923" y="2389676"/>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70" name="Google Shape;270;p37"/>
          <p:cNvSpPr txBox="1"/>
          <p:nvPr>
            <p:ph idx="33" type="body"/>
          </p:nvPr>
        </p:nvSpPr>
        <p:spPr>
          <a:xfrm>
            <a:off x="6237923" y="2843334"/>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71" name="Google Shape;271;p37"/>
          <p:cNvSpPr txBox="1"/>
          <p:nvPr>
            <p:ph idx="34" type="body"/>
          </p:nvPr>
        </p:nvSpPr>
        <p:spPr>
          <a:xfrm>
            <a:off x="6237923" y="3296993"/>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72" name="Google Shape;272;p37"/>
          <p:cNvSpPr txBox="1"/>
          <p:nvPr>
            <p:ph idx="35" type="body"/>
          </p:nvPr>
        </p:nvSpPr>
        <p:spPr>
          <a:xfrm>
            <a:off x="6237923" y="3750651"/>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73" name="Google Shape;273;p37"/>
          <p:cNvSpPr txBox="1"/>
          <p:nvPr>
            <p:ph idx="36" type="body"/>
          </p:nvPr>
        </p:nvSpPr>
        <p:spPr>
          <a:xfrm>
            <a:off x="6237923" y="4204310"/>
            <a:ext cx="303846" cy="364005"/>
          </a:xfrm>
          <a:prstGeom prst="rect">
            <a:avLst/>
          </a:prstGeom>
          <a:no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accent1"/>
              </a:buClr>
              <a:buSzPts val="1400"/>
              <a:buFont typeface="Arial"/>
              <a:buNone/>
              <a:defRPr b="1" sz="1400">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74" name="Google Shape;274;p37"/>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5" name="Google Shape;275;p37"/>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1 Column Dark" showMasterSp="0">
  <p:cSld name="Long Headline and 1 Column Dark">
    <p:bg>
      <p:bgPr>
        <a:solidFill>
          <a:schemeClr val="accent3"/>
        </a:solidFill>
      </p:bgPr>
    </p:bg>
    <p:spTree>
      <p:nvGrpSpPr>
        <p:cNvPr id="276" name="Shape 276"/>
        <p:cNvGrpSpPr/>
        <p:nvPr/>
      </p:nvGrpSpPr>
      <p:grpSpPr>
        <a:xfrm>
          <a:off x="0" y="0"/>
          <a:ext cx="0" cy="0"/>
          <a:chOff x="0" y="0"/>
          <a:chExt cx="0" cy="0"/>
        </a:xfrm>
      </p:grpSpPr>
      <p:sp>
        <p:nvSpPr>
          <p:cNvPr id="277" name="Google Shape;277;p38"/>
          <p:cNvSpPr txBox="1"/>
          <p:nvPr>
            <p:ph type="title"/>
          </p:nvPr>
        </p:nvSpPr>
        <p:spPr>
          <a:xfrm>
            <a:off x="285750" y="285750"/>
            <a:ext cx="8572500" cy="74295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8" name="Google Shape;278;p38"/>
          <p:cNvSpPr txBox="1"/>
          <p:nvPr>
            <p:ph idx="1" type="body"/>
          </p:nvPr>
        </p:nvSpPr>
        <p:spPr>
          <a:xfrm>
            <a:off x="285751" y="1028701"/>
            <a:ext cx="8572500" cy="3705225"/>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lt1"/>
              </a:buClr>
              <a:buSzPts val="1400"/>
              <a:buChar char="•"/>
              <a:defRPr/>
            </a:lvl1pPr>
            <a:lvl2pPr indent="-317500" lvl="1" marL="914400" algn="l">
              <a:lnSpc>
                <a:spcPct val="100000"/>
              </a:lnSpc>
              <a:spcBef>
                <a:spcPts val="500"/>
              </a:spcBef>
              <a:spcAft>
                <a:spcPts val="0"/>
              </a:spcAft>
              <a:buClr>
                <a:schemeClr val="lt1"/>
              </a:buClr>
              <a:buSzPts val="1400"/>
              <a:buChar char="–"/>
              <a:defRPr/>
            </a:lvl2pPr>
            <a:lvl3pPr indent="-317500" lvl="2" marL="1371600" algn="l">
              <a:lnSpc>
                <a:spcPct val="100000"/>
              </a:lnSpc>
              <a:spcBef>
                <a:spcPts val="500"/>
              </a:spcBef>
              <a:spcAft>
                <a:spcPts val="0"/>
              </a:spcAft>
              <a:buClr>
                <a:schemeClr val="lt1"/>
              </a:buClr>
              <a:buSzPts val="1400"/>
              <a:buChar char="•"/>
              <a:defRPr/>
            </a:lvl3pPr>
            <a:lvl4pPr indent="-317500" lvl="3" marL="1828800" algn="l">
              <a:lnSpc>
                <a:spcPct val="100000"/>
              </a:lnSpc>
              <a:spcBef>
                <a:spcPts val="500"/>
              </a:spcBef>
              <a:spcAft>
                <a:spcPts val="0"/>
              </a:spcAft>
              <a:buClr>
                <a:schemeClr val="lt1"/>
              </a:buClr>
              <a:buSzPts val="1400"/>
              <a:buChar char="–"/>
              <a:defRPr/>
            </a:lvl4pPr>
            <a:lvl5pPr indent="-317500" lvl="4" marL="2286000" algn="l">
              <a:lnSpc>
                <a:spcPct val="100000"/>
              </a:lnSpc>
              <a:spcBef>
                <a:spcPts val="500"/>
              </a:spcBef>
              <a:spcAft>
                <a:spcPts val="0"/>
              </a:spcAft>
              <a:buClr>
                <a:schemeClr val="lt1"/>
              </a:buClr>
              <a:buSzPts val="1400"/>
              <a:buChar char="•"/>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279" name="Google Shape;279;p38"/>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280" name="Google Shape;280;p38"/>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81" name="Google Shape;281;p38"/>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subtitle and 1 Column">
  <p:cSld name="Long Headline-subtitle and 1 Column">
    <p:spTree>
      <p:nvGrpSpPr>
        <p:cNvPr id="282" name="Shape 282"/>
        <p:cNvGrpSpPr/>
        <p:nvPr/>
      </p:nvGrpSpPr>
      <p:grpSpPr>
        <a:xfrm>
          <a:off x="0" y="0"/>
          <a:ext cx="0" cy="0"/>
          <a:chOff x="0" y="0"/>
          <a:chExt cx="0" cy="0"/>
        </a:xfrm>
      </p:grpSpPr>
      <p:sp>
        <p:nvSpPr>
          <p:cNvPr id="283" name="Google Shape;283;p39"/>
          <p:cNvSpPr txBox="1"/>
          <p:nvPr>
            <p:ph type="title"/>
          </p:nvPr>
        </p:nvSpPr>
        <p:spPr>
          <a:xfrm>
            <a:off x="285750" y="285750"/>
            <a:ext cx="8572500" cy="600075"/>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4" name="Google Shape;284;p39"/>
          <p:cNvSpPr txBox="1"/>
          <p:nvPr>
            <p:ph idx="1" type="body"/>
          </p:nvPr>
        </p:nvSpPr>
        <p:spPr>
          <a:xfrm>
            <a:off x="285751" y="1461896"/>
            <a:ext cx="8572500" cy="327203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a:lvl1pPr>
            <a:lvl2pPr indent="-317500" lvl="1" marL="914400" algn="l">
              <a:lnSpc>
                <a:spcPct val="100000"/>
              </a:lnSpc>
              <a:spcBef>
                <a:spcPts val="50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85" name="Google Shape;285;p39"/>
          <p:cNvSpPr txBox="1"/>
          <p:nvPr>
            <p:ph idx="2"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86" name="Google Shape;286;p39"/>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7" name="Google Shape;287;p39"/>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698">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s 2 - Headline + GT Sectra">
  <p:cSld name="Columns 2 - Headline + GT Sectra">
    <p:spTree>
      <p:nvGrpSpPr>
        <p:cNvPr id="288" name="Shape 288"/>
        <p:cNvGrpSpPr/>
        <p:nvPr/>
      </p:nvGrpSpPr>
      <p:grpSpPr>
        <a:xfrm>
          <a:off x="0" y="0"/>
          <a:ext cx="0" cy="0"/>
          <a:chOff x="0" y="0"/>
          <a:chExt cx="0" cy="0"/>
        </a:xfrm>
      </p:grpSpPr>
      <p:sp>
        <p:nvSpPr>
          <p:cNvPr id="289" name="Google Shape;289;p40"/>
          <p:cNvSpPr txBox="1"/>
          <p:nvPr>
            <p:ph idx="1" type="body"/>
          </p:nvPr>
        </p:nvSpPr>
        <p:spPr>
          <a:xfrm>
            <a:off x="285750" y="2253343"/>
            <a:ext cx="4143375" cy="214949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1"/>
              </a:buClr>
              <a:buSzPts val="1800"/>
              <a:buNone/>
              <a:defRPr sz="1800">
                <a:solidFill>
                  <a:schemeClr val="accent1"/>
                </a:solidFill>
                <a:latin typeface="Arial"/>
                <a:ea typeface="Arial"/>
                <a:cs typeface="Arial"/>
                <a:sym typeface="Arial"/>
              </a:defRPr>
            </a:lvl1pPr>
            <a:lvl2pPr indent="-317500" lvl="1" marL="914400" algn="l">
              <a:lnSpc>
                <a:spcPct val="100000"/>
              </a:lnSpc>
              <a:spcBef>
                <a:spcPts val="500"/>
              </a:spcBef>
              <a:spcAft>
                <a:spcPts val="0"/>
              </a:spcAft>
              <a:buClr>
                <a:schemeClr val="dk1"/>
              </a:buClr>
              <a:buSzPts val="1400"/>
              <a:buFont typeface="Arial"/>
              <a:buChar char="•"/>
              <a:defRPr sz="1400"/>
            </a:lvl2pPr>
            <a:lvl3pPr indent="-317500" lvl="2" marL="1371600" algn="l">
              <a:lnSpc>
                <a:spcPct val="100000"/>
              </a:lnSpc>
              <a:spcBef>
                <a:spcPts val="500"/>
              </a:spcBef>
              <a:spcAft>
                <a:spcPts val="0"/>
              </a:spcAft>
              <a:buClr>
                <a:schemeClr val="dk1"/>
              </a:buClr>
              <a:buSzPts val="1400"/>
              <a:buFont typeface="Arial"/>
              <a:buChar char="–"/>
              <a:defRPr sz="1400"/>
            </a:lvl3pPr>
            <a:lvl4pPr indent="-304800" lvl="3" marL="1828800" algn="l">
              <a:lnSpc>
                <a:spcPct val="100000"/>
              </a:lnSpc>
              <a:spcBef>
                <a:spcPts val="500"/>
              </a:spcBef>
              <a:spcAft>
                <a:spcPts val="0"/>
              </a:spcAft>
              <a:buClr>
                <a:schemeClr val="dk1"/>
              </a:buClr>
              <a:buSzPts val="1200"/>
              <a:buFont typeface="Arial"/>
              <a:buChar char="•"/>
              <a:defRPr sz="1200"/>
            </a:lvl4pPr>
            <a:lvl5pPr indent="-304800" lvl="4" marL="2286000" algn="l">
              <a:lnSpc>
                <a:spcPct val="100000"/>
              </a:lnSpc>
              <a:spcBef>
                <a:spcPts val="500"/>
              </a:spcBef>
              <a:spcAft>
                <a:spcPts val="0"/>
              </a:spcAft>
              <a:buClr>
                <a:schemeClr val="dk1"/>
              </a:buClr>
              <a:buSzPts val="1200"/>
              <a:buFont typeface="Arial"/>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90" name="Google Shape;290;p40"/>
          <p:cNvSpPr txBox="1"/>
          <p:nvPr>
            <p:ph idx="2" type="body"/>
          </p:nvPr>
        </p:nvSpPr>
        <p:spPr>
          <a:xfrm>
            <a:off x="4714874" y="1028701"/>
            <a:ext cx="4143375" cy="3376820"/>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0"/>
              </a:spcBef>
              <a:spcAft>
                <a:spcPts val="0"/>
              </a:spcAft>
              <a:buClr>
                <a:schemeClr val="dk1"/>
              </a:buClr>
              <a:buSzPts val="1500"/>
              <a:buChar char="•"/>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91" name="Google Shape;291;p40"/>
          <p:cNvSpPr txBox="1"/>
          <p:nvPr>
            <p:ph type="title"/>
          </p:nvPr>
        </p:nvSpPr>
        <p:spPr>
          <a:xfrm>
            <a:off x="285751" y="1028701"/>
            <a:ext cx="4143374" cy="1224642"/>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2" name="Google Shape;292;p40"/>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3" name="Google Shape;293;p40"/>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790">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2 Columns">
  <p:cSld name="Long Headline and 2 Columns">
    <p:spTree>
      <p:nvGrpSpPr>
        <p:cNvPr id="294" name="Shape 294"/>
        <p:cNvGrpSpPr/>
        <p:nvPr/>
      </p:nvGrpSpPr>
      <p:grpSpPr>
        <a:xfrm>
          <a:off x="0" y="0"/>
          <a:ext cx="0" cy="0"/>
          <a:chOff x="0" y="0"/>
          <a:chExt cx="0" cy="0"/>
        </a:xfrm>
      </p:grpSpPr>
      <p:sp>
        <p:nvSpPr>
          <p:cNvPr id="295" name="Google Shape;295;p41"/>
          <p:cNvSpPr txBox="1"/>
          <p:nvPr>
            <p:ph type="title"/>
          </p:nvPr>
        </p:nvSpPr>
        <p:spPr>
          <a:xfrm>
            <a:off x="285751" y="285749"/>
            <a:ext cx="8572499" cy="740664"/>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6" name="Google Shape;296;p41"/>
          <p:cNvSpPr txBox="1"/>
          <p:nvPr>
            <p:ph idx="1" type="body"/>
          </p:nvPr>
        </p:nvSpPr>
        <p:spPr>
          <a:xfrm>
            <a:off x="285749" y="1028700"/>
            <a:ext cx="4143374" cy="370332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97" name="Google Shape;297;p41"/>
          <p:cNvSpPr txBox="1"/>
          <p:nvPr>
            <p:ph idx="2" type="body"/>
          </p:nvPr>
        </p:nvSpPr>
        <p:spPr>
          <a:xfrm>
            <a:off x="4714875" y="1028700"/>
            <a:ext cx="4143374" cy="370332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298" name="Google Shape;298;p41"/>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9" name="Google Shape;299;p41"/>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subtitle and 2 Columns">
  <p:cSld name="Long Headline-subtitle and 2 Columns">
    <p:spTree>
      <p:nvGrpSpPr>
        <p:cNvPr id="300" name="Shape 300"/>
        <p:cNvGrpSpPr/>
        <p:nvPr/>
      </p:nvGrpSpPr>
      <p:grpSpPr>
        <a:xfrm>
          <a:off x="0" y="0"/>
          <a:ext cx="0" cy="0"/>
          <a:chOff x="0" y="0"/>
          <a:chExt cx="0" cy="0"/>
        </a:xfrm>
      </p:grpSpPr>
      <p:sp>
        <p:nvSpPr>
          <p:cNvPr id="301" name="Google Shape;301;p42"/>
          <p:cNvSpPr txBox="1"/>
          <p:nvPr>
            <p:ph type="title"/>
          </p:nvPr>
        </p:nvSpPr>
        <p:spPr>
          <a:xfrm>
            <a:off x="285751" y="285749"/>
            <a:ext cx="8572499" cy="599122"/>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2" name="Google Shape;302;p42"/>
          <p:cNvSpPr txBox="1"/>
          <p:nvPr>
            <p:ph idx="1" type="body"/>
          </p:nvPr>
        </p:nvSpPr>
        <p:spPr>
          <a:xfrm>
            <a:off x="285749" y="1460754"/>
            <a:ext cx="4143374" cy="3271266"/>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03" name="Google Shape;303;p42"/>
          <p:cNvSpPr txBox="1"/>
          <p:nvPr>
            <p:ph idx="2" type="body"/>
          </p:nvPr>
        </p:nvSpPr>
        <p:spPr>
          <a:xfrm>
            <a:off x="4714875" y="1460754"/>
            <a:ext cx="4143374" cy="3271266"/>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04" name="Google Shape;304;p42"/>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5" name="Google Shape;305;p42"/>
          <p:cNvSpPr txBox="1"/>
          <p:nvPr>
            <p:ph idx="3"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06" name="Google Shape;306;p42"/>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699">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subtitle and 2 Headings/Cols">
  <p:cSld name="Long Headline-subtitle and 2 Headings/Cols">
    <p:spTree>
      <p:nvGrpSpPr>
        <p:cNvPr id="307" name="Shape 307"/>
        <p:cNvGrpSpPr/>
        <p:nvPr/>
      </p:nvGrpSpPr>
      <p:grpSpPr>
        <a:xfrm>
          <a:off x="0" y="0"/>
          <a:ext cx="0" cy="0"/>
          <a:chOff x="0" y="0"/>
          <a:chExt cx="0" cy="0"/>
        </a:xfrm>
      </p:grpSpPr>
      <p:sp>
        <p:nvSpPr>
          <p:cNvPr id="308" name="Google Shape;308;p43"/>
          <p:cNvSpPr txBox="1"/>
          <p:nvPr>
            <p:ph type="title"/>
          </p:nvPr>
        </p:nvSpPr>
        <p:spPr>
          <a:xfrm>
            <a:off x="285751" y="285749"/>
            <a:ext cx="8572499" cy="599122"/>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9" name="Google Shape;309;p43"/>
          <p:cNvSpPr txBox="1"/>
          <p:nvPr>
            <p:ph idx="1" type="body"/>
          </p:nvPr>
        </p:nvSpPr>
        <p:spPr>
          <a:xfrm>
            <a:off x="285750" y="1461895"/>
            <a:ext cx="4143375"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10" name="Google Shape;310;p43"/>
          <p:cNvSpPr txBox="1"/>
          <p:nvPr>
            <p:ph idx="2" type="body"/>
          </p:nvPr>
        </p:nvSpPr>
        <p:spPr>
          <a:xfrm>
            <a:off x="4714874" y="1461895"/>
            <a:ext cx="4143375"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11" name="Google Shape;311;p43"/>
          <p:cNvSpPr txBox="1"/>
          <p:nvPr>
            <p:ph idx="3" type="body"/>
          </p:nvPr>
        </p:nvSpPr>
        <p:spPr>
          <a:xfrm>
            <a:off x="285749" y="2079116"/>
            <a:ext cx="4143374" cy="2326404"/>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12" name="Google Shape;312;p43"/>
          <p:cNvSpPr txBox="1"/>
          <p:nvPr>
            <p:ph idx="4" type="body"/>
          </p:nvPr>
        </p:nvSpPr>
        <p:spPr>
          <a:xfrm>
            <a:off x="4714875" y="2079116"/>
            <a:ext cx="4143374" cy="2326404"/>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13" name="Google Shape;313;p43"/>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4" name="Google Shape;314;p43"/>
          <p:cNvSpPr txBox="1"/>
          <p:nvPr>
            <p:ph idx="5"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15" name="Google Shape;315;p43"/>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781">
          <p15:clr>
            <a:srgbClr val="C35EA4"/>
          </p15:clr>
        </p15:guide>
        <p15:guide id="2" orient="horz" pos="699">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3 Columns">
  <p:cSld name="Long Headline and 3 Columns">
    <p:spTree>
      <p:nvGrpSpPr>
        <p:cNvPr id="316" name="Shape 316"/>
        <p:cNvGrpSpPr/>
        <p:nvPr/>
      </p:nvGrpSpPr>
      <p:grpSpPr>
        <a:xfrm>
          <a:off x="0" y="0"/>
          <a:ext cx="0" cy="0"/>
          <a:chOff x="0" y="0"/>
          <a:chExt cx="0" cy="0"/>
        </a:xfrm>
      </p:grpSpPr>
      <p:sp>
        <p:nvSpPr>
          <p:cNvPr id="317" name="Google Shape;317;p44"/>
          <p:cNvSpPr txBox="1"/>
          <p:nvPr>
            <p:ph type="title"/>
          </p:nvPr>
        </p:nvSpPr>
        <p:spPr>
          <a:xfrm>
            <a:off x="285751" y="285749"/>
            <a:ext cx="8572499" cy="595378"/>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8" name="Google Shape;318;p44"/>
          <p:cNvSpPr txBox="1"/>
          <p:nvPr>
            <p:ph idx="1" type="body"/>
          </p:nvPr>
        </p:nvSpPr>
        <p:spPr>
          <a:xfrm>
            <a:off x="285750" y="1714500"/>
            <a:ext cx="2667000"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19" name="Google Shape;319;p44"/>
          <p:cNvSpPr txBox="1"/>
          <p:nvPr>
            <p:ph idx="2" type="body"/>
          </p:nvPr>
        </p:nvSpPr>
        <p:spPr>
          <a:xfrm>
            <a:off x="285750" y="2331720"/>
            <a:ext cx="2667000" cy="2071116"/>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20" name="Google Shape;320;p44"/>
          <p:cNvSpPr txBox="1"/>
          <p:nvPr>
            <p:ph idx="3" type="body"/>
          </p:nvPr>
        </p:nvSpPr>
        <p:spPr>
          <a:xfrm>
            <a:off x="285750" y="1371600"/>
            <a:ext cx="2667000"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21" name="Google Shape;321;p44"/>
          <p:cNvSpPr txBox="1"/>
          <p:nvPr>
            <p:ph idx="4" type="body"/>
          </p:nvPr>
        </p:nvSpPr>
        <p:spPr>
          <a:xfrm>
            <a:off x="3238500" y="1714500"/>
            <a:ext cx="2667000"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22" name="Google Shape;322;p44"/>
          <p:cNvSpPr txBox="1"/>
          <p:nvPr>
            <p:ph idx="5" type="body"/>
          </p:nvPr>
        </p:nvSpPr>
        <p:spPr>
          <a:xfrm>
            <a:off x="3238500" y="2331720"/>
            <a:ext cx="2667000" cy="2071116"/>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solidFill>
                  <a:schemeClr val="dk1"/>
                </a:solidFill>
                <a:latin typeface="Arial"/>
                <a:ea typeface="Arial"/>
                <a:cs typeface="Arial"/>
                <a:sym typeface="Arial"/>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23" name="Google Shape;323;p44"/>
          <p:cNvSpPr txBox="1"/>
          <p:nvPr>
            <p:ph idx="6" type="body"/>
          </p:nvPr>
        </p:nvSpPr>
        <p:spPr>
          <a:xfrm>
            <a:off x="3238500" y="1371600"/>
            <a:ext cx="2667000"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24" name="Google Shape;324;p44"/>
          <p:cNvSpPr txBox="1"/>
          <p:nvPr>
            <p:ph idx="7" type="body"/>
          </p:nvPr>
        </p:nvSpPr>
        <p:spPr>
          <a:xfrm>
            <a:off x="6191250" y="1714500"/>
            <a:ext cx="2667000"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25" name="Google Shape;325;p44"/>
          <p:cNvSpPr txBox="1"/>
          <p:nvPr>
            <p:ph idx="8" type="body"/>
          </p:nvPr>
        </p:nvSpPr>
        <p:spPr>
          <a:xfrm>
            <a:off x="6191250" y="2331720"/>
            <a:ext cx="2667000" cy="2071116"/>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solidFill>
                  <a:schemeClr val="dk1"/>
                </a:solidFill>
                <a:latin typeface="Arial"/>
                <a:ea typeface="Arial"/>
                <a:cs typeface="Arial"/>
                <a:sym typeface="Arial"/>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26" name="Google Shape;326;p44"/>
          <p:cNvSpPr txBox="1"/>
          <p:nvPr>
            <p:ph idx="9" type="body"/>
          </p:nvPr>
        </p:nvSpPr>
        <p:spPr>
          <a:xfrm>
            <a:off x="6191250" y="1371600"/>
            <a:ext cx="2667000"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27" name="Google Shape;327;p44"/>
          <p:cNvSpPr txBox="1"/>
          <p:nvPr>
            <p:ph idx="13"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28" name="Google Shape;328;p44"/>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9" name="Google Shape;329;p44"/>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777">
          <p15:clr>
            <a:srgbClr val="C35EA4"/>
          </p15:clr>
        </p15:guide>
        <p15:guide id="2" orient="horz" pos="699">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4 Columns">
  <p:cSld name="Long Headline and 4 Columns">
    <p:spTree>
      <p:nvGrpSpPr>
        <p:cNvPr id="330" name="Shape 330"/>
        <p:cNvGrpSpPr/>
        <p:nvPr/>
      </p:nvGrpSpPr>
      <p:grpSpPr>
        <a:xfrm>
          <a:off x="0" y="0"/>
          <a:ext cx="0" cy="0"/>
          <a:chOff x="0" y="0"/>
          <a:chExt cx="0" cy="0"/>
        </a:xfrm>
      </p:grpSpPr>
      <p:sp>
        <p:nvSpPr>
          <p:cNvPr id="331" name="Google Shape;331;p45"/>
          <p:cNvSpPr txBox="1"/>
          <p:nvPr>
            <p:ph idx="1" type="body"/>
          </p:nvPr>
        </p:nvSpPr>
        <p:spPr>
          <a:xfrm>
            <a:off x="285750" y="1714500"/>
            <a:ext cx="1928812"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2" name="Google Shape;332;p45"/>
          <p:cNvSpPr txBox="1"/>
          <p:nvPr>
            <p:ph idx="2" type="body"/>
          </p:nvPr>
        </p:nvSpPr>
        <p:spPr>
          <a:xfrm>
            <a:off x="285750" y="1371600"/>
            <a:ext cx="1928812"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3" name="Google Shape;333;p45"/>
          <p:cNvSpPr txBox="1"/>
          <p:nvPr>
            <p:ph idx="3" type="body"/>
          </p:nvPr>
        </p:nvSpPr>
        <p:spPr>
          <a:xfrm>
            <a:off x="2500313" y="1714500"/>
            <a:ext cx="1928813"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4" name="Google Shape;334;p45"/>
          <p:cNvSpPr txBox="1"/>
          <p:nvPr>
            <p:ph idx="4" type="body"/>
          </p:nvPr>
        </p:nvSpPr>
        <p:spPr>
          <a:xfrm>
            <a:off x="2500313" y="1371600"/>
            <a:ext cx="1928813"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5" name="Google Shape;335;p45"/>
          <p:cNvSpPr txBox="1"/>
          <p:nvPr>
            <p:ph idx="5" type="body"/>
          </p:nvPr>
        </p:nvSpPr>
        <p:spPr>
          <a:xfrm>
            <a:off x="4714875" y="1714500"/>
            <a:ext cx="1928813"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6" name="Google Shape;336;p45"/>
          <p:cNvSpPr txBox="1"/>
          <p:nvPr>
            <p:ph idx="6" type="body"/>
          </p:nvPr>
        </p:nvSpPr>
        <p:spPr>
          <a:xfrm>
            <a:off x="4714875" y="1371600"/>
            <a:ext cx="1928813"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7" name="Google Shape;337;p45"/>
          <p:cNvSpPr txBox="1"/>
          <p:nvPr>
            <p:ph idx="7" type="body"/>
          </p:nvPr>
        </p:nvSpPr>
        <p:spPr>
          <a:xfrm>
            <a:off x="6929438" y="1714500"/>
            <a:ext cx="1928813" cy="6172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8" name="Google Shape;338;p45"/>
          <p:cNvSpPr txBox="1"/>
          <p:nvPr>
            <p:ph idx="8" type="body"/>
          </p:nvPr>
        </p:nvSpPr>
        <p:spPr>
          <a:xfrm>
            <a:off x="6929438" y="1371600"/>
            <a:ext cx="1928813" cy="34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b="1" sz="1800">
                <a:solidFill>
                  <a:schemeClr val="accent1"/>
                </a:solidFill>
              </a:defRPr>
            </a:lvl1pPr>
            <a:lvl2pPr indent="-228600" lvl="1" marL="914400" algn="l">
              <a:lnSpc>
                <a:spcPct val="100000"/>
              </a:lnSpc>
              <a:spcBef>
                <a:spcPts val="0"/>
              </a:spcBef>
              <a:spcAft>
                <a:spcPts val="0"/>
              </a:spcAft>
              <a:buClr>
                <a:schemeClr val="dk1"/>
              </a:buClr>
              <a:buSzPts val="1500"/>
              <a:buNone/>
              <a:defRPr b="1" sz="1500"/>
            </a:lvl2pPr>
            <a:lvl3pPr indent="-228600" lvl="2" marL="1371600" algn="l">
              <a:lnSpc>
                <a:spcPct val="100000"/>
              </a:lnSpc>
              <a:spcBef>
                <a:spcPts val="500"/>
              </a:spcBef>
              <a:spcAft>
                <a:spcPts val="0"/>
              </a:spcAft>
              <a:buClr>
                <a:schemeClr val="dk1"/>
              </a:buClr>
              <a:buSzPts val="1400"/>
              <a:buNone/>
              <a:defRPr b="1" sz="1400"/>
            </a:lvl3pPr>
            <a:lvl4pPr indent="-228600" lvl="3" marL="1828800" algn="l">
              <a:lnSpc>
                <a:spcPct val="100000"/>
              </a:lnSpc>
              <a:spcBef>
                <a:spcPts val="500"/>
              </a:spcBef>
              <a:spcAft>
                <a:spcPts val="0"/>
              </a:spcAft>
              <a:buClr>
                <a:schemeClr val="dk1"/>
              </a:buClr>
              <a:buSzPts val="1200"/>
              <a:buNone/>
              <a:defRPr b="1" sz="1200"/>
            </a:lvl4pPr>
            <a:lvl5pPr indent="-228600" lvl="4" marL="2286000" algn="l">
              <a:lnSpc>
                <a:spcPct val="10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500"/>
              </a:spcAft>
              <a:buClr>
                <a:schemeClr val="dk2"/>
              </a:buClr>
              <a:buSzPts val="1200"/>
              <a:buNone/>
              <a:defRPr b="1" sz="1200"/>
            </a:lvl9pPr>
          </a:lstStyle>
          <a:p/>
        </p:txBody>
      </p:sp>
      <p:sp>
        <p:nvSpPr>
          <p:cNvPr id="339" name="Google Shape;339;p45"/>
          <p:cNvSpPr txBox="1"/>
          <p:nvPr>
            <p:ph idx="9" type="body"/>
          </p:nvPr>
        </p:nvSpPr>
        <p:spPr>
          <a:xfrm>
            <a:off x="285750" y="2331719"/>
            <a:ext cx="1928812" cy="2071211"/>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40" name="Google Shape;340;p45"/>
          <p:cNvSpPr txBox="1"/>
          <p:nvPr>
            <p:ph idx="13" type="body"/>
          </p:nvPr>
        </p:nvSpPr>
        <p:spPr>
          <a:xfrm>
            <a:off x="2500313" y="2331719"/>
            <a:ext cx="1928812" cy="2071211"/>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41" name="Google Shape;341;p45"/>
          <p:cNvSpPr txBox="1"/>
          <p:nvPr>
            <p:ph idx="14" type="body"/>
          </p:nvPr>
        </p:nvSpPr>
        <p:spPr>
          <a:xfrm>
            <a:off x="4714875" y="2358854"/>
            <a:ext cx="1928812" cy="2043983"/>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42" name="Google Shape;342;p45"/>
          <p:cNvSpPr txBox="1"/>
          <p:nvPr>
            <p:ph idx="15" type="body"/>
          </p:nvPr>
        </p:nvSpPr>
        <p:spPr>
          <a:xfrm>
            <a:off x="6929438" y="2331719"/>
            <a:ext cx="1928812" cy="2071211"/>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43" name="Google Shape;343;p45"/>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4" name="Google Shape;344;p45"/>
          <p:cNvSpPr txBox="1"/>
          <p:nvPr>
            <p:ph type="title"/>
          </p:nvPr>
        </p:nvSpPr>
        <p:spPr>
          <a:xfrm>
            <a:off x="285751" y="285749"/>
            <a:ext cx="8572499" cy="595378"/>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5" name="Google Shape;345;p45"/>
          <p:cNvSpPr txBox="1"/>
          <p:nvPr>
            <p:ph idx="16"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46" name="Google Shape;346;p45"/>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773">
          <p15:clr>
            <a:srgbClr val="C35EA4"/>
          </p15:clr>
        </p15:guide>
        <p15:guide id="2" orient="horz" pos="699">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5 icons">
  <p:cSld name="Long Headline and 5 icons">
    <p:spTree>
      <p:nvGrpSpPr>
        <p:cNvPr id="347" name="Shape 347"/>
        <p:cNvGrpSpPr/>
        <p:nvPr/>
      </p:nvGrpSpPr>
      <p:grpSpPr>
        <a:xfrm>
          <a:off x="0" y="0"/>
          <a:ext cx="0" cy="0"/>
          <a:chOff x="0" y="0"/>
          <a:chExt cx="0" cy="0"/>
        </a:xfrm>
      </p:grpSpPr>
      <p:sp>
        <p:nvSpPr>
          <p:cNvPr id="348" name="Google Shape;348;p46"/>
          <p:cNvSpPr txBox="1"/>
          <p:nvPr>
            <p:ph type="title"/>
          </p:nvPr>
        </p:nvSpPr>
        <p:spPr>
          <a:xfrm>
            <a:off x="285750" y="285750"/>
            <a:ext cx="8572500" cy="599122"/>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9" name="Google Shape;349;p46"/>
          <p:cNvSpPr/>
          <p:nvPr>
            <p:ph idx="2" type="pic"/>
          </p:nvPr>
        </p:nvSpPr>
        <p:spPr>
          <a:xfrm>
            <a:off x="535328" y="1574156"/>
            <a:ext cx="984594" cy="984594"/>
          </a:xfrm>
          <a:prstGeom prst="rect">
            <a:avLst/>
          </a:prstGeom>
          <a:noFill/>
          <a:ln>
            <a:noFill/>
          </a:ln>
        </p:spPr>
      </p:sp>
      <p:sp>
        <p:nvSpPr>
          <p:cNvPr id="350" name="Google Shape;350;p46"/>
          <p:cNvSpPr txBox="1"/>
          <p:nvPr>
            <p:ph idx="1" type="body"/>
          </p:nvPr>
        </p:nvSpPr>
        <p:spPr>
          <a:xfrm>
            <a:off x="283061" y="2924174"/>
            <a:ext cx="1489128" cy="147865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dk1"/>
              </a:buClr>
              <a:buSzPts val="1500"/>
              <a:buFont typeface="Arial"/>
              <a:buNone/>
              <a:defRPr b="1" sz="1500">
                <a:latin typeface="Arial"/>
                <a:ea typeface="Arial"/>
                <a:cs typeface="Arial"/>
                <a:sym typeface="Arial"/>
              </a:defRPr>
            </a:lvl1pPr>
            <a:lvl2pPr indent="-228600" lvl="1" marL="914400" algn="ctr">
              <a:lnSpc>
                <a:spcPct val="100000"/>
              </a:lnSpc>
              <a:spcBef>
                <a:spcPts val="500"/>
              </a:spcBef>
              <a:spcAft>
                <a:spcPts val="0"/>
              </a:spcAft>
              <a:buClr>
                <a:schemeClr val="dk1"/>
              </a:buClr>
              <a:buSzPts val="1200"/>
              <a:buNone/>
              <a:defRPr sz="1200"/>
            </a:lvl2pPr>
            <a:lvl3pPr indent="-228600" lvl="2" marL="1371600" algn="ctr">
              <a:lnSpc>
                <a:spcPct val="100000"/>
              </a:lnSpc>
              <a:spcBef>
                <a:spcPts val="500"/>
              </a:spcBef>
              <a:spcAft>
                <a:spcPts val="0"/>
              </a:spcAft>
              <a:buClr>
                <a:schemeClr val="dk1"/>
              </a:buClr>
              <a:buSzPts val="900"/>
              <a:buNone/>
              <a:defRPr sz="900"/>
            </a:lvl3pPr>
            <a:lvl4pPr indent="-285750" lvl="3" marL="1828800" algn="ctr">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51" name="Google Shape;351;p46"/>
          <p:cNvSpPr txBox="1"/>
          <p:nvPr>
            <p:ph idx="3" type="body"/>
          </p:nvPr>
        </p:nvSpPr>
        <p:spPr>
          <a:xfrm>
            <a:off x="2054576" y="2924174"/>
            <a:ext cx="1489128" cy="148471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dk1"/>
              </a:buClr>
              <a:buSzPts val="1500"/>
              <a:buFont typeface="Arial"/>
              <a:buNone/>
              <a:defRPr b="1" sz="1500">
                <a:latin typeface="Arial"/>
                <a:ea typeface="Arial"/>
                <a:cs typeface="Arial"/>
                <a:sym typeface="Arial"/>
              </a:defRPr>
            </a:lvl1pPr>
            <a:lvl2pPr indent="-228600" lvl="1" marL="914400" algn="ctr">
              <a:lnSpc>
                <a:spcPct val="100000"/>
              </a:lnSpc>
              <a:spcBef>
                <a:spcPts val="500"/>
              </a:spcBef>
              <a:spcAft>
                <a:spcPts val="0"/>
              </a:spcAft>
              <a:buClr>
                <a:schemeClr val="dk1"/>
              </a:buClr>
              <a:buSzPts val="1200"/>
              <a:buNone/>
              <a:defRPr sz="1200"/>
            </a:lvl2pPr>
            <a:lvl3pPr indent="-228600" lvl="2" marL="1371600" algn="ctr">
              <a:lnSpc>
                <a:spcPct val="100000"/>
              </a:lnSpc>
              <a:spcBef>
                <a:spcPts val="500"/>
              </a:spcBef>
              <a:spcAft>
                <a:spcPts val="0"/>
              </a:spcAft>
              <a:buClr>
                <a:schemeClr val="dk1"/>
              </a:buClr>
              <a:buSzPts val="900"/>
              <a:buNone/>
              <a:defRPr sz="900"/>
            </a:lvl3pPr>
            <a:lvl4pPr indent="-285750" lvl="3" marL="1828800" algn="ctr">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52" name="Google Shape;352;p46"/>
          <p:cNvSpPr txBox="1"/>
          <p:nvPr>
            <p:ph idx="4" type="body"/>
          </p:nvPr>
        </p:nvSpPr>
        <p:spPr>
          <a:xfrm>
            <a:off x="3826091" y="2924174"/>
            <a:ext cx="1489128" cy="148471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dk1"/>
              </a:buClr>
              <a:buSzPts val="1500"/>
              <a:buFont typeface="Arial"/>
              <a:buNone/>
              <a:defRPr b="1" sz="1500">
                <a:latin typeface="Arial"/>
                <a:ea typeface="Arial"/>
                <a:cs typeface="Arial"/>
                <a:sym typeface="Arial"/>
              </a:defRPr>
            </a:lvl1pPr>
            <a:lvl2pPr indent="-228600" lvl="1" marL="914400" algn="ctr">
              <a:lnSpc>
                <a:spcPct val="100000"/>
              </a:lnSpc>
              <a:spcBef>
                <a:spcPts val="500"/>
              </a:spcBef>
              <a:spcAft>
                <a:spcPts val="0"/>
              </a:spcAft>
              <a:buClr>
                <a:schemeClr val="dk1"/>
              </a:buClr>
              <a:buSzPts val="1200"/>
              <a:buNone/>
              <a:defRPr sz="1200"/>
            </a:lvl2pPr>
            <a:lvl3pPr indent="-228600" lvl="2" marL="1371600" algn="ctr">
              <a:lnSpc>
                <a:spcPct val="100000"/>
              </a:lnSpc>
              <a:spcBef>
                <a:spcPts val="500"/>
              </a:spcBef>
              <a:spcAft>
                <a:spcPts val="0"/>
              </a:spcAft>
              <a:buClr>
                <a:schemeClr val="dk1"/>
              </a:buClr>
              <a:buSzPts val="900"/>
              <a:buNone/>
              <a:defRPr sz="900"/>
            </a:lvl3pPr>
            <a:lvl4pPr indent="-285750" lvl="3" marL="1828800" algn="ctr">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53" name="Google Shape;353;p46"/>
          <p:cNvSpPr txBox="1"/>
          <p:nvPr>
            <p:ph idx="5" type="body"/>
          </p:nvPr>
        </p:nvSpPr>
        <p:spPr>
          <a:xfrm>
            <a:off x="5597606" y="2924174"/>
            <a:ext cx="1489128" cy="148471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dk1"/>
              </a:buClr>
              <a:buSzPts val="1500"/>
              <a:buFont typeface="Arial"/>
              <a:buNone/>
              <a:defRPr b="1" sz="1500">
                <a:latin typeface="Arial"/>
                <a:ea typeface="Arial"/>
                <a:cs typeface="Arial"/>
                <a:sym typeface="Arial"/>
              </a:defRPr>
            </a:lvl1pPr>
            <a:lvl2pPr indent="-228600" lvl="1" marL="914400" algn="ctr">
              <a:lnSpc>
                <a:spcPct val="100000"/>
              </a:lnSpc>
              <a:spcBef>
                <a:spcPts val="500"/>
              </a:spcBef>
              <a:spcAft>
                <a:spcPts val="0"/>
              </a:spcAft>
              <a:buClr>
                <a:schemeClr val="dk1"/>
              </a:buClr>
              <a:buSzPts val="1200"/>
              <a:buNone/>
              <a:defRPr sz="1200"/>
            </a:lvl2pPr>
            <a:lvl3pPr indent="-228600" lvl="2" marL="1371600" algn="ctr">
              <a:lnSpc>
                <a:spcPct val="100000"/>
              </a:lnSpc>
              <a:spcBef>
                <a:spcPts val="500"/>
              </a:spcBef>
              <a:spcAft>
                <a:spcPts val="0"/>
              </a:spcAft>
              <a:buClr>
                <a:schemeClr val="dk1"/>
              </a:buClr>
              <a:buSzPts val="900"/>
              <a:buNone/>
              <a:defRPr sz="900"/>
            </a:lvl3pPr>
            <a:lvl4pPr indent="-285750" lvl="3" marL="1828800" algn="ctr">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54" name="Google Shape;354;p46"/>
          <p:cNvSpPr txBox="1"/>
          <p:nvPr>
            <p:ph idx="6" type="body"/>
          </p:nvPr>
        </p:nvSpPr>
        <p:spPr>
          <a:xfrm>
            <a:off x="7369122" y="2924174"/>
            <a:ext cx="1489128" cy="148471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dk1"/>
              </a:buClr>
              <a:buSzPts val="1500"/>
              <a:buFont typeface="Arial"/>
              <a:buNone/>
              <a:defRPr b="1" sz="1500">
                <a:latin typeface="Arial"/>
                <a:ea typeface="Arial"/>
                <a:cs typeface="Arial"/>
                <a:sym typeface="Arial"/>
              </a:defRPr>
            </a:lvl1pPr>
            <a:lvl2pPr indent="-228600" lvl="1" marL="914400" algn="ctr">
              <a:lnSpc>
                <a:spcPct val="100000"/>
              </a:lnSpc>
              <a:spcBef>
                <a:spcPts val="500"/>
              </a:spcBef>
              <a:spcAft>
                <a:spcPts val="0"/>
              </a:spcAft>
              <a:buClr>
                <a:schemeClr val="dk1"/>
              </a:buClr>
              <a:buSzPts val="1200"/>
              <a:buNone/>
              <a:defRPr sz="1200"/>
            </a:lvl2pPr>
            <a:lvl3pPr indent="-228600" lvl="2" marL="1371600" algn="ctr">
              <a:lnSpc>
                <a:spcPct val="100000"/>
              </a:lnSpc>
              <a:spcBef>
                <a:spcPts val="500"/>
              </a:spcBef>
              <a:spcAft>
                <a:spcPts val="0"/>
              </a:spcAft>
              <a:buClr>
                <a:schemeClr val="dk1"/>
              </a:buClr>
              <a:buSzPts val="900"/>
              <a:buNone/>
              <a:defRPr sz="900"/>
            </a:lvl3pPr>
            <a:lvl4pPr indent="-285750" lvl="3" marL="1828800" algn="ctr">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cxnSp>
        <p:nvCxnSpPr>
          <p:cNvPr id="355" name="Google Shape;355;p46"/>
          <p:cNvCxnSpPr/>
          <p:nvPr/>
        </p:nvCxnSpPr>
        <p:spPr>
          <a:xfrm>
            <a:off x="856175" y="2725616"/>
            <a:ext cx="342900" cy="0"/>
          </a:xfrm>
          <a:prstGeom prst="straightConnector1">
            <a:avLst/>
          </a:prstGeom>
          <a:noFill/>
          <a:ln cap="flat" cmpd="sng" w="28575">
            <a:solidFill>
              <a:schemeClr val="accent1"/>
            </a:solidFill>
            <a:prstDash val="solid"/>
            <a:miter lim="800000"/>
            <a:headEnd len="sm" w="sm" type="none"/>
            <a:tailEnd len="sm" w="sm" type="none"/>
          </a:ln>
        </p:spPr>
      </p:cxnSp>
      <p:cxnSp>
        <p:nvCxnSpPr>
          <p:cNvPr id="356" name="Google Shape;356;p46"/>
          <p:cNvCxnSpPr/>
          <p:nvPr/>
        </p:nvCxnSpPr>
        <p:spPr>
          <a:xfrm>
            <a:off x="2627690" y="2725616"/>
            <a:ext cx="342900" cy="0"/>
          </a:xfrm>
          <a:prstGeom prst="straightConnector1">
            <a:avLst/>
          </a:prstGeom>
          <a:noFill/>
          <a:ln cap="flat" cmpd="sng" w="28575">
            <a:solidFill>
              <a:schemeClr val="accent1"/>
            </a:solidFill>
            <a:prstDash val="solid"/>
            <a:miter lim="800000"/>
            <a:headEnd len="sm" w="sm" type="none"/>
            <a:tailEnd len="sm" w="sm" type="none"/>
          </a:ln>
        </p:spPr>
      </p:cxnSp>
      <p:cxnSp>
        <p:nvCxnSpPr>
          <p:cNvPr id="357" name="Google Shape;357;p46"/>
          <p:cNvCxnSpPr/>
          <p:nvPr/>
        </p:nvCxnSpPr>
        <p:spPr>
          <a:xfrm>
            <a:off x="4399205" y="2725616"/>
            <a:ext cx="342900" cy="0"/>
          </a:xfrm>
          <a:prstGeom prst="straightConnector1">
            <a:avLst/>
          </a:prstGeom>
          <a:noFill/>
          <a:ln cap="flat" cmpd="sng" w="28575">
            <a:solidFill>
              <a:schemeClr val="accent1"/>
            </a:solidFill>
            <a:prstDash val="solid"/>
            <a:miter lim="800000"/>
            <a:headEnd len="sm" w="sm" type="none"/>
            <a:tailEnd len="sm" w="sm" type="none"/>
          </a:ln>
        </p:spPr>
      </p:cxnSp>
      <p:cxnSp>
        <p:nvCxnSpPr>
          <p:cNvPr id="358" name="Google Shape;358;p46"/>
          <p:cNvCxnSpPr/>
          <p:nvPr/>
        </p:nvCxnSpPr>
        <p:spPr>
          <a:xfrm>
            <a:off x="6170720" y="2725616"/>
            <a:ext cx="342900" cy="0"/>
          </a:xfrm>
          <a:prstGeom prst="straightConnector1">
            <a:avLst/>
          </a:prstGeom>
          <a:noFill/>
          <a:ln cap="flat" cmpd="sng" w="28575">
            <a:solidFill>
              <a:schemeClr val="accent1"/>
            </a:solidFill>
            <a:prstDash val="solid"/>
            <a:miter lim="800000"/>
            <a:headEnd len="sm" w="sm" type="none"/>
            <a:tailEnd len="sm" w="sm" type="none"/>
          </a:ln>
        </p:spPr>
      </p:cxnSp>
      <p:cxnSp>
        <p:nvCxnSpPr>
          <p:cNvPr id="359" name="Google Shape;359;p46"/>
          <p:cNvCxnSpPr/>
          <p:nvPr/>
        </p:nvCxnSpPr>
        <p:spPr>
          <a:xfrm>
            <a:off x="7942236" y="2725616"/>
            <a:ext cx="342900" cy="0"/>
          </a:xfrm>
          <a:prstGeom prst="straightConnector1">
            <a:avLst/>
          </a:prstGeom>
          <a:noFill/>
          <a:ln cap="flat" cmpd="sng" w="28575">
            <a:solidFill>
              <a:schemeClr val="accent1"/>
            </a:solidFill>
            <a:prstDash val="solid"/>
            <a:miter lim="800000"/>
            <a:headEnd len="sm" w="sm" type="none"/>
            <a:tailEnd len="sm" w="sm" type="none"/>
          </a:ln>
        </p:spPr>
      </p:cxnSp>
      <p:sp>
        <p:nvSpPr>
          <p:cNvPr id="360" name="Google Shape;360;p46"/>
          <p:cNvSpPr/>
          <p:nvPr>
            <p:ph idx="7" type="pic"/>
          </p:nvPr>
        </p:nvSpPr>
        <p:spPr>
          <a:xfrm>
            <a:off x="2306843" y="1574156"/>
            <a:ext cx="984594" cy="984594"/>
          </a:xfrm>
          <a:prstGeom prst="rect">
            <a:avLst/>
          </a:prstGeom>
          <a:noFill/>
          <a:ln>
            <a:noFill/>
          </a:ln>
        </p:spPr>
      </p:sp>
      <p:sp>
        <p:nvSpPr>
          <p:cNvPr id="361" name="Google Shape;361;p46"/>
          <p:cNvSpPr/>
          <p:nvPr>
            <p:ph idx="8" type="pic"/>
          </p:nvPr>
        </p:nvSpPr>
        <p:spPr>
          <a:xfrm>
            <a:off x="4078358" y="1574156"/>
            <a:ext cx="984594" cy="984594"/>
          </a:xfrm>
          <a:prstGeom prst="rect">
            <a:avLst/>
          </a:prstGeom>
          <a:noFill/>
          <a:ln>
            <a:noFill/>
          </a:ln>
        </p:spPr>
      </p:sp>
      <p:sp>
        <p:nvSpPr>
          <p:cNvPr id="362" name="Google Shape;362;p46"/>
          <p:cNvSpPr/>
          <p:nvPr>
            <p:ph idx="9" type="pic"/>
          </p:nvPr>
        </p:nvSpPr>
        <p:spPr>
          <a:xfrm>
            <a:off x="5849873" y="1574156"/>
            <a:ext cx="984594" cy="984594"/>
          </a:xfrm>
          <a:prstGeom prst="rect">
            <a:avLst/>
          </a:prstGeom>
          <a:noFill/>
          <a:ln>
            <a:noFill/>
          </a:ln>
        </p:spPr>
      </p:sp>
      <p:sp>
        <p:nvSpPr>
          <p:cNvPr id="363" name="Google Shape;363;p46"/>
          <p:cNvSpPr/>
          <p:nvPr>
            <p:ph idx="13" type="pic"/>
          </p:nvPr>
        </p:nvSpPr>
        <p:spPr>
          <a:xfrm>
            <a:off x="7621389" y="1574156"/>
            <a:ext cx="984594" cy="984594"/>
          </a:xfrm>
          <a:prstGeom prst="rect">
            <a:avLst/>
          </a:prstGeom>
          <a:noFill/>
          <a:ln>
            <a:noFill/>
          </a:ln>
        </p:spPr>
      </p:sp>
      <p:sp>
        <p:nvSpPr>
          <p:cNvPr id="364" name="Google Shape;364;p46"/>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5" name="Google Shape;365;p46"/>
          <p:cNvSpPr txBox="1"/>
          <p:nvPr>
            <p:ph idx="14"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66" name="Google Shape;366;p46"/>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777">
          <p15:clr>
            <a:srgbClr val="C35EA4"/>
          </p15:clr>
        </p15:guide>
        <p15:guide id="2" orient="horz" pos="699">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Team 4-Box Shadow">
  <p:cSld name="Long Headline-Team 4-Box Shadow">
    <p:spTree>
      <p:nvGrpSpPr>
        <p:cNvPr id="367" name="Shape 367"/>
        <p:cNvGrpSpPr/>
        <p:nvPr/>
      </p:nvGrpSpPr>
      <p:grpSpPr>
        <a:xfrm>
          <a:off x="0" y="0"/>
          <a:ext cx="0" cy="0"/>
          <a:chOff x="0" y="0"/>
          <a:chExt cx="0" cy="0"/>
        </a:xfrm>
      </p:grpSpPr>
      <p:sp>
        <p:nvSpPr>
          <p:cNvPr id="368" name="Google Shape;368;p47"/>
          <p:cNvSpPr/>
          <p:nvPr>
            <p:ph idx="2" type="pic"/>
          </p:nvPr>
        </p:nvSpPr>
        <p:spPr>
          <a:xfrm>
            <a:off x="865991" y="1170385"/>
            <a:ext cx="1420950" cy="1420950"/>
          </a:xfrm>
          <a:prstGeom prst="rect">
            <a:avLst/>
          </a:prstGeom>
          <a:solidFill>
            <a:srgbClr val="F2F2F2"/>
          </a:solidFill>
          <a:ln>
            <a:noFill/>
          </a:ln>
          <a:effectLst>
            <a:outerShdw rotWithShape="0" algn="tl" dir="2700000" dist="215900">
              <a:schemeClr val="accent1"/>
            </a:outerShdw>
          </a:effectLst>
        </p:spPr>
      </p:sp>
      <p:sp>
        <p:nvSpPr>
          <p:cNvPr id="369" name="Google Shape;369;p47"/>
          <p:cNvSpPr/>
          <p:nvPr>
            <p:ph idx="3" type="pic"/>
          </p:nvPr>
        </p:nvSpPr>
        <p:spPr>
          <a:xfrm>
            <a:off x="2863013" y="1170385"/>
            <a:ext cx="1420950" cy="1420950"/>
          </a:xfrm>
          <a:prstGeom prst="rect">
            <a:avLst/>
          </a:prstGeom>
          <a:solidFill>
            <a:srgbClr val="F2F2F2"/>
          </a:solidFill>
          <a:ln>
            <a:noFill/>
          </a:ln>
          <a:effectLst>
            <a:outerShdw rotWithShape="0" algn="tl" dir="2700000" dist="215900">
              <a:schemeClr val="accent1"/>
            </a:outerShdw>
          </a:effectLst>
        </p:spPr>
      </p:sp>
      <p:sp>
        <p:nvSpPr>
          <p:cNvPr id="370" name="Google Shape;370;p47"/>
          <p:cNvSpPr/>
          <p:nvPr>
            <p:ph idx="4" type="pic"/>
          </p:nvPr>
        </p:nvSpPr>
        <p:spPr>
          <a:xfrm>
            <a:off x="4860035" y="1170385"/>
            <a:ext cx="1420950" cy="1420950"/>
          </a:xfrm>
          <a:prstGeom prst="rect">
            <a:avLst/>
          </a:prstGeom>
          <a:solidFill>
            <a:srgbClr val="F2F2F2"/>
          </a:solidFill>
          <a:ln>
            <a:noFill/>
          </a:ln>
          <a:effectLst>
            <a:outerShdw rotWithShape="0" algn="tl" dir="2700000" dist="215900">
              <a:schemeClr val="accent1"/>
            </a:outerShdw>
          </a:effectLst>
        </p:spPr>
      </p:sp>
      <p:sp>
        <p:nvSpPr>
          <p:cNvPr id="371" name="Google Shape;371;p47"/>
          <p:cNvSpPr/>
          <p:nvPr>
            <p:ph idx="5" type="pic"/>
          </p:nvPr>
        </p:nvSpPr>
        <p:spPr>
          <a:xfrm>
            <a:off x="6857057" y="1170385"/>
            <a:ext cx="1420950" cy="1420950"/>
          </a:xfrm>
          <a:prstGeom prst="rect">
            <a:avLst/>
          </a:prstGeom>
          <a:solidFill>
            <a:srgbClr val="F2F2F2"/>
          </a:solidFill>
          <a:ln>
            <a:noFill/>
          </a:ln>
          <a:effectLst>
            <a:outerShdw rotWithShape="0" algn="tl" dir="2700000" dist="215900">
              <a:schemeClr val="accent1"/>
            </a:outerShdw>
          </a:effectLst>
        </p:spPr>
      </p:sp>
      <p:sp>
        <p:nvSpPr>
          <p:cNvPr id="372" name="Google Shape;372;p47"/>
          <p:cNvSpPr txBox="1"/>
          <p:nvPr>
            <p:ph type="title"/>
          </p:nvPr>
        </p:nvSpPr>
        <p:spPr>
          <a:xfrm>
            <a:off x="285750" y="285750"/>
            <a:ext cx="85725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3" name="Google Shape;373;p47"/>
          <p:cNvSpPr txBox="1"/>
          <p:nvPr>
            <p:ph idx="1" type="body"/>
          </p:nvPr>
        </p:nvSpPr>
        <p:spPr>
          <a:xfrm>
            <a:off x="865990" y="2935532"/>
            <a:ext cx="1535988" cy="179839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accent2"/>
              </a:buClr>
              <a:buSzPts val="1600"/>
              <a:buFont typeface="Arial"/>
              <a:buNone/>
              <a:defRPr b="0" i="0" sz="1600">
                <a:solidFill>
                  <a:schemeClr val="accent2"/>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74" name="Google Shape;374;p47"/>
          <p:cNvSpPr txBox="1"/>
          <p:nvPr>
            <p:ph idx="6" type="body"/>
          </p:nvPr>
        </p:nvSpPr>
        <p:spPr>
          <a:xfrm>
            <a:off x="2863013" y="2935532"/>
            <a:ext cx="1535988" cy="179839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accent2"/>
              </a:buClr>
              <a:buSzPts val="1600"/>
              <a:buFont typeface="Arial"/>
              <a:buNone/>
              <a:defRPr b="0" i="0" sz="1600">
                <a:solidFill>
                  <a:schemeClr val="accent2"/>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75" name="Google Shape;375;p47"/>
          <p:cNvSpPr txBox="1"/>
          <p:nvPr>
            <p:ph idx="7" type="body"/>
          </p:nvPr>
        </p:nvSpPr>
        <p:spPr>
          <a:xfrm>
            <a:off x="4860035" y="2935532"/>
            <a:ext cx="1535988" cy="179839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accent2"/>
              </a:buClr>
              <a:buSzPts val="1600"/>
              <a:buFont typeface="Arial"/>
              <a:buNone/>
              <a:defRPr b="0" i="0" sz="1600">
                <a:solidFill>
                  <a:schemeClr val="accent2"/>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76" name="Google Shape;376;p47"/>
          <p:cNvSpPr txBox="1"/>
          <p:nvPr>
            <p:ph idx="8" type="body"/>
          </p:nvPr>
        </p:nvSpPr>
        <p:spPr>
          <a:xfrm>
            <a:off x="6857057" y="2935532"/>
            <a:ext cx="1535988" cy="179839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accent2"/>
              </a:buClr>
              <a:buSzPts val="1600"/>
              <a:buFont typeface="Arial"/>
              <a:buNone/>
              <a:defRPr b="0" i="0" sz="1600">
                <a:solidFill>
                  <a:schemeClr val="accent2"/>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77" name="Google Shape;377;p47"/>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8" name="Google Shape;378;p47"/>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Team 6-Light">
  <p:cSld name="Long Headline-Team 6-Light">
    <p:spTree>
      <p:nvGrpSpPr>
        <p:cNvPr id="379" name="Shape 379"/>
        <p:cNvGrpSpPr/>
        <p:nvPr/>
      </p:nvGrpSpPr>
      <p:grpSpPr>
        <a:xfrm>
          <a:off x="0" y="0"/>
          <a:ext cx="0" cy="0"/>
          <a:chOff x="0" y="0"/>
          <a:chExt cx="0" cy="0"/>
        </a:xfrm>
      </p:grpSpPr>
      <p:sp>
        <p:nvSpPr>
          <p:cNvPr id="380" name="Google Shape;380;p48"/>
          <p:cNvSpPr txBox="1"/>
          <p:nvPr>
            <p:ph type="title"/>
          </p:nvPr>
        </p:nvSpPr>
        <p:spPr>
          <a:xfrm>
            <a:off x="285750" y="285750"/>
            <a:ext cx="85725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1" name="Google Shape;381;p48"/>
          <p:cNvSpPr/>
          <p:nvPr>
            <p:ph idx="2" type="pic"/>
          </p:nvPr>
        </p:nvSpPr>
        <p:spPr>
          <a:xfrm>
            <a:off x="285750" y="1384208"/>
            <a:ext cx="1165860" cy="1165860"/>
          </a:xfrm>
          <a:prstGeom prst="rect">
            <a:avLst/>
          </a:prstGeom>
          <a:solidFill>
            <a:srgbClr val="F2F2F2"/>
          </a:solidFill>
          <a:ln>
            <a:noFill/>
          </a:ln>
        </p:spPr>
      </p:sp>
      <p:sp>
        <p:nvSpPr>
          <p:cNvPr id="382" name="Google Shape;382;p48"/>
          <p:cNvSpPr/>
          <p:nvPr>
            <p:ph idx="3" type="pic"/>
          </p:nvPr>
        </p:nvSpPr>
        <p:spPr>
          <a:xfrm>
            <a:off x="1767078" y="1384208"/>
            <a:ext cx="1165860" cy="1165860"/>
          </a:xfrm>
          <a:prstGeom prst="rect">
            <a:avLst/>
          </a:prstGeom>
          <a:solidFill>
            <a:srgbClr val="F2F2F2"/>
          </a:solidFill>
          <a:ln>
            <a:noFill/>
          </a:ln>
        </p:spPr>
      </p:sp>
      <p:sp>
        <p:nvSpPr>
          <p:cNvPr id="383" name="Google Shape;383;p48"/>
          <p:cNvSpPr/>
          <p:nvPr>
            <p:ph idx="4" type="pic"/>
          </p:nvPr>
        </p:nvSpPr>
        <p:spPr>
          <a:xfrm>
            <a:off x="3248406" y="1384208"/>
            <a:ext cx="1165860" cy="1165860"/>
          </a:xfrm>
          <a:prstGeom prst="rect">
            <a:avLst/>
          </a:prstGeom>
          <a:solidFill>
            <a:srgbClr val="F2F2F2"/>
          </a:solidFill>
          <a:ln>
            <a:noFill/>
          </a:ln>
        </p:spPr>
      </p:sp>
      <p:sp>
        <p:nvSpPr>
          <p:cNvPr id="384" name="Google Shape;384;p48"/>
          <p:cNvSpPr/>
          <p:nvPr>
            <p:ph idx="5" type="pic"/>
          </p:nvPr>
        </p:nvSpPr>
        <p:spPr>
          <a:xfrm>
            <a:off x="4729734" y="1384208"/>
            <a:ext cx="1165860" cy="1165860"/>
          </a:xfrm>
          <a:prstGeom prst="rect">
            <a:avLst/>
          </a:prstGeom>
          <a:solidFill>
            <a:srgbClr val="F2F2F2"/>
          </a:solidFill>
          <a:ln>
            <a:noFill/>
          </a:ln>
        </p:spPr>
      </p:sp>
      <p:sp>
        <p:nvSpPr>
          <p:cNvPr id="385" name="Google Shape;385;p48"/>
          <p:cNvSpPr/>
          <p:nvPr>
            <p:ph idx="6" type="pic"/>
          </p:nvPr>
        </p:nvSpPr>
        <p:spPr>
          <a:xfrm>
            <a:off x="7692390" y="1384208"/>
            <a:ext cx="1165860" cy="1165860"/>
          </a:xfrm>
          <a:prstGeom prst="rect">
            <a:avLst/>
          </a:prstGeom>
          <a:solidFill>
            <a:srgbClr val="F2F2F2"/>
          </a:solidFill>
          <a:ln>
            <a:noFill/>
          </a:ln>
        </p:spPr>
      </p:sp>
      <p:sp>
        <p:nvSpPr>
          <p:cNvPr id="386" name="Google Shape;386;p48"/>
          <p:cNvSpPr/>
          <p:nvPr>
            <p:ph idx="7" type="pic"/>
          </p:nvPr>
        </p:nvSpPr>
        <p:spPr>
          <a:xfrm>
            <a:off x="6211062" y="1384208"/>
            <a:ext cx="1165860" cy="1165860"/>
          </a:xfrm>
          <a:prstGeom prst="rect">
            <a:avLst/>
          </a:prstGeom>
          <a:solidFill>
            <a:srgbClr val="F2F2F2"/>
          </a:solidFill>
          <a:ln>
            <a:noFill/>
          </a:ln>
        </p:spPr>
      </p:sp>
      <p:sp>
        <p:nvSpPr>
          <p:cNvPr id="387" name="Google Shape;387;p48"/>
          <p:cNvSpPr txBox="1"/>
          <p:nvPr>
            <p:ph idx="1" type="body"/>
          </p:nvPr>
        </p:nvSpPr>
        <p:spPr>
          <a:xfrm>
            <a:off x="283061" y="2944914"/>
            <a:ext cx="1165860" cy="1457920"/>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88" name="Google Shape;388;p48"/>
          <p:cNvSpPr txBox="1"/>
          <p:nvPr>
            <p:ph idx="8" type="body"/>
          </p:nvPr>
        </p:nvSpPr>
        <p:spPr>
          <a:xfrm>
            <a:off x="1764927" y="2944914"/>
            <a:ext cx="1165860" cy="146397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89" name="Google Shape;389;p48"/>
          <p:cNvSpPr txBox="1"/>
          <p:nvPr>
            <p:ph idx="9" type="body"/>
          </p:nvPr>
        </p:nvSpPr>
        <p:spPr>
          <a:xfrm>
            <a:off x="3246793" y="2944914"/>
            <a:ext cx="1165860" cy="146397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90" name="Google Shape;390;p48"/>
          <p:cNvSpPr txBox="1"/>
          <p:nvPr>
            <p:ph idx="13" type="body"/>
          </p:nvPr>
        </p:nvSpPr>
        <p:spPr>
          <a:xfrm>
            <a:off x="4728658" y="2944914"/>
            <a:ext cx="1165860" cy="146397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91" name="Google Shape;391;p48"/>
          <p:cNvSpPr txBox="1"/>
          <p:nvPr>
            <p:ph idx="14" type="body"/>
          </p:nvPr>
        </p:nvSpPr>
        <p:spPr>
          <a:xfrm>
            <a:off x="6210524" y="2944914"/>
            <a:ext cx="1165860" cy="146397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92" name="Google Shape;392;p48"/>
          <p:cNvSpPr txBox="1"/>
          <p:nvPr>
            <p:ph idx="15" type="body"/>
          </p:nvPr>
        </p:nvSpPr>
        <p:spPr>
          <a:xfrm>
            <a:off x="7692390" y="2944914"/>
            <a:ext cx="1165860" cy="146397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lvl2pPr>
            <a:lvl3pPr indent="-228600" lvl="2" marL="1371600" algn="l">
              <a:lnSpc>
                <a:spcPct val="100000"/>
              </a:lnSpc>
              <a:spcBef>
                <a:spcPts val="5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393" name="Google Shape;393;p48"/>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4" name="Google Shape;394;p48"/>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95" name="Google Shape;395;p48"/>
          <p:cNvSpPr/>
          <p:nvPr>
            <p:ph idx="16" type="pic"/>
          </p:nvPr>
        </p:nvSpPr>
        <p:spPr>
          <a:xfrm>
            <a:off x="283061" y="2754162"/>
            <a:ext cx="342900" cy="20574"/>
          </a:xfrm>
          <a:prstGeom prst="rect">
            <a:avLst/>
          </a:prstGeom>
          <a:solidFill>
            <a:schemeClr val="accent1"/>
          </a:solidFill>
          <a:ln>
            <a:noFill/>
          </a:ln>
        </p:spPr>
      </p:sp>
      <p:sp>
        <p:nvSpPr>
          <p:cNvPr id="396" name="Google Shape;396;p48"/>
          <p:cNvSpPr/>
          <p:nvPr>
            <p:ph idx="17" type="pic"/>
          </p:nvPr>
        </p:nvSpPr>
        <p:spPr>
          <a:xfrm>
            <a:off x="1767078" y="2754162"/>
            <a:ext cx="342900" cy="20574"/>
          </a:xfrm>
          <a:prstGeom prst="rect">
            <a:avLst/>
          </a:prstGeom>
          <a:solidFill>
            <a:schemeClr val="accent1"/>
          </a:solidFill>
          <a:ln>
            <a:noFill/>
          </a:ln>
        </p:spPr>
      </p:sp>
      <p:sp>
        <p:nvSpPr>
          <p:cNvPr id="397" name="Google Shape;397;p48"/>
          <p:cNvSpPr/>
          <p:nvPr>
            <p:ph idx="18" type="pic"/>
          </p:nvPr>
        </p:nvSpPr>
        <p:spPr>
          <a:xfrm>
            <a:off x="3248406" y="2754162"/>
            <a:ext cx="342900" cy="20574"/>
          </a:xfrm>
          <a:prstGeom prst="rect">
            <a:avLst/>
          </a:prstGeom>
          <a:solidFill>
            <a:schemeClr val="accent1"/>
          </a:solidFill>
          <a:ln>
            <a:noFill/>
          </a:ln>
        </p:spPr>
      </p:sp>
      <p:sp>
        <p:nvSpPr>
          <p:cNvPr id="398" name="Google Shape;398;p48"/>
          <p:cNvSpPr/>
          <p:nvPr>
            <p:ph idx="19" type="pic"/>
          </p:nvPr>
        </p:nvSpPr>
        <p:spPr>
          <a:xfrm>
            <a:off x="4729734" y="2754162"/>
            <a:ext cx="342900" cy="20574"/>
          </a:xfrm>
          <a:prstGeom prst="rect">
            <a:avLst/>
          </a:prstGeom>
          <a:solidFill>
            <a:schemeClr val="accent1"/>
          </a:solidFill>
          <a:ln>
            <a:noFill/>
          </a:ln>
        </p:spPr>
      </p:sp>
      <p:sp>
        <p:nvSpPr>
          <p:cNvPr id="399" name="Google Shape;399;p48"/>
          <p:cNvSpPr/>
          <p:nvPr>
            <p:ph idx="20" type="pic"/>
          </p:nvPr>
        </p:nvSpPr>
        <p:spPr>
          <a:xfrm>
            <a:off x="6211062" y="2754162"/>
            <a:ext cx="342900" cy="20574"/>
          </a:xfrm>
          <a:prstGeom prst="rect">
            <a:avLst/>
          </a:prstGeom>
          <a:solidFill>
            <a:schemeClr val="accent1"/>
          </a:solidFill>
          <a:ln>
            <a:noFill/>
          </a:ln>
        </p:spPr>
      </p:sp>
      <p:sp>
        <p:nvSpPr>
          <p:cNvPr id="400" name="Google Shape;400;p48"/>
          <p:cNvSpPr/>
          <p:nvPr>
            <p:ph idx="21" type="pic"/>
          </p:nvPr>
        </p:nvSpPr>
        <p:spPr>
          <a:xfrm>
            <a:off x="7692390" y="2754162"/>
            <a:ext cx="342900" cy="20574"/>
          </a:xfrm>
          <a:prstGeom prst="rect">
            <a:avLst/>
          </a:prstGeom>
          <a:solidFill>
            <a:schemeClr val="accent1"/>
          </a:solidFill>
          <a:ln>
            <a:noFill/>
          </a:ln>
        </p:spPr>
      </p:sp>
    </p:spTree>
  </p:cSld>
  <p:clrMapOvr>
    <a:masterClrMapping/>
  </p:clrMapOvr>
  <p:extLst>
    <p:ext uri="{DCECCB84-F9BA-43D5-87BE-67443E8EF086}">
      <p15:sldGuideLst>
        <p15:guide id="1" orient="horz" pos="2777">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Team 6-Dark" showMasterSp="0">
  <p:cSld name="Long Headline-Team 6-Dark">
    <p:bg>
      <p:bgPr>
        <a:solidFill>
          <a:schemeClr val="accent3"/>
        </a:solidFill>
      </p:bgPr>
    </p:bg>
    <p:spTree>
      <p:nvGrpSpPr>
        <p:cNvPr id="401" name="Shape 401"/>
        <p:cNvGrpSpPr/>
        <p:nvPr/>
      </p:nvGrpSpPr>
      <p:grpSpPr>
        <a:xfrm>
          <a:off x="0" y="0"/>
          <a:ext cx="0" cy="0"/>
          <a:chOff x="0" y="0"/>
          <a:chExt cx="0" cy="0"/>
        </a:xfrm>
      </p:grpSpPr>
      <p:sp>
        <p:nvSpPr>
          <p:cNvPr id="402" name="Google Shape;402;p49"/>
          <p:cNvSpPr txBox="1"/>
          <p:nvPr>
            <p:ph type="title"/>
          </p:nvPr>
        </p:nvSpPr>
        <p:spPr>
          <a:xfrm>
            <a:off x="285750" y="285750"/>
            <a:ext cx="85725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3" name="Google Shape;403;p49"/>
          <p:cNvSpPr/>
          <p:nvPr>
            <p:ph idx="2" type="pic"/>
          </p:nvPr>
        </p:nvSpPr>
        <p:spPr>
          <a:xfrm>
            <a:off x="285750" y="1384208"/>
            <a:ext cx="1165860" cy="1165860"/>
          </a:xfrm>
          <a:prstGeom prst="rect">
            <a:avLst/>
          </a:prstGeom>
          <a:solidFill>
            <a:srgbClr val="F2F2F2"/>
          </a:solidFill>
          <a:ln>
            <a:noFill/>
          </a:ln>
        </p:spPr>
      </p:sp>
      <p:sp>
        <p:nvSpPr>
          <p:cNvPr id="404" name="Google Shape;404;p49"/>
          <p:cNvSpPr/>
          <p:nvPr>
            <p:ph idx="3" type="pic"/>
          </p:nvPr>
        </p:nvSpPr>
        <p:spPr>
          <a:xfrm>
            <a:off x="1767078" y="1384208"/>
            <a:ext cx="1165860" cy="1165860"/>
          </a:xfrm>
          <a:prstGeom prst="rect">
            <a:avLst/>
          </a:prstGeom>
          <a:solidFill>
            <a:srgbClr val="F2F2F2"/>
          </a:solidFill>
          <a:ln>
            <a:noFill/>
          </a:ln>
        </p:spPr>
      </p:sp>
      <p:sp>
        <p:nvSpPr>
          <p:cNvPr id="405" name="Google Shape;405;p49"/>
          <p:cNvSpPr/>
          <p:nvPr>
            <p:ph idx="4" type="pic"/>
          </p:nvPr>
        </p:nvSpPr>
        <p:spPr>
          <a:xfrm>
            <a:off x="3248406" y="1384208"/>
            <a:ext cx="1165860" cy="1165860"/>
          </a:xfrm>
          <a:prstGeom prst="rect">
            <a:avLst/>
          </a:prstGeom>
          <a:solidFill>
            <a:srgbClr val="F2F2F2"/>
          </a:solidFill>
          <a:ln>
            <a:noFill/>
          </a:ln>
        </p:spPr>
      </p:sp>
      <p:sp>
        <p:nvSpPr>
          <p:cNvPr id="406" name="Google Shape;406;p49"/>
          <p:cNvSpPr/>
          <p:nvPr>
            <p:ph idx="5" type="pic"/>
          </p:nvPr>
        </p:nvSpPr>
        <p:spPr>
          <a:xfrm>
            <a:off x="4729734" y="1384208"/>
            <a:ext cx="1165860" cy="1165860"/>
          </a:xfrm>
          <a:prstGeom prst="rect">
            <a:avLst/>
          </a:prstGeom>
          <a:solidFill>
            <a:srgbClr val="F2F2F2"/>
          </a:solidFill>
          <a:ln>
            <a:noFill/>
          </a:ln>
        </p:spPr>
      </p:sp>
      <p:sp>
        <p:nvSpPr>
          <p:cNvPr id="407" name="Google Shape;407;p49"/>
          <p:cNvSpPr/>
          <p:nvPr>
            <p:ph idx="6" type="pic"/>
          </p:nvPr>
        </p:nvSpPr>
        <p:spPr>
          <a:xfrm>
            <a:off x="7692390" y="1384208"/>
            <a:ext cx="1165860" cy="1165860"/>
          </a:xfrm>
          <a:prstGeom prst="rect">
            <a:avLst/>
          </a:prstGeom>
          <a:solidFill>
            <a:srgbClr val="F2F2F2"/>
          </a:solidFill>
          <a:ln>
            <a:noFill/>
          </a:ln>
        </p:spPr>
      </p:sp>
      <p:sp>
        <p:nvSpPr>
          <p:cNvPr id="408" name="Google Shape;408;p49"/>
          <p:cNvSpPr txBox="1"/>
          <p:nvPr>
            <p:ph idx="1" type="body"/>
          </p:nvPr>
        </p:nvSpPr>
        <p:spPr>
          <a:xfrm>
            <a:off x="283061" y="2944914"/>
            <a:ext cx="1165860" cy="1457919"/>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lvl2pPr>
            <a:lvl3pPr indent="-228600" lvl="2" marL="1371600" algn="l">
              <a:lnSpc>
                <a:spcPct val="100000"/>
              </a:lnSpc>
              <a:spcBef>
                <a:spcPts val="500"/>
              </a:spcBef>
              <a:spcAft>
                <a:spcPts val="0"/>
              </a:spcAft>
              <a:buClr>
                <a:schemeClr val="lt1"/>
              </a:buClr>
              <a:buSzPts val="900"/>
              <a:buNone/>
              <a:defRPr sz="900"/>
            </a:lvl3pPr>
            <a:lvl4pPr indent="-285750" lvl="3" marL="1828800" algn="l">
              <a:lnSpc>
                <a:spcPct val="100000"/>
              </a:lnSpc>
              <a:spcBef>
                <a:spcPts val="500"/>
              </a:spcBef>
              <a:spcAft>
                <a:spcPts val="0"/>
              </a:spcAft>
              <a:buClr>
                <a:schemeClr val="lt1"/>
              </a:buClr>
              <a:buSzPts val="900"/>
              <a:buFont typeface="Arial"/>
              <a:buChar char="•"/>
              <a:defRPr sz="900"/>
            </a:lvl4pPr>
            <a:lvl5pPr indent="-304800" lvl="4" marL="2286000" algn="l">
              <a:lnSpc>
                <a:spcPct val="100000"/>
              </a:lnSpc>
              <a:spcBef>
                <a:spcPts val="500"/>
              </a:spcBef>
              <a:spcAft>
                <a:spcPts val="0"/>
              </a:spcAft>
              <a:buClr>
                <a:schemeClr val="lt1"/>
              </a:buClr>
              <a:buSzPts val="1200"/>
              <a:buChar char="•"/>
              <a:defRPr sz="1200"/>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409" name="Google Shape;409;p49"/>
          <p:cNvSpPr txBox="1"/>
          <p:nvPr>
            <p:ph idx="7" type="body"/>
          </p:nvPr>
        </p:nvSpPr>
        <p:spPr>
          <a:xfrm>
            <a:off x="1764927" y="2944914"/>
            <a:ext cx="1165860" cy="146397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lvl2pPr>
            <a:lvl3pPr indent="-228600" lvl="2" marL="1371600" algn="l">
              <a:lnSpc>
                <a:spcPct val="100000"/>
              </a:lnSpc>
              <a:spcBef>
                <a:spcPts val="500"/>
              </a:spcBef>
              <a:spcAft>
                <a:spcPts val="0"/>
              </a:spcAft>
              <a:buClr>
                <a:schemeClr val="lt1"/>
              </a:buClr>
              <a:buSzPts val="900"/>
              <a:buNone/>
              <a:defRPr sz="900"/>
            </a:lvl3pPr>
            <a:lvl4pPr indent="-285750" lvl="3" marL="1828800" algn="l">
              <a:lnSpc>
                <a:spcPct val="100000"/>
              </a:lnSpc>
              <a:spcBef>
                <a:spcPts val="500"/>
              </a:spcBef>
              <a:spcAft>
                <a:spcPts val="0"/>
              </a:spcAft>
              <a:buClr>
                <a:schemeClr val="lt1"/>
              </a:buClr>
              <a:buSzPts val="900"/>
              <a:buFont typeface="Arial"/>
              <a:buChar char="•"/>
              <a:defRPr sz="900"/>
            </a:lvl4pPr>
            <a:lvl5pPr indent="-304800" lvl="4" marL="2286000" algn="l">
              <a:lnSpc>
                <a:spcPct val="100000"/>
              </a:lnSpc>
              <a:spcBef>
                <a:spcPts val="500"/>
              </a:spcBef>
              <a:spcAft>
                <a:spcPts val="0"/>
              </a:spcAft>
              <a:buClr>
                <a:schemeClr val="lt1"/>
              </a:buClr>
              <a:buSzPts val="1200"/>
              <a:buChar char="•"/>
              <a:defRPr sz="1200"/>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410" name="Google Shape;410;p49"/>
          <p:cNvSpPr/>
          <p:nvPr>
            <p:ph idx="8" type="pic"/>
          </p:nvPr>
        </p:nvSpPr>
        <p:spPr>
          <a:xfrm>
            <a:off x="6211062" y="1384208"/>
            <a:ext cx="1165860" cy="1165860"/>
          </a:xfrm>
          <a:prstGeom prst="rect">
            <a:avLst/>
          </a:prstGeom>
          <a:solidFill>
            <a:srgbClr val="F2F2F2"/>
          </a:solidFill>
          <a:ln>
            <a:noFill/>
          </a:ln>
        </p:spPr>
      </p:sp>
      <p:sp>
        <p:nvSpPr>
          <p:cNvPr id="411" name="Google Shape;411;p49"/>
          <p:cNvSpPr txBox="1"/>
          <p:nvPr>
            <p:ph idx="9" type="body"/>
          </p:nvPr>
        </p:nvSpPr>
        <p:spPr>
          <a:xfrm>
            <a:off x="3246793" y="2944914"/>
            <a:ext cx="1165860" cy="1463970"/>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lvl2pPr>
            <a:lvl3pPr indent="-228600" lvl="2" marL="1371600" algn="l">
              <a:lnSpc>
                <a:spcPct val="100000"/>
              </a:lnSpc>
              <a:spcBef>
                <a:spcPts val="500"/>
              </a:spcBef>
              <a:spcAft>
                <a:spcPts val="0"/>
              </a:spcAft>
              <a:buClr>
                <a:schemeClr val="lt1"/>
              </a:buClr>
              <a:buSzPts val="900"/>
              <a:buNone/>
              <a:defRPr sz="900"/>
            </a:lvl3pPr>
            <a:lvl4pPr indent="-285750" lvl="3" marL="1828800" algn="l">
              <a:lnSpc>
                <a:spcPct val="100000"/>
              </a:lnSpc>
              <a:spcBef>
                <a:spcPts val="500"/>
              </a:spcBef>
              <a:spcAft>
                <a:spcPts val="0"/>
              </a:spcAft>
              <a:buClr>
                <a:schemeClr val="lt1"/>
              </a:buClr>
              <a:buSzPts val="900"/>
              <a:buFont typeface="Arial"/>
              <a:buChar char="•"/>
              <a:defRPr sz="900"/>
            </a:lvl4pPr>
            <a:lvl5pPr indent="-304800" lvl="4" marL="2286000" algn="l">
              <a:lnSpc>
                <a:spcPct val="100000"/>
              </a:lnSpc>
              <a:spcBef>
                <a:spcPts val="500"/>
              </a:spcBef>
              <a:spcAft>
                <a:spcPts val="0"/>
              </a:spcAft>
              <a:buClr>
                <a:schemeClr val="lt1"/>
              </a:buClr>
              <a:buSzPts val="1200"/>
              <a:buChar char="•"/>
              <a:defRPr sz="1200"/>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412" name="Google Shape;412;p49"/>
          <p:cNvSpPr txBox="1"/>
          <p:nvPr>
            <p:ph idx="13" type="body"/>
          </p:nvPr>
        </p:nvSpPr>
        <p:spPr>
          <a:xfrm>
            <a:off x="4728658" y="2944914"/>
            <a:ext cx="1165860" cy="1463970"/>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lvl2pPr>
            <a:lvl3pPr indent="-228600" lvl="2" marL="1371600" algn="l">
              <a:lnSpc>
                <a:spcPct val="100000"/>
              </a:lnSpc>
              <a:spcBef>
                <a:spcPts val="500"/>
              </a:spcBef>
              <a:spcAft>
                <a:spcPts val="0"/>
              </a:spcAft>
              <a:buClr>
                <a:schemeClr val="lt1"/>
              </a:buClr>
              <a:buSzPts val="900"/>
              <a:buNone/>
              <a:defRPr sz="900"/>
            </a:lvl3pPr>
            <a:lvl4pPr indent="-285750" lvl="3" marL="1828800" algn="l">
              <a:lnSpc>
                <a:spcPct val="100000"/>
              </a:lnSpc>
              <a:spcBef>
                <a:spcPts val="500"/>
              </a:spcBef>
              <a:spcAft>
                <a:spcPts val="0"/>
              </a:spcAft>
              <a:buClr>
                <a:schemeClr val="lt1"/>
              </a:buClr>
              <a:buSzPts val="900"/>
              <a:buFont typeface="Arial"/>
              <a:buChar char="•"/>
              <a:defRPr sz="900"/>
            </a:lvl4pPr>
            <a:lvl5pPr indent="-304800" lvl="4" marL="2286000" algn="l">
              <a:lnSpc>
                <a:spcPct val="100000"/>
              </a:lnSpc>
              <a:spcBef>
                <a:spcPts val="500"/>
              </a:spcBef>
              <a:spcAft>
                <a:spcPts val="0"/>
              </a:spcAft>
              <a:buClr>
                <a:schemeClr val="lt1"/>
              </a:buClr>
              <a:buSzPts val="1200"/>
              <a:buChar char="•"/>
              <a:defRPr sz="1200"/>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413" name="Google Shape;413;p49"/>
          <p:cNvSpPr txBox="1"/>
          <p:nvPr>
            <p:ph idx="14" type="body"/>
          </p:nvPr>
        </p:nvSpPr>
        <p:spPr>
          <a:xfrm>
            <a:off x="6210524" y="2944914"/>
            <a:ext cx="1165860" cy="1463969"/>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lvl2pPr>
            <a:lvl3pPr indent="-228600" lvl="2" marL="1371600" algn="l">
              <a:lnSpc>
                <a:spcPct val="100000"/>
              </a:lnSpc>
              <a:spcBef>
                <a:spcPts val="500"/>
              </a:spcBef>
              <a:spcAft>
                <a:spcPts val="0"/>
              </a:spcAft>
              <a:buClr>
                <a:schemeClr val="lt1"/>
              </a:buClr>
              <a:buSzPts val="900"/>
              <a:buNone/>
              <a:defRPr sz="900"/>
            </a:lvl3pPr>
            <a:lvl4pPr indent="-285750" lvl="3" marL="1828800" algn="l">
              <a:lnSpc>
                <a:spcPct val="100000"/>
              </a:lnSpc>
              <a:spcBef>
                <a:spcPts val="500"/>
              </a:spcBef>
              <a:spcAft>
                <a:spcPts val="0"/>
              </a:spcAft>
              <a:buClr>
                <a:schemeClr val="lt1"/>
              </a:buClr>
              <a:buSzPts val="900"/>
              <a:buFont typeface="Arial"/>
              <a:buChar char="•"/>
              <a:defRPr sz="900"/>
            </a:lvl4pPr>
            <a:lvl5pPr indent="-304800" lvl="4" marL="2286000" algn="l">
              <a:lnSpc>
                <a:spcPct val="100000"/>
              </a:lnSpc>
              <a:spcBef>
                <a:spcPts val="500"/>
              </a:spcBef>
              <a:spcAft>
                <a:spcPts val="0"/>
              </a:spcAft>
              <a:buClr>
                <a:schemeClr val="lt1"/>
              </a:buClr>
              <a:buSzPts val="1200"/>
              <a:buChar char="•"/>
              <a:defRPr sz="1200"/>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414" name="Google Shape;414;p49"/>
          <p:cNvSpPr txBox="1"/>
          <p:nvPr>
            <p:ph idx="15" type="body"/>
          </p:nvPr>
        </p:nvSpPr>
        <p:spPr>
          <a:xfrm>
            <a:off x="7692390" y="2944914"/>
            <a:ext cx="1165860" cy="1457918"/>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600"/>
              <a:buFont typeface="Arial"/>
              <a:buNone/>
              <a:defRPr b="0" i="0" sz="1600">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lvl2pPr>
            <a:lvl3pPr indent="-228600" lvl="2" marL="1371600" algn="l">
              <a:lnSpc>
                <a:spcPct val="100000"/>
              </a:lnSpc>
              <a:spcBef>
                <a:spcPts val="500"/>
              </a:spcBef>
              <a:spcAft>
                <a:spcPts val="0"/>
              </a:spcAft>
              <a:buClr>
                <a:schemeClr val="lt1"/>
              </a:buClr>
              <a:buSzPts val="900"/>
              <a:buNone/>
              <a:defRPr sz="900"/>
            </a:lvl3pPr>
            <a:lvl4pPr indent="-285750" lvl="3" marL="1828800" algn="l">
              <a:lnSpc>
                <a:spcPct val="100000"/>
              </a:lnSpc>
              <a:spcBef>
                <a:spcPts val="500"/>
              </a:spcBef>
              <a:spcAft>
                <a:spcPts val="0"/>
              </a:spcAft>
              <a:buClr>
                <a:schemeClr val="lt1"/>
              </a:buClr>
              <a:buSzPts val="900"/>
              <a:buFont typeface="Arial"/>
              <a:buChar char="•"/>
              <a:defRPr sz="900"/>
            </a:lvl4pPr>
            <a:lvl5pPr indent="-304800" lvl="4" marL="2286000" algn="l">
              <a:lnSpc>
                <a:spcPct val="100000"/>
              </a:lnSpc>
              <a:spcBef>
                <a:spcPts val="500"/>
              </a:spcBef>
              <a:spcAft>
                <a:spcPts val="0"/>
              </a:spcAft>
              <a:buClr>
                <a:schemeClr val="lt1"/>
              </a:buClr>
              <a:buSzPts val="1200"/>
              <a:buChar char="•"/>
              <a:defRPr sz="1200"/>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id="415" name="Google Shape;415;p49"/>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416" name="Google Shape;416;p49"/>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17" name="Google Shape;417;p49"/>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18" name="Google Shape;418;p49"/>
          <p:cNvSpPr/>
          <p:nvPr>
            <p:ph idx="16" type="pic"/>
          </p:nvPr>
        </p:nvSpPr>
        <p:spPr>
          <a:xfrm>
            <a:off x="285750" y="2735373"/>
            <a:ext cx="342900" cy="20574"/>
          </a:xfrm>
          <a:prstGeom prst="rect">
            <a:avLst/>
          </a:prstGeom>
          <a:solidFill>
            <a:schemeClr val="accent1"/>
          </a:solidFill>
          <a:ln>
            <a:noFill/>
          </a:ln>
        </p:spPr>
      </p:sp>
      <p:sp>
        <p:nvSpPr>
          <p:cNvPr id="419" name="Google Shape;419;p49"/>
          <p:cNvSpPr/>
          <p:nvPr>
            <p:ph idx="17" type="pic"/>
          </p:nvPr>
        </p:nvSpPr>
        <p:spPr>
          <a:xfrm>
            <a:off x="1767078" y="2735373"/>
            <a:ext cx="342900" cy="20574"/>
          </a:xfrm>
          <a:prstGeom prst="rect">
            <a:avLst/>
          </a:prstGeom>
          <a:solidFill>
            <a:schemeClr val="accent1"/>
          </a:solidFill>
          <a:ln>
            <a:noFill/>
          </a:ln>
        </p:spPr>
      </p:sp>
      <p:sp>
        <p:nvSpPr>
          <p:cNvPr id="420" name="Google Shape;420;p49"/>
          <p:cNvSpPr/>
          <p:nvPr>
            <p:ph idx="18" type="pic"/>
          </p:nvPr>
        </p:nvSpPr>
        <p:spPr>
          <a:xfrm>
            <a:off x="3248406" y="2735373"/>
            <a:ext cx="342900" cy="20574"/>
          </a:xfrm>
          <a:prstGeom prst="rect">
            <a:avLst/>
          </a:prstGeom>
          <a:solidFill>
            <a:schemeClr val="accent1"/>
          </a:solidFill>
          <a:ln>
            <a:noFill/>
          </a:ln>
        </p:spPr>
      </p:sp>
      <p:sp>
        <p:nvSpPr>
          <p:cNvPr id="421" name="Google Shape;421;p49"/>
          <p:cNvSpPr/>
          <p:nvPr>
            <p:ph idx="19" type="pic"/>
          </p:nvPr>
        </p:nvSpPr>
        <p:spPr>
          <a:xfrm>
            <a:off x="4729734" y="2735373"/>
            <a:ext cx="342900" cy="20574"/>
          </a:xfrm>
          <a:prstGeom prst="rect">
            <a:avLst/>
          </a:prstGeom>
          <a:solidFill>
            <a:schemeClr val="accent1"/>
          </a:solidFill>
          <a:ln>
            <a:noFill/>
          </a:ln>
        </p:spPr>
      </p:sp>
      <p:sp>
        <p:nvSpPr>
          <p:cNvPr id="422" name="Google Shape;422;p49"/>
          <p:cNvSpPr/>
          <p:nvPr>
            <p:ph idx="20" type="pic"/>
          </p:nvPr>
        </p:nvSpPr>
        <p:spPr>
          <a:xfrm>
            <a:off x="6211062" y="2735373"/>
            <a:ext cx="342900" cy="20574"/>
          </a:xfrm>
          <a:prstGeom prst="rect">
            <a:avLst/>
          </a:prstGeom>
          <a:solidFill>
            <a:schemeClr val="accent1"/>
          </a:solidFill>
          <a:ln>
            <a:noFill/>
          </a:ln>
        </p:spPr>
      </p:sp>
      <p:sp>
        <p:nvSpPr>
          <p:cNvPr id="423" name="Google Shape;423;p49"/>
          <p:cNvSpPr/>
          <p:nvPr>
            <p:ph idx="21" type="pic"/>
          </p:nvPr>
        </p:nvSpPr>
        <p:spPr>
          <a:xfrm>
            <a:off x="7692390" y="2735373"/>
            <a:ext cx="342900" cy="20574"/>
          </a:xfrm>
          <a:prstGeom prst="rect">
            <a:avLst/>
          </a:prstGeom>
          <a:solidFill>
            <a:schemeClr val="accent1"/>
          </a:solidFill>
          <a:ln>
            <a:noFill/>
          </a:ln>
        </p:spPr>
      </p:sp>
    </p:spTree>
  </p:cSld>
  <p:clrMapOvr>
    <a:masterClrMapping/>
  </p:clrMapOvr>
  <p:extLst>
    <p:ext uri="{DCECCB84-F9BA-43D5-87BE-67443E8EF086}">
      <p15:sldGuideLst>
        <p15:guide id="1" orient="horz" pos="2777">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Team 8-Text">
  <p:cSld name="Long Headline-Team 8-Text">
    <p:spTree>
      <p:nvGrpSpPr>
        <p:cNvPr id="424" name="Shape 424"/>
        <p:cNvGrpSpPr/>
        <p:nvPr/>
      </p:nvGrpSpPr>
      <p:grpSpPr>
        <a:xfrm>
          <a:off x="0" y="0"/>
          <a:ext cx="0" cy="0"/>
          <a:chOff x="0" y="0"/>
          <a:chExt cx="0" cy="0"/>
        </a:xfrm>
      </p:grpSpPr>
      <p:sp>
        <p:nvSpPr>
          <p:cNvPr id="425" name="Google Shape;425;p50"/>
          <p:cNvSpPr txBox="1"/>
          <p:nvPr>
            <p:ph idx="1" type="body"/>
          </p:nvPr>
        </p:nvSpPr>
        <p:spPr>
          <a:xfrm>
            <a:off x="285750" y="971425"/>
            <a:ext cx="2655266" cy="3762499"/>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0"/>
              </a:spcBef>
              <a:spcAft>
                <a:spcPts val="0"/>
              </a:spcAft>
              <a:buClr>
                <a:schemeClr val="dk1"/>
              </a:buClr>
              <a:buSzPts val="1500"/>
              <a:buChar char="•"/>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26" name="Google Shape;426;p50"/>
          <p:cNvSpPr txBox="1"/>
          <p:nvPr>
            <p:ph type="title"/>
          </p:nvPr>
        </p:nvSpPr>
        <p:spPr>
          <a:xfrm>
            <a:off x="285750" y="285750"/>
            <a:ext cx="85725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7" name="Google Shape;427;p50"/>
          <p:cNvSpPr/>
          <p:nvPr>
            <p:ph idx="2" type="pic"/>
          </p:nvPr>
        </p:nvSpPr>
        <p:spPr>
          <a:xfrm>
            <a:off x="3244365" y="971425"/>
            <a:ext cx="890209" cy="890209"/>
          </a:xfrm>
          <a:prstGeom prst="rect">
            <a:avLst/>
          </a:prstGeom>
          <a:solidFill>
            <a:srgbClr val="F2F2F2"/>
          </a:solidFill>
          <a:ln>
            <a:noFill/>
          </a:ln>
        </p:spPr>
      </p:sp>
      <p:sp>
        <p:nvSpPr>
          <p:cNvPr id="428" name="Google Shape;428;p50"/>
          <p:cNvSpPr/>
          <p:nvPr>
            <p:ph idx="3" type="pic"/>
          </p:nvPr>
        </p:nvSpPr>
        <p:spPr>
          <a:xfrm>
            <a:off x="4723673" y="971425"/>
            <a:ext cx="890209" cy="890209"/>
          </a:xfrm>
          <a:prstGeom prst="rect">
            <a:avLst/>
          </a:prstGeom>
          <a:solidFill>
            <a:srgbClr val="F2F2F2"/>
          </a:solidFill>
          <a:ln>
            <a:noFill/>
          </a:ln>
        </p:spPr>
      </p:sp>
      <p:sp>
        <p:nvSpPr>
          <p:cNvPr id="429" name="Google Shape;429;p50"/>
          <p:cNvSpPr/>
          <p:nvPr>
            <p:ph idx="4" type="pic"/>
          </p:nvPr>
        </p:nvSpPr>
        <p:spPr>
          <a:xfrm>
            <a:off x="7682290" y="971425"/>
            <a:ext cx="890209" cy="890209"/>
          </a:xfrm>
          <a:prstGeom prst="rect">
            <a:avLst/>
          </a:prstGeom>
          <a:solidFill>
            <a:srgbClr val="F2F2F2"/>
          </a:solidFill>
          <a:ln>
            <a:noFill/>
          </a:ln>
        </p:spPr>
      </p:sp>
      <p:sp>
        <p:nvSpPr>
          <p:cNvPr id="430" name="Google Shape;430;p50"/>
          <p:cNvSpPr/>
          <p:nvPr>
            <p:ph idx="5" type="pic"/>
          </p:nvPr>
        </p:nvSpPr>
        <p:spPr>
          <a:xfrm>
            <a:off x="6202982" y="971425"/>
            <a:ext cx="890209" cy="890209"/>
          </a:xfrm>
          <a:prstGeom prst="rect">
            <a:avLst/>
          </a:prstGeom>
          <a:solidFill>
            <a:srgbClr val="F2F2F2"/>
          </a:solidFill>
          <a:ln>
            <a:noFill/>
          </a:ln>
        </p:spPr>
      </p:sp>
      <p:sp>
        <p:nvSpPr>
          <p:cNvPr id="431" name="Google Shape;431;p50"/>
          <p:cNvSpPr txBox="1"/>
          <p:nvPr>
            <p:ph idx="6" type="body"/>
          </p:nvPr>
        </p:nvSpPr>
        <p:spPr>
          <a:xfrm>
            <a:off x="3244367" y="2089914"/>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32" name="Google Shape;432;p50"/>
          <p:cNvSpPr txBox="1"/>
          <p:nvPr>
            <p:ph idx="7" type="body"/>
          </p:nvPr>
        </p:nvSpPr>
        <p:spPr>
          <a:xfrm>
            <a:off x="4723675" y="2089914"/>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33" name="Google Shape;433;p50"/>
          <p:cNvSpPr txBox="1"/>
          <p:nvPr>
            <p:ph idx="8" type="body"/>
          </p:nvPr>
        </p:nvSpPr>
        <p:spPr>
          <a:xfrm>
            <a:off x="6202983" y="2089914"/>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34" name="Google Shape;434;p50"/>
          <p:cNvSpPr txBox="1"/>
          <p:nvPr>
            <p:ph idx="9" type="body"/>
          </p:nvPr>
        </p:nvSpPr>
        <p:spPr>
          <a:xfrm>
            <a:off x="7682291" y="2089914"/>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35" name="Google Shape;435;p50"/>
          <p:cNvSpPr/>
          <p:nvPr>
            <p:ph idx="13" type="pic"/>
          </p:nvPr>
        </p:nvSpPr>
        <p:spPr>
          <a:xfrm>
            <a:off x="3244367" y="2881621"/>
            <a:ext cx="890209" cy="890209"/>
          </a:xfrm>
          <a:prstGeom prst="rect">
            <a:avLst/>
          </a:prstGeom>
          <a:solidFill>
            <a:srgbClr val="F2F2F2"/>
          </a:solidFill>
          <a:ln>
            <a:noFill/>
          </a:ln>
        </p:spPr>
      </p:sp>
      <p:sp>
        <p:nvSpPr>
          <p:cNvPr id="436" name="Google Shape;436;p50"/>
          <p:cNvSpPr/>
          <p:nvPr>
            <p:ph idx="14" type="pic"/>
          </p:nvPr>
        </p:nvSpPr>
        <p:spPr>
          <a:xfrm>
            <a:off x="4723675" y="2881621"/>
            <a:ext cx="890209" cy="890209"/>
          </a:xfrm>
          <a:prstGeom prst="rect">
            <a:avLst/>
          </a:prstGeom>
          <a:solidFill>
            <a:srgbClr val="F2F2F2"/>
          </a:solidFill>
          <a:ln>
            <a:noFill/>
          </a:ln>
        </p:spPr>
      </p:sp>
      <p:sp>
        <p:nvSpPr>
          <p:cNvPr id="437" name="Google Shape;437;p50"/>
          <p:cNvSpPr/>
          <p:nvPr>
            <p:ph idx="15" type="pic"/>
          </p:nvPr>
        </p:nvSpPr>
        <p:spPr>
          <a:xfrm>
            <a:off x="7682290" y="2881621"/>
            <a:ext cx="890209" cy="890209"/>
          </a:xfrm>
          <a:prstGeom prst="rect">
            <a:avLst/>
          </a:prstGeom>
          <a:solidFill>
            <a:srgbClr val="F2F2F2"/>
          </a:solidFill>
          <a:ln>
            <a:noFill/>
          </a:ln>
        </p:spPr>
      </p:sp>
      <p:sp>
        <p:nvSpPr>
          <p:cNvPr id="438" name="Google Shape;438;p50"/>
          <p:cNvSpPr/>
          <p:nvPr>
            <p:ph idx="16" type="pic"/>
          </p:nvPr>
        </p:nvSpPr>
        <p:spPr>
          <a:xfrm>
            <a:off x="6202983" y="2881621"/>
            <a:ext cx="890209" cy="890209"/>
          </a:xfrm>
          <a:prstGeom prst="rect">
            <a:avLst/>
          </a:prstGeom>
          <a:solidFill>
            <a:srgbClr val="F2F2F2"/>
          </a:solidFill>
          <a:ln>
            <a:noFill/>
          </a:ln>
        </p:spPr>
      </p:sp>
      <p:sp>
        <p:nvSpPr>
          <p:cNvPr id="439" name="Google Shape;439;p50"/>
          <p:cNvSpPr txBox="1"/>
          <p:nvPr>
            <p:ph idx="17" type="body"/>
          </p:nvPr>
        </p:nvSpPr>
        <p:spPr>
          <a:xfrm>
            <a:off x="3244367" y="4000110"/>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40" name="Google Shape;440;p50"/>
          <p:cNvSpPr txBox="1"/>
          <p:nvPr>
            <p:ph idx="18" type="body"/>
          </p:nvPr>
        </p:nvSpPr>
        <p:spPr>
          <a:xfrm>
            <a:off x="4723675" y="4000110"/>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41" name="Google Shape;441;p50"/>
          <p:cNvSpPr txBox="1"/>
          <p:nvPr>
            <p:ph idx="19" type="body"/>
          </p:nvPr>
        </p:nvSpPr>
        <p:spPr>
          <a:xfrm>
            <a:off x="6202983" y="4000110"/>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42" name="Google Shape;442;p50"/>
          <p:cNvSpPr txBox="1"/>
          <p:nvPr>
            <p:ph idx="20" type="body"/>
          </p:nvPr>
        </p:nvSpPr>
        <p:spPr>
          <a:xfrm>
            <a:off x="7682291" y="4000110"/>
            <a:ext cx="1175959" cy="733814"/>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dk1"/>
              </a:buClr>
              <a:buSzPts val="1400"/>
              <a:buFont typeface="Arial"/>
              <a:buNone/>
              <a:defRPr b="0" i="0" sz="1400">
                <a:latin typeface="Arial"/>
                <a:ea typeface="Arial"/>
                <a:cs typeface="Arial"/>
                <a:sym typeface="Arial"/>
              </a:defRPr>
            </a:lvl1pPr>
            <a:lvl2pPr indent="-228600" lvl="1" marL="914400" algn="l">
              <a:lnSpc>
                <a:spcPct val="100000"/>
              </a:lnSpc>
              <a:spcBef>
                <a:spcPts val="200"/>
              </a:spcBef>
              <a:spcAft>
                <a:spcPts val="0"/>
              </a:spcAft>
              <a:buClr>
                <a:schemeClr val="dk1"/>
              </a:buClr>
              <a:buSzPts val="1100"/>
              <a:buNone/>
              <a:defRPr sz="1100">
                <a:solidFill>
                  <a:schemeClr val="dk1"/>
                </a:solidFill>
                <a:latin typeface="Arial"/>
                <a:ea typeface="Arial"/>
                <a:cs typeface="Arial"/>
                <a:sym typeface="Arial"/>
              </a:defRPr>
            </a:lvl2pPr>
            <a:lvl3pPr indent="-228600" lvl="2" marL="1371600" algn="l">
              <a:lnSpc>
                <a:spcPct val="100000"/>
              </a:lnSpc>
              <a:spcBef>
                <a:spcPts val="200"/>
              </a:spcBef>
              <a:spcAft>
                <a:spcPts val="0"/>
              </a:spcAft>
              <a:buClr>
                <a:schemeClr val="dk1"/>
              </a:buClr>
              <a:buSzPts val="900"/>
              <a:buNone/>
              <a:defRPr sz="900"/>
            </a:lvl3pPr>
            <a:lvl4pPr indent="-285750" lvl="3" marL="1828800" algn="l">
              <a:lnSpc>
                <a:spcPct val="100000"/>
              </a:lnSpc>
              <a:spcBef>
                <a:spcPts val="500"/>
              </a:spcBef>
              <a:spcAft>
                <a:spcPts val="0"/>
              </a:spcAft>
              <a:buClr>
                <a:schemeClr val="dk1"/>
              </a:buClr>
              <a:buSzPts val="900"/>
              <a:buFont typeface="Arial"/>
              <a:buChar char="•"/>
              <a:defRPr sz="900"/>
            </a:lvl4pPr>
            <a:lvl5pPr indent="-304800" lvl="4" marL="2286000" algn="l">
              <a:lnSpc>
                <a:spcPct val="100000"/>
              </a:lnSpc>
              <a:spcBef>
                <a:spcPts val="500"/>
              </a:spcBef>
              <a:spcAft>
                <a:spcPts val="0"/>
              </a:spcAft>
              <a:buClr>
                <a:schemeClr val="dk1"/>
              </a:buClr>
              <a:buSzPts val="1200"/>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43" name="Google Shape;443;p50"/>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4" name="Google Shape;444;p50"/>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45" name="Google Shape;445;p50"/>
          <p:cNvSpPr/>
          <p:nvPr>
            <p:ph idx="21" type="pic"/>
          </p:nvPr>
        </p:nvSpPr>
        <p:spPr>
          <a:xfrm>
            <a:off x="3244366" y="1962632"/>
            <a:ext cx="267462" cy="20574"/>
          </a:xfrm>
          <a:prstGeom prst="rect">
            <a:avLst/>
          </a:prstGeom>
          <a:solidFill>
            <a:schemeClr val="accent1"/>
          </a:solidFill>
          <a:ln>
            <a:noFill/>
          </a:ln>
        </p:spPr>
      </p:sp>
      <p:sp>
        <p:nvSpPr>
          <p:cNvPr id="446" name="Google Shape;446;p50"/>
          <p:cNvSpPr/>
          <p:nvPr>
            <p:ph idx="22" type="pic"/>
          </p:nvPr>
        </p:nvSpPr>
        <p:spPr>
          <a:xfrm>
            <a:off x="4723675" y="1962632"/>
            <a:ext cx="267462" cy="20574"/>
          </a:xfrm>
          <a:prstGeom prst="rect">
            <a:avLst/>
          </a:prstGeom>
          <a:solidFill>
            <a:schemeClr val="accent1"/>
          </a:solidFill>
          <a:ln>
            <a:noFill/>
          </a:ln>
        </p:spPr>
      </p:sp>
      <p:sp>
        <p:nvSpPr>
          <p:cNvPr id="447" name="Google Shape;447;p50"/>
          <p:cNvSpPr/>
          <p:nvPr>
            <p:ph idx="23" type="pic"/>
          </p:nvPr>
        </p:nvSpPr>
        <p:spPr>
          <a:xfrm>
            <a:off x="6202983" y="1962632"/>
            <a:ext cx="267462" cy="20574"/>
          </a:xfrm>
          <a:prstGeom prst="rect">
            <a:avLst/>
          </a:prstGeom>
          <a:solidFill>
            <a:schemeClr val="accent1"/>
          </a:solidFill>
          <a:ln>
            <a:noFill/>
          </a:ln>
        </p:spPr>
      </p:sp>
      <p:sp>
        <p:nvSpPr>
          <p:cNvPr id="448" name="Google Shape;448;p50"/>
          <p:cNvSpPr/>
          <p:nvPr>
            <p:ph idx="24" type="pic"/>
          </p:nvPr>
        </p:nvSpPr>
        <p:spPr>
          <a:xfrm>
            <a:off x="7682291" y="1962632"/>
            <a:ext cx="267462" cy="20574"/>
          </a:xfrm>
          <a:prstGeom prst="rect">
            <a:avLst/>
          </a:prstGeom>
          <a:solidFill>
            <a:schemeClr val="accent1"/>
          </a:solidFill>
          <a:ln>
            <a:noFill/>
          </a:ln>
        </p:spPr>
      </p:sp>
      <p:sp>
        <p:nvSpPr>
          <p:cNvPr id="449" name="Google Shape;449;p50"/>
          <p:cNvSpPr/>
          <p:nvPr>
            <p:ph idx="25" type="pic"/>
          </p:nvPr>
        </p:nvSpPr>
        <p:spPr>
          <a:xfrm>
            <a:off x="3244366" y="3874130"/>
            <a:ext cx="267462" cy="20574"/>
          </a:xfrm>
          <a:prstGeom prst="rect">
            <a:avLst/>
          </a:prstGeom>
          <a:solidFill>
            <a:schemeClr val="accent1"/>
          </a:solidFill>
          <a:ln>
            <a:noFill/>
          </a:ln>
        </p:spPr>
      </p:sp>
      <p:sp>
        <p:nvSpPr>
          <p:cNvPr id="450" name="Google Shape;450;p50"/>
          <p:cNvSpPr/>
          <p:nvPr>
            <p:ph idx="26" type="pic"/>
          </p:nvPr>
        </p:nvSpPr>
        <p:spPr>
          <a:xfrm>
            <a:off x="4723675" y="3874130"/>
            <a:ext cx="267462" cy="20574"/>
          </a:xfrm>
          <a:prstGeom prst="rect">
            <a:avLst/>
          </a:prstGeom>
          <a:solidFill>
            <a:schemeClr val="accent1"/>
          </a:solidFill>
          <a:ln>
            <a:noFill/>
          </a:ln>
        </p:spPr>
      </p:sp>
      <p:sp>
        <p:nvSpPr>
          <p:cNvPr id="451" name="Google Shape;451;p50"/>
          <p:cNvSpPr/>
          <p:nvPr>
            <p:ph idx="27" type="pic"/>
          </p:nvPr>
        </p:nvSpPr>
        <p:spPr>
          <a:xfrm>
            <a:off x="6202983" y="3874130"/>
            <a:ext cx="267462" cy="20574"/>
          </a:xfrm>
          <a:prstGeom prst="rect">
            <a:avLst/>
          </a:prstGeom>
          <a:solidFill>
            <a:schemeClr val="accent1"/>
          </a:solidFill>
          <a:ln>
            <a:noFill/>
          </a:ln>
        </p:spPr>
      </p:sp>
      <p:sp>
        <p:nvSpPr>
          <p:cNvPr id="452" name="Google Shape;452;p50"/>
          <p:cNvSpPr/>
          <p:nvPr>
            <p:ph idx="28" type="pic"/>
          </p:nvPr>
        </p:nvSpPr>
        <p:spPr>
          <a:xfrm>
            <a:off x="7682290" y="3874130"/>
            <a:ext cx="267462" cy="20574"/>
          </a:xfrm>
          <a:prstGeom prst="rect">
            <a:avLst/>
          </a:prstGeom>
          <a:solidFill>
            <a:schemeClr val="accen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Headline and Image 1" showMasterSp="0">
  <p:cSld name="Short Headline and Image 1">
    <p:spTree>
      <p:nvGrpSpPr>
        <p:cNvPr id="453" name="Shape 453"/>
        <p:cNvGrpSpPr/>
        <p:nvPr/>
      </p:nvGrpSpPr>
      <p:grpSpPr>
        <a:xfrm>
          <a:off x="0" y="0"/>
          <a:ext cx="0" cy="0"/>
          <a:chOff x="0" y="0"/>
          <a:chExt cx="0" cy="0"/>
        </a:xfrm>
      </p:grpSpPr>
      <p:sp>
        <p:nvSpPr>
          <p:cNvPr id="454" name="Google Shape;454;p51"/>
          <p:cNvSpPr/>
          <p:nvPr>
            <p:ph idx="2" type="pic"/>
          </p:nvPr>
        </p:nvSpPr>
        <p:spPr>
          <a:xfrm>
            <a:off x="4572000" y="1"/>
            <a:ext cx="4572000" cy="5143499"/>
          </a:xfrm>
          <a:prstGeom prst="rect">
            <a:avLst/>
          </a:prstGeom>
          <a:solidFill>
            <a:srgbClr val="F2F2F2"/>
          </a:solidFill>
          <a:ln>
            <a:noFill/>
          </a:ln>
        </p:spPr>
      </p:sp>
      <p:sp>
        <p:nvSpPr>
          <p:cNvPr id="455" name="Google Shape;455;p51"/>
          <p:cNvSpPr txBox="1"/>
          <p:nvPr>
            <p:ph type="title"/>
          </p:nvPr>
        </p:nvSpPr>
        <p:spPr>
          <a:xfrm>
            <a:off x="285750" y="285750"/>
            <a:ext cx="4000500" cy="200025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456" name="Google Shape;456;p51"/>
          <p:cNvPicPr preferRelativeResize="0"/>
          <p:nvPr/>
        </p:nvPicPr>
        <p:blipFill rotWithShape="1">
          <a:blip r:embed="rId2">
            <a:alphaModFix/>
          </a:blip>
          <a:srcRect b="0" l="0" r="0" t="0"/>
          <a:stretch/>
        </p:blipFill>
        <p:spPr>
          <a:xfrm>
            <a:off x="286101" y="4862258"/>
            <a:ext cx="143315" cy="151005"/>
          </a:xfrm>
          <a:prstGeom prst="rect">
            <a:avLst/>
          </a:prstGeom>
          <a:noFill/>
          <a:ln>
            <a:noFill/>
          </a:ln>
        </p:spPr>
      </p:pic>
      <p:sp>
        <p:nvSpPr>
          <p:cNvPr id="457" name="Google Shape;457;p51"/>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8" name="Google Shape;458;p51"/>
          <p:cNvSpPr txBox="1"/>
          <p:nvPr>
            <p:ph idx="1" type="body"/>
          </p:nvPr>
        </p:nvSpPr>
        <p:spPr>
          <a:xfrm>
            <a:off x="285750" y="2450725"/>
            <a:ext cx="3998214" cy="22831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1"/>
              </a:buClr>
              <a:buSzPts val="1800"/>
              <a:buNone/>
              <a:defRPr sz="1800">
                <a:solidFill>
                  <a:schemeClr val="accent1"/>
                </a:solidFill>
                <a:latin typeface="Arial"/>
                <a:ea typeface="Arial"/>
                <a:cs typeface="Arial"/>
                <a:sym typeface="Arial"/>
              </a:defRPr>
            </a:lvl1pPr>
            <a:lvl2pPr indent="-317500" lvl="1" marL="914400" algn="l">
              <a:lnSpc>
                <a:spcPct val="100000"/>
              </a:lnSpc>
              <a:spcBef>
                <a:spcPts val="500"/>
              </a:spcBef>
              <a:spcAft>
                <a:spcPts val="0"/>
              </a:spcAft>
              <a:buClr>
                <a:schemeClr val="dk1"/>
              </a:buClr>
              <a:buSzPts val="1400"/>
              <a:buFont typeface="Arial"/>
              <a:buChar char="•"/>
              <a:defRPr sz="1400"/>
            </a:lvl2pPr>
            <a:lvl3pPr indent="-317500" lvl="2" marL="1371600" algn="l">
              <a:lnSpc>
                <a:spcPct val="100000"/>
              </a:lnSpc>
              <a:spcBef>
                <a:spcPts val="500"/>
              </a:spcBef>
              <a:spcAft>
                <a:spcPts val="0"/>
              </a:spcAft>
              <a:buClr>
                <a:schemeClr val="dk1"/>
              </a:buClr>
              <a:buSzPts val="1400"/>
              <a:buFont typeface="Arial"/>
              <a:buChar char="–"/>
              <a:defRPr sz="1400"/>
            </a:lvl3pPr>
            <a:lvl4pPr indent="-304800" lvl="3" marL="1828800" algn="l">
              <a:lnSpc>
                <a:spcPct val="100000"/>
              </a:lnSpc>
              <a:spcBef>
                <a:spcPts val="500"/>
              </a:spcBef>
              <a:spcAft>
                <a:spcPts val="0"/>
              </a:spcAft>
              <a:buClr>
                <a:schemeClr val="dk1"/>
              </a:buClr>
              <a:buSzPts val="1200"/>
              <a:buFont typeface="Arial"/>
              <a:buChar char="•"/>
              <a:defRPr sz="1200"/>
            </a:lvl4pPr>
            <a:lvl5pPr indent="-304800" lvl="4" marL="2286000" algn="l">
              <a:lnSpc>
                <a:spcPct val="100000"/>
              </a:lnSpc>
              <a:spcBef>
                <a:spcPts val="500"/>
              </a:spcBef>
              <a:spcAft>
                <a:spcPts val="0"/>
              </a:spcAft>
              <a:buClr>
                <a:schemeClr val="dk1"/>
              </a:buClr>
              <a:buSzPts val="1200"/>
              <a:buFont typeface="Arial"/>
              <a:buChar char="–"/>
              <a:defRPr sz="1200"/>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59" name="Google Shape;459;p51"/>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Headline and Image 2" showMasterSp="0">
  <p:cSld name="Short Headline and Image 2">
    <p:bg>
      <p:bgPr>
        <a:solidFill>
          <a:schemeClr val="accent2"/>
        </a:solidFill>
      </p:bgPr>
    </p:bg>
    <p:spTree>
      <p:nvGrpSpPr>
        <p:cNvPr id="460" name="Shape 460"/>
        <p:cNvGrpSpPr/>
        <p:nvPr/>
      </p:nvGrpSpPr>
      <p:grpSpPr>
        <a:xfrm>
          <a:off x="0" y="0"/>
          <a:ext cx="0" cy="0"/>
          <a:chOff x="0" y="0"/>
          <a:chExt cx="0" cy="0"/>
        </a:xfrm>
      </p:grpSpPr>
      <p:sp>
        <p:nvSpPr>
          <p:cNvPr id="461" name="Google Shape;461;p52"/>
          <p:cNvSpPr/>
          <p:nvPr>
            <p:ph idx="2" type="pic"/>
          </p:nvPr>
        </p:nvSpPr>
        <p:spPr>
          <a:xfrm>
            <a:off x="0" y="-1"/>
            <a:ext cx="4572018" cy="4732021"/>
          </a:xfrm>
          <a:prstGeom prst="rect">
            <a:avLst/>
          </a:prstGeom>
          <a:solidFill>
            <a:srgbClr val="F2F2F2"/>
          </a:solidFill>
          <a:ln>
            <a:noFill/>
          </a:ln>
        </p:spPr>
      </p:sp>
      <p:sp>
        <p:nvSpPr>
          <p:cNvPr id="462" name="Google Shape;462;p52"/>
          <p:cNvSpPr/>
          <p:nvPr/>
        </p:nvSpPr>
        <p:spPr>
          <a:xfrm>
            <a:off x="0" y="4732020"/>
            <a:ext cx="9144000" cy="41148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63" name="Google Shape;463;p52"/>
          <p:cNvSpPr txBox="1"/>
          <p:nvPr>
            <p:ph type="title"/>
          </p:nvPr>
        </p:nvSpPr>
        <p:spPr>
          <a:xfrm>
            <a:off x="4857749" y="285750"/>
            <a:ext cx="4000500" cy="200025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4" name="Google Shape;464;p52"/>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5" name="Google Shape;465;p52"/>
          <p:cNvSpPr txBox="1"/>
          <p:nvPr>
            <p:ph idx="1" type="body"/>
          </p:nvPr>
        </p:nvSpPr>
        <p:spPr>
          <a:xfrm>
            <a:off x="4860035" y="2448439"/>
            <a:ext cx="3998214" cy="228548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None/>
              <a:defRPr sz="1800">
                <a:solidFill>
                  <a:schemeClr val="lt1"/>
                </a:solidFill>
                <a:latin typeface="Arial"/>
                <a:ea typeface="Arial"/>
                <a:cs typeface="Arial"/>
                <a:sym typeface="Arial"/>
              </a:defRPr>
            </a:lvl1pPr>
            <a:lvl2pPr indent="-317500" lvl="1" marL="914400" algn="l">
              <a:lnSpc>
                <a:spcPct val="100000"/>
              </a:lnSpc>
              <a:spcBef>
                <a:spcPts val="500"/>
              </a:spcBef>
              <a:spcAft>
                <a:spcPts val="0"/>
              </a:spcAft>
              <a:buClr>
                <a:schemeClr val="lt1"/>
              </a:buClr>
              <a:buSzPts val="1400"/>
              <a:buFont typeface="Arial"/>
              <a:buChar char="•"/>
              <a:defRPr sz="1400">
                <a:solidFill>
                  <a:schemeClr val="lt1"/>
                </a:solidFill>
              </a:defRPr>
            </a:lvl2pPr>
            <a:lvl3pPr indent="-317500" lvl="2" marL="1371600" algn="l">
              <a:lnSpc>
                <a:spcPct val="100000"/>
              </a:lnSpc>
              <a:spcBef>
                <a:spcPts val="500"/>
              </a:spcBef>
              <a:spcAft>
                <a:spcPts val="0"/>
              </a:spcAft>
              <a:buClr>
                <a:schemeClr val="lt1"/>
              </a:buClr>
              <a:buSzPts val="1400"/>
              <a:buFont typeface="Arial"/>
              <a:buChar char="–"/>
              <a:defRPr sz="1400">
                <a:solidFill>
                  <a:schemeClr val="lt1"/>
                </a:solidFill>
              </a:defRPr>
            </a:lvl3pPr>
            <a:lvl4pPr indent="-304800" lvl="3" marL="1828800" algn="l">
              <a:lnSpc>
                <a:spcPct val="100000"/>
              </a:lnSpc>
              <a:spcBef>
                <a:spcPts val="500"/>
              </a:spcBef>
              <a:spcAft>
                <a:spcPts val="0"/>
              </a:spcAft>
              <a:buClr>
                <a:schemeClr val="lt1"/>
              </a:buClr>
              <a:buSzPts val="1200"/>
              <a:buFont typeface="Arial"/>
              <a:buChar char="•"/>
              <a:defRPr sz="1200">
                <a:solidFill>
                  <a:schemeClr val="lt1"/>
                </a:solidFill>
              </a:defRPr>
            </a:lvl4pPr>
            <a:lvl5pPr indent="-304800" lvl="4" marL="2286000" algn="l">
              <a:lnSpc>
                <a:spcPct val="100000"/>
              </a:lnSpc>
              <a:spcBef>
                <a:spcPts val="500"/>
              </a:spcBef>
              <a:spcAft>
                <a:spcPts val="0"/>
              </a:spcAft>
              <a:buClr>
                <a:schemeClr val="lt1"/>
              </a:buClr>
              <a:buSzPts val="1200"/>
              <a:buFont typeface="Arial"/>
              <a:buChar char="–"/>
              <a:defRPr sz="1200">
                <a:solidFill>
                  <a:schemeClr val="lt1"/>
                </a:solidFill>
              </a:defRPr>
            </a:lvl5pPr>
            <a:lvl6pPr indent="-228600" lvl="5" marL="2743200" algn="l">
              <a:lnSpc>
                <a:spcPct val="90000"/>
              </a:lnSpc>
              <a:spcBef>
                <a:spcPts val="500"/>
              </a:spcBef>
              <a:spcAft>
                <a:spcPts val="0"/>
              </a:spcAft>
              <a:buClr>
                <a:schemeClr val="lt1"/>
              </a:buClr>
              <a:buSzPts val="1400"/>
              <a:buNone/>
              <a:defRPr/>
            </a:lvl6pPr>
            <a:lvl7pPr indent="-228600" lvl="6" marL="3200400" algn="l">
              <a:lnSpc>
                <a:spcPct val="90000"/>
              </a:lnSpc>
              <a:spcBef>
                <a:spcPts val="500"/>
              </a:spcBef>
              <a:spcAft>
                <a:spcPts val="0"/>
              </a:spcAft>
              <a:buClr>
                <a:schemeClr val="lt1"/>
              </a:buClr>
              <a:buSzPts val="1400"/>
              <a:buNone/>
              <a:defRPr/>
            </a:lvl7pPr>
            <a:lvl8pPr indent="-228600" lvl="7" marL="3657600" algn="l">
              <a:lnSpc>
                <a:spcPct val="90000"/>
              </a:lnSpc>
              <a:spcBef>
                <a:spcPts val="500"/>
              </a:spcBef>
              <a:spcAft>
                <a:spcPts val="0"/>
              </a:spcAft>
              <a:buClr>
                <a:schemeClr val="lt1"/>
              </a:buClr>
              <a:buSzPts val="1400"/>
              <a:buNone/>
              <a:defRPr/>
            </a:lvl8pPr>
            <a:lvl9pPr indent="-228600" lvl="8" marL="4114800" algn="l">
              <a:lnSpc>
                <a:spcPct val="90000"/>
              </a:lnSpc>
              <a:spcBef>
                <a:spcPts val="500"/>
              </a:spcBef>
              <a:spcAft>
                <a:spcPts val="500"/>
              </a:spcAft>
              <a:buClr>
                <a:schemeClr val="lt2"/>
              </a:buClr>
              <a:buSzPts val="1400"/>
              <a:buNone/>
              <a:defRPr/>
            </a:lvl9pPr>
          </a:lstStyle>
          <a:p/>
        </p:txBody>
      </p:sp>
      <p:sp>
        <p:nvSpPr>
          <p:cNvPr descr="Accenture Greater Than symbol in white" id="466" name="Google Shape;466;p52"/>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67" name="Google Shape;467;p52"/>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Quote + image">
    <p:spTree>
      <p:nvGrpSpPr>
        <p:cNvPr id="468" name="Shape 468"/>
        <p:cNvGrpSpPr/>
        <p:nvPr/>
      </p:nvGrpSpPr>
      <p:grpSpPr>
        <a:xfrm>
          <a:off x="0" y="0"/>
          <a:ext cx="0" cy="0"/>
          <a:chOff x="0" y="0"/>
          <a:chExt cx="0" cy="0"/>
        </a:xfrm>
      </p:grpSpPr>
      <p:pic>
        <p:nvPicPr>
          <p:cNvPr id="469" name="Google Shape;469;p53"/>
          <p:cNvPicPr preferRelativeResize="0"/>
          <p:nvPr/>
        </p:nvPicPr>
        <p:blipFill rotWithShape="1">
          <a:blip r:embed="rId2">
            <a:alphaModFix/>
          </a:blip>
          <a:srcRect b="0" l="0" r="0" t="0"/>
          <a:stretch/>
        </p:blipFill>
        <p:spPr>
          <a:xfrm>
            <a:off x="5270129" y="707426"/>
            <a:ext cx="3143250" cy="3732609"/>
          </a:xfrm>
          <a:prstGeom prst="rect">
            <a:avLst/>
          </a:prstGeom>
          <a:solidFill>
            <a:srgbClr val="E9E9E7"/>
          </a:solidFill>
          <a:ln>
            <a:noFill/>
          </a:ln>
        </p:spPr>
      </p:pic>
      <p:sp>
        <p:nvSpPr>
          <p:cNvPr id="470" name="Google Shape;470;p53"/>
          <p:cNvSpPr/>
          <p:nvPr>
            <p:ph idx="2" type="pic"/>
          </p:nvPr>
        </p:nvSpPr>
        <p:spPr>
          <a:xfrm>
            <a:off x="5143501" y="558326"/>
            <a:ext cx="3143249" cy="3732335"/>
          </a:xfrm>
          <a:prstGeom prst="rect">
            <a:avLst/>
          </a:prstGeom>
          <a:solidFill>
            <a:srgbClr val="F2F2F2"/>
          </a:solidFill>
          <a:ln>
            <a:noFill/>
          </a:ln>
        </p:spPr>
      </p:sp>
      <p:sp>
        <p:nvSpPr>
          <p:cNvPr id="471" name="Google Shape;471;p53"/>
          <p:cNvSpPr txBox="1"/>
          <p:nvPr>
            <p:ph type="title"/>
          </p:nvPr>
        </p:nvSpPr>
        <p:spPr>
          <a:xfrm>
            <a:off x="857250" y="1195252"/>
            <a:ext cx="3714749" cy="2458482"/>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dk1"/>
              </a:buClr>
              <a:buSzPts val="4100"/>
              <a:buFont typeface="Arial"/>
              <a:buNone/>
              <a:defRPr sz="41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2" name="Google Shape;472;p53"/>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3" name="Google Shape;473;p53"/>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alternative)">
  <p:cSld name="Quote + image (alternative)">
    <p:spTree>
      <p:nvGrpSpPr>
        <p:cNvPr id="474" name="Shape 474"/>
        <p:cNvGrpSpPr/>
        <p:nvPr/>
      </p:nvGrpSpPr>
      <p:grpSpPr>
        <a:xfrm>
          <a:off x="0" y="0"/>
          <a:ext cx="0" cy="0"/>
          <a:chOff x="0" y="0"/>
          <a:chExt cx="0" cy="0"/>
        </a:xfrm>
      </p:grpSpPr>
      <p:sp>
        <p:nvSpPr>
          <p:cNvPr id="475" name="Google Shape;475;p54"/>
          <p:cNvSpPr/>
          <p:nvPr>
            <p:ph idx="2" type="pic"/>
          </p:nvPr>
        </p:nvSpPr>
        <p:spPr>
          <a:xfrm>
            <a:off x="5143501" y="558326"/>
            <a:ext cx="3143249" cy="3732335"/>
          </a:xfrm>
          <a:prstGeom prst="rect">
            <a:avLst/>
          </a:prstGeom>
          <a:solidFill>
            <a:srgbClr val="F2F2F2"/>
          </a:solidFill>
          <a:ln>
            <a:noFill/>
          </a:ln>
          <a:effectLst>
            <a:outerShdw rotWithShape="0" algn="tl" dir="2700000" dist="215900">
              <a:schemeClr val="accent1"/>
            </a:outerShdw>
          </a:effectLst>
        </p:spPr>
      </p:sp>
      <p:sp>
        <p:nvSpPr>
          <p:cNvPr id="476" name="Google Shape;476;p54"/>
          <p:cNvSpPr txBox="1"/>
          <p:nvPr>
            <p:ph type="title"/>
          </p:nvPr>
        </p:nvSpPr>
        <p:spPr>
          <a:xfrm>
            <a:off x="857250" y="1195252"/>
            <a:ext cx="3714749" cy="2458482"/>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dk1"/>
              </a:buClr>
              <a:buSzPts val="4100"/>
              <a:buFont typeface="Arial"/>
              <a:buNone/>
              <a:defRPr sz="41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7" name="Google Shape;477;p54"/>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8" name="Google Shape;478;p54"/>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istics 1" showMasterSp="0">
  <p:cSld name="Statistics 1">
    <p:bg>
      <p:bgPr>
        <a:solidFill>
          <a:schemeClr val="lt1"/>
        </a:solidFill>
      </p:bgPr>
    </p:bg>
    <p:spTree>
      <p:nvGrpSpPr>
        <p:cNvPr id="479" name="Shape 479"/>
        <p:cNvGrpSpPr/>
        <p:nvPr/>
      </p:nvGrpSpPr>
      <p:grpSpPr>
        <a:xfrm>
          <a:off x="0" y="0"/>
          <a:ext cx="0" cy="0"/>
          <a:chOff x="0" y="0"/>
          <a:chExt cx="0" cy="0"/>
        </a:xfrm>
      </p:grpSpPr>
      <p:sp>
        <p:nvSpPr>
          <p:cNvPr id="480" name="Google Shape;480;p55"/>
          <p:cNvSpPr/>
          <p:nvPr/>
        </p:nvSpPr>
        <p:spPr>
          <a:xfrm>
            <a:off x="-8" y="-2"/>
            <a:ext cx="4572006" cy="473392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1" name="Google Shape;481;p55"/>
          <p:cNvSpPr txBox="1"/>
          <p:nvPr>
            <p:ph idx="1" type="body"/>
          </p:nvPr>
        </p:nvSpPr>
        <p:spPr>
          <a:xfrm>
            <a:off x="285740" y="1117553"/>
            <a:ext cx="1714497" cy="12481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82" name="Google Shape;482;p55"/>
          <p:cNvSpPr/>
          <p:nvPr>
            <p:ph idx="2" type="pic"/>
          </p:nvPr>
        </p:nvSpPr>
        <p:spPr>
          <a:xfrm>
            <a:off x="4571994" y="0"/>
            <a:ext cx="4572006" cy="4733925"/>
          </a:xfrm>
          <a:prstGeom prst="rect">
            <a:avLst/>
          </a:prstGeom>
          <a:solidFill>
            <a:srgbClr val="F2F2F2"/>
          </a:solidFill>
          <a:ln>
            <a:noFill/>
          </a:ln>
        </p:spPr>
      </p:sp>
      <p:sp>
        <p:nvSpPr>
          <p:cNvPr id="483" name="Google Shape;483;p55"/>
          <p:cNvSpPr txBox="1"/>
          <p:nvPr>
            <p:ph idx="3" type="body"/>
          </p:nvPr>
        </p:nvSpPr>
        <p:spPr>
          <a:xfrm>
            <a:off x="285751" y="285749"/>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cxnSp>
        <p:nvCxnSpPr>
          <p:cNvPr id="484" name="Google Shape;484;p55"/>
          <p:cNvCxnSpPr/>
          <p:nvPr/>
        </p:nvCxnSpPr>
        <p:spPr>
          <a:xfrm>
            <a:off x="0" y="2366963"/>
            <a:ext cx="4572006" cy="0"/>
          </a:xfrm>
          <a:prstGeom prst="straightConnector1">
            <a:avLst/>
          </a:prstGeom>
          <a:noFill/>
          <a:ln cap="flat" cmpd="sng" w="12700">
            <a:solidFill>
              <a:schemeClr val="lt2"/>
            </a:solidFill>
            <a:prstDash val="solid"/>
            <a:miter lim="800000"/>
            <a:headEnd len="sm" w="sm" type="none"/>
            <a:tailEnd len="sm" w="sm" type="none"/>
          </a:ln>
        </p:spPr>
      </p:cxnSp>
      <p:sp>
        <p:nvSpPr>
          <p:cNvPr id="485" name="Google Shape;485;p55"/>
          <p:cNvSpPr txBox="1"/>
          <p:nvPr>
            <p:ph idx="4" type="body"/>
          </p:nvPr>
        </p:nvSpPr>
        <p:spPr>
          <a:xfrm>
            <a:off x="2571744" y="285749"/>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86" name="Google Shape;486;p55"/>
          <p:cNvSpPr txBox="1"/>
          <p:nvPr>
            <p:ph idx="5" type="body"/>
          </p:nvPr>
        </p:nvSpPr>
        <p:spPr>
          <a:xfrm>
            <a:off x="285751" y="2652711"/>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87" name="Google Shape;487;p55"/>
          <p:cNvSpPr txBox="1"/>
          <p:nvPr>
            <p:ph idx="6" type="body"/>
          </p:nvPr>
        </p:nvSpPr>
        <p:spPr>
          <a:xfrm>
            <a:off x="2571744" y="2652711"/>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cxnSp>
        <p:nvCxnSpPr>
          <p:cNvPr id="488" name="Google Shape;488;p55"/>
          <p:cNvCxnSpPr/>
          <p:nvPr/>
        </p:nvCxnSpPr>
        <p:spPr>
          <a:xfrm>
            <a:off x="2285999" y="-1"/>
            <a:ext cx="0" cy="4733927"/>
          </a:xfrm>
          <a:prstGeom prst="straightConnector1">
            <a:avLst/>
          </a:prstGeom>
          <a:noFill/>
          <a:ln cap="flat" cmpd="sng" w="12700">
            <a:solidFill>
              <a:schemeClr val="lt2"/>
            </a:solidFill>
            <a:prstDash val="solid"/>
            <a:miter lim="800000"/>
            <a:headEnd len="sm" w="sm" type="none"/>
            <a:tailEnd len="sm" w="sm" type="none"/>
          </a:ln>
        </p:spPr>
      </p:cxnSp>
      <p:sp>
        <p:nvSpPr>
          <p:cNvPr id="489" name="Google Shape;489;p55"/>
          <p:cNvSpPr/>
          <p:nvPr/>
        </p:nvSpPr>
        <p:spPr>
          <a:xfrm>
            <a:off x="0" y="4733925"/>
            <a:ext cx="9144000" cy="40957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0" name="Google Shape;490;p55"/>
          <p:cNvSpPr txBox="1"/>
          <p:nvPr>
            <p:ph idx="7" type="body"/>
          </p:nvPr>
        </p:nvSpPr>
        <p:spPr>
          <a:xfrm>
            <a:off x="2571744" y="1117553"/>
            <a:ext cx="1714497" cy="12481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91" name="Google Shape;491;p55"/>
          <p:cNvSpPr txBox="1"/>
          <p:nvPr>
            <p:ph idx="8" type="body"/>
          </p:nvPr>
        </p:nvSpPr>
        <p:spPr>
          <a:xfrm>
            <a:off x="285740" y="3484516"/>
            <a:ext cx="1714497" cy="12494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92" name="Google Shape;492;p55"/>
          <p:cNvSpPr txBox="1"/>
          <p:nvPr>
            <p:ph idx="9" type="body"/>
          </p:nvPr>
        </p:nvSpPr>
        <p:spPr>
          <a:xfrm>
            <a:off x="2571744" y="3484515"/>
            <a:ext cx="1714497" cy="12481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493" name="Google Shape;493;p55"/>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Accenture Greater Than symbol in white" id="494" name="Google Shape;494;p55"/>
          <p:cNvPicPr preferRelativeResize="0"/>
          <p:nvPr/>
        </p:nvPicPr>
        <p:blipFill rotWithShape="1">
          <a:blip r:embed="rId2">
            <a:alphaModFix/>
          </a:blip>
          <a:srcRect b="0" l="0" r="0" t="0"/>
          <a:stretch/>
        </p:blipFill>
        <p:spPr>
          <a:xfrm>
            <a:off x="286101" y="4861887"/>
            <a:ext cx="143315" cy="151746"/>
          </a:xfrm>
          <a:prstGeom prst="rect">
            <a:avLst/>
          </a:prstGeom>
          <a:noFill/>
          <a:ln>
            <a:noFill/>
          </a:ln>
        </p:spPr>
      </p:pic>
      <p:sp>
        <p:nvSpPr>
          <p:cNvPr id="495" name="Google Shape;495;p55"/>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sz="600">
                <a:solidFill>
                  <a:schemeClr val="lt1"/>
                </a:solidFill>
                <a:latin typeface="Arial"/>
                <a:ea typeface="Arial"/>
                <a:cs typeface="Arial"/>
                <a:sym typeface="Arial"/>
              </a:defRPr>
            </a:lvl1pPr>
            <a:lvl2pPr indent="0" lvl="1" marL="0" algn="r">
              <a:spcBef>
                <a:spcPts val="0"/>
              </a:spcBef>
              <a:buNone/>
              <a:defRPr sz="600">
                <a:solidFill>
                  <a:schemeClr val="lt1"/>
                </a:solidFill>
                <a:latin typeface="Arial"/>
                <a:ea typeface="Arial"/>
                <a:cs typeface="Arial"/>
                <a:sym typeface="Arial"/>
              </a:defRPr>
            </a:lvl2pPr>
            <a:lvl3pPr indent="0" lvl="2" marL="0" algn="r">
              <a:spcBef>
                <a:spcPts val="0"/>
              </a:spcBef>
              <a:buNone/>
              <a:defRPr sz="600">
                <a:solidFill>
                  <a:schemeClr val="lt1"/>
                </a:solidFill>
                <a:latin typeface="Arial"/>
                <a:ea typeface="Arial"/>
                <a:cs typeface="Arial"/>
                <a:sym typeface="Arial"/>
              </a:defRPr>
            </a:lvl3pPr>
            <a:lvl4pPr indent="0" lvl="3" marL="0" algn="r">
              <a:spcBef>
                <a:spcPts val="0"/>
              </a:spcBef>
              <a:buNone/>
              <a:defRPr sz="600">
                <a:solidFill>
                  <a:schemeClr val="lt1"/>
                </a:solidFill>
                <a:latin typeface="Arial"/>
                <a:ea typeface="Arial"/>
                <a:cs typeface="Arial"/>
                <a:sym typeface="Arial"/>
              </a:defRPr>
            </a:lvl4pPr>
            <a:lvl5pPr indent="0" lvl="4" marL="0" algn="r">
              <a:spcBef>
                <a:spcPts val="0"/>
              </a:spcBef>
              <a:buNone/>
              <a:defRPr sz="600">
                <a:solidFill>
                  <a:schemeClr val="lt1"/>
                </a:solidFill>
                <a:latin typeface="Arial"/>
                <a:ea typeface="Arial"/>
                <a:cs typeface="Arial"/>
                <a:sym typeface="Arial"/>
              </a:defRPr>
            </a:lvl5pPr>
            <a:lvl6pPr indent="0" lvl="5" marL="0" algn="r">
              <a:spcBef>
                <a:spcPts val="0"/>
              </a:spcBef>
              <a:buNone/>
              <a:defRPr sz="600">
                <a:solidFill>
                  <a:schemeClr val="lt1"/>
                </a:solidFill>
                <a:latin typeface="Arial"/>
                <a:ea typeface="Arial"/>
                <a:cs typeface="Arial"/>
                <a:sym typeface="Arial"/>
              </a:defRPr>
            </a:lvl6pPr>
            <a:lvl7pPr indent="0" lvl="6" marL="0" algn="r">
              <a:spcBef>
                <a:spcPts val="0"/>
              </a:spcBef>
              <a:buNone/>
              <a:defRPr sz="600">
                <a:solidFill>
                  <a:schemeClr val="lt1"/>
                </a:solidFill>
                <a:latin typeface="Arial"/>
                <a:ea typeface="Arial"/>
                <a:cs typeface="Arial"/>
                <a:sym typeface="Arial"/>
              </a:defRPr>
            </a:lvl7pPr>
            <a:lvl8pPr indent="0" lvl="7" marL="0" algn="r">
              <a:spcBef>
                <a:spcPts val="0"/>
              </a:spcBef>
              <a:buNone/>
              <a:defRPr sz="600">
                <a:solidFill>
                  <a:schemeClr val="lt1"/>
                </a:solidFill>
                <a:latin typeface="Arial"/>
                <a:ea typeface="Arial"/>
                <a:cs typeface="Arial"/>
                <a:sym typeface="Arial"/>
              </a:defRPr>
            </a:lvl8pPr>
            <a:lvl9pPr indent="0" lvl="8" marL="0" algn="r">
              <a:spcBef>
                <a:spcPts val="0"/>
              </a:spcBef>
              <a:buNone/>
              <a:defRPr sz="6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istics 2">
  <p:cSld name="Statistics 2">
    <p:bg>
      <p:bgPr>
        <a:solidFill>
          <a:schemeClr val="lt1"/>
        </a:solidFill>
      </p:bgPr>
    </p:bg>
    <p:spTree>
      <p:nvGrpSpPr>
        <p:cNvPr id="496" name="Shape 496"/>
        <p:cNvGrpSpPr/>
        <p:nvPr/>
      </p:nvGrpSpPr>
      <p:grpSpPr>
        <a:xfrm>
          <a:off x="0" y="0"/>
          <a:ext cx="0" cy="0"/>
          <a:chOff x="0" y="0"/>
          <a:chExt cx="0" cy="0"/>
        </a:xfrm>
      </p:grpSpPr>
      <p:sp>
        <p:nvSpPr>
          <p:cNvPr id="497" name="Google Shape;497;p56"/>
          <p:cNvSpPr txBox="1"/>
          <p:nvPr>
            <p:ph type="title"/>
          </p:nvPr>
        </p:nvSpPr>
        <p:spPr>
          <a:xfrm>
            <a:off x="285750" y="285749"/>
            <a:ext cx="4000477" cy="1795464"/>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dk1"/>
              </a:buClr>
              <a:buSzPts val="27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8" name="Google Shape;498;p56"/>
          <p:cNvSpPr/>
          <p:nvPr/>
        </p:nvSpPr>
        <p:spPr>
          <a:xfrm>
            <a:off x="0" y="4733925"/>
            <a:ext cx="9144000" cy="40957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9" name="Google Shape;499;p56"/>
          <p:cNvSpPr/>
          <p:nvPr/>
        </p:nvSpPr>
        <p:spPr>
          <a:xfrm>
            <a:off x="6858042" y="2366961"/>
            <a:ext cx="2285958" cy="2366964"/>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0" name="Google Shape;500;p56"/>
          <p:cNvSpPr/>
          <p:nvPr/>
        </p:nvSpPr>
        <p:spPr>
          <a:xfrm>
            <a:off x="2286000" y="2366961"/>
            <a:ext cx="2285976" cy="2366964"/>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1" name="Google Shape;501;p56"/>
          <p:cNvSpPr/>
          <p:nvPr>
            <p:ph idx="2" type="pic"/>
          </p:nvPr>
        </p:nvSpPr>
        <p:spPr>
          <a:xfrm>
            <a:off x="4571982" y="-1"/>
            <a:ext cx="2286018" cy="2363392"/>
          </a:xfrm>
          <a:prstGeom prst="rect">
            <a:avLst/>
          </a:prstGeom>
          <a:solidFill>
            <a:srgbClr val="F2F2F2"/>
          </a:solidFill>
          <a:ln>
            <a:noFill/>
          </a:ln>
        </p:spPr>
      </p:sp>
      <p:sp>
        <p:nvSpPr>
          <p:cNvPr id="502" name="Google Shape;502;p56"/>
          <p:cNvSpPr txBox="1"/>
          <p:nvPr>
            <p:ph idx="1" type="body"/>
          </p:nvPr>
        </p:nvSpPr>
        <p:spPr>
          <a:xfrm>
            <a:off x="7143755" y="285749"/>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03" name="Google Shape;503;p56"/>
          <p:cNvSpPr txBox="1"/>
          <p:nvPr>
            <p:ph idx="3" type="body"/>
          </p:nvPr>
        </p:nvSpPr>
        <p:spPr>
          <a:xfrm>
            <a:off x="7143754" y="1117553"/>
            <a:ext cx="1714496" cy="12481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04" name="Google Shape;504;p56"/>
          <p:cNvSpPr txBox="1"/>
          <p:nvPr>
            <p:ph idx="4" type="body"/>
          </p:nvPr>
        </p:nvSpPr>
        <p:spPr>
          <a:xfrm>
            <a:off x="2571741" y="2654072"/>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05" name="Google Shape;505;p56"/>
          <p:cNvSpPr txBox="1"/>
          <p:nvPr>
            <p:ph idx="5" type="body"/>
          </p:nvPr>
        </p:nvSpPr>
        <p:spPr>
          <a:xfrm>
            <a:off x="2571740" y="3485877"/>
            <a:ext cx="1714496" cy="96365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500"/>
              <a:buNone/>
              <a:defRPr b="1" sz="1500">
                <a:solidFill>
                  <a:schemeClr val="lt1"/>
                </a:solidFill>
                <a:latin typeface="Arial"/>
                <a:ea typeface="Arial"/>
                <a:cs typeface="Arial"/>
                <a:sym typeface="Arial"/>
              </a:defRPr>
            </a:lvl1pPr>
            <a:lvl2pPr indent="-228600" lvl="1" marL="914400" algn="l">
              <a:lnSpc>
                <a:spcPct val="100000"/>
              </a:lnSpc>
              <a:spcBef>
                <a:spcPts val="500"/>
              </a:spcBef>
              <a:spcAft>
                <a:spcPts val="0"/>
              </a:spcAft>
              <a:buClr>
                <a:schemeClr val="lt1"/>
              </a:buClr>
              <a:buSzPts val="1200"/>
              <a:buNone/>
              <a:defRPr sz="1200">
                <a:solidFill>
                  <a:schemeClr val="lt1"/>
                </a:solidFill>
                <a:latin typeface="Arial"/>
                <a:ea typeface="Arial"/>
                <a:cs typeface="Arial"/>
                <a:sym typeface="Arial"/>
              </a:defRPr>
            </a:lvl2pPr>
            <a:lvl3pPr indent="-304800" lvl="2" marL="1371600" algn="l">
              <a:lnSpc>
                <a:spcPct val="100000"/>
              </a:lnSpc>
              <a:spcBef>
                <a:spcPts val="500"/>
              </a:spcBef>
              <a:spcAft>
                <a:spcPts val="0"/>
              </a:spcAft>
              <a:buClr>
                <a:schemeClr val="lt1"/>
              </a:buClr>
              <a:buSzPts val="1200"/>
              <a:buChar char="•"/>
              <a:defRPr sz="1200">
                <a:solidFill>
                  <a:schemeClr val="lt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06" name="Google Shape;506;p56"/>
          <p:cNvSpPr txBox="1"/>
          <p:nvPr>
            <p:ph idx="6" type="body"/>
          </p:nvPr>
        </p:nvSpPr>
        <p:spPr>
          <a:xfrm>
            <a:off x="4857747" y="2654072"/>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07" name="Google Shape;507;p56"/>
          <p:cNvSpPr txBox="1"/>
          <p:nvPr>
            <p:ph idx="7" type="body"/>
          </p:nvPr>
        </p:nvSpPr>
        <p:spPr>
          <a:xfrm>
            <a:off x="4857746" y="3485876"/>
            <a:ext cx="1714496" cy="12481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08" name="Google Shape;508;p56"/>
          <p:cNvSpPr/>
          <p:nvPr>
            <p:ph idx="8" type="pic"/>
          </p:nvPr>
        </p:nvSpPr>
        <p:spPr>
          <a:xfrm>
            <a:off x="0" y="2366957"/>
            <a:ext cx="2286000" cy="2366969"/>
          </a:xfrm>
          <a:prstGeom prst="rect">
            <a:avLst/>
          </a:prstGeom>
          <a:solidFill>
            <a:srgbClr val="F2F2F2"/>
          </a:solidFill>
          <a:ln>
            <a:noFill/>
          </a:ln>
        </p:spPr>
      </p:sp>
      <p:sp>
        <p:nvSpPr>
          <p:cNvPr id="509" name="Google Shape;509;p56"/>
          <p:cNvSpPr txBox="1"/>
          <p:nvPr>
            <p:ph idx="9" type="body"/>
          </p:nvPr>
        </p:nvSpPr>
        <p:spPr>
          <a:xfrm>
            <a:off x="7143751" y="2654072"/>
            <a:ext cx="1714497" cy="68416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3600"/>
              <a:buNone/>
              <a:defRPr b="1" sz="3600">
                <a:solidFill>
                  <a:schemeClr val="accent1"/>
                </a:solidFill>
                <a:latin typeface="Arial"/>
                <a:ea typeface="Arial"/>
                <a:cs typeface="Arial"/>
                <a:sym typeface="Arial"/>
              </a:defRPr>
            </a:lvl1pPr>
            <a:lvl2pPr indent="-323850" lvl="1" marL="914400" algn="l">
              <a:lnSpc>
                <a:spcPct val="100000"/>
              </a:lnSpc>
              <a:spcBef>
                <a:spcPts val="500"/>
              </a:spcBef>
              <a:spcAft>
                <a:spcPts val="0"/>
              </a:spcAft>
              <a:buClr>
                <a:schemeClr val="dk1"/>
              </a:buClr>
              <a:buSzPts val="1500"/>
              <a:buChar char="–"/>
              <a:defRPr/>
            </a:lvl2pPr>
            <a:lvl3pPr indent="-323850" lvl="2" marL="1371600" algn="l">
              <a:lnSpc>
                <a:spcPct val="100000"/>
              </a:lnSpc>
              <a:spcBef>
                <a:spcPts val="500"/>
              </a:spcBef>
              <a:spcAft>
                <a:spcPts val="0"/>
              </a:spcAft>
              <a:buClr>
                <a:schemeClr val="dk1"/>
              </a:buClr>
              <a:buSzPts val="15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10" name="Google Shape;510;p56"/>
          <p:cNvSpPr txBox="1"/>
          <p:nvPr>
            <p:ph idx="13" type="body"/>
          </p:nvPr>
        </p:nvSpPr>
        <p:spPr>
          <a:xfrm>
            <a:off x="7143749" y="3485877"/>
            <a:ext cx="1714496" cy="12470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500"/>
              <a:buNone/>
              <a:defRPr b="1" sz="15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500"/>
              </a:spcBef>
              <a:spcAft>
                <a:spcPts val="0"/>
              </a:spcAft>
              <a:buClr>
                <a:schemeClr val="dk1"/>
              </a:buClr>
              <a:buSzPts val="1200"/>
              <a:buChar char="•"/>
              <a:defRPr sz="1200">
                <a:solidFill>
                  <a:schemeClr val="dk1"/>
                </a:solidFill>
                <a:latin typeface="Arial"/>
                <a:ea typeface="Arial"/>
                <a:cs typeface="Arial"/>
                <a:sym typeface="Arial"/>
              </a:defRPr>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0"/>
              </a:spcBef>
              <a:spcAft>
                <a:spcPts val="0"/>
              </a:spcAft>
              <a:buClr>
                <a:schemeClr val="dk1"/>
              </a:buClr>
              <a:buSzPts val="1400"/>
              <a:buChar char="•"/>
              <a:defRPr sz="1400"/>
            </a:lvl5pPr>
            <a:lvl6pPr indent="-228600" lvl="5" marL="2743200" algn="l">
              <a:lnSpc>
                <a:spcPct val="90000"/>
              </a:lnSpc>
              <a:spcBef>
                <a:spcPts val="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11" name="Google Shape;511;p56"/>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Accenture Greater Than symbol in white" id="512" name="Google Shape;512;p56"/>
          <p:cNvPicPr preferRelativeResize="0"/>
          <p:nvPr/>
        </p:nvPicPr>
        <p:blipFill rotWithShape="1">
          <a:blip r:embed="rId2">
            <a:alphaModFix/>
          </a:blip>
          <a:srcRect b="0" l="0" r="0" t="0"/>
          <a:stretch/>
        </p:blipFill>
        <p:spPr>
          <a:xfrm>
            <a:off x="286101" y="4861887"/>
            <a:ext cx="143315" cy="151746"/>
          </a:xfrm>
          <a:prstGeom prst="rect">
            <a:avLst/>
          </a:prstGeom>
          <a:noFill/>
          <a:ln>
            <a:noFill/>
          </a:ln>
        </p:spPr>
      </p:pic>
      <p:sp>
        <p:nvSpPr>
          <p:cNvPr id="513" name="Google Shape;513;p56"/>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sz="600">
                <a:solidFill>
                  <a:schemeClr val="lt1"/>
                </a:solidFill>
                <a:latin typeface="Arial"/>
                <a:ea typeface="Arial"/>
                <a:cs typeface="Arial"/>
                <a:sym typeface="Arial"/>
              </a:defRPr>
            </a:lvl1pPr>
            <a:lvl2pPr indent="0" lvl="1" marL="0" algn="r">
              <a:spcBef>
                <a:spcPts val="0"/>
              </a:spcBef>
              <a:buNone/>
              <a:defRPr sz="600">
                <a:solidFill>
                  <a:schemeClr val="lt1"/>
                </a:solidFill>
                <a:latin typeface="Arial"/>
                <a:ea typeface="Arial"/>
                <a:cs typeface="Arial"/>
                <a:sym typeface="Arial"/>
              </a:defRPr>
            </a:lvl2pPr>
            <a:lvl3pPr indent="0" lvl="2" marL="0" algn="r">
              <a:spcBef>
                <a:spcPts val="0"/>
              </a:spcBef>
              <a:buNone/>
              <a:defRPr sz="600">
                <a:solidFill>
                  <a:schemeClr val="lt1"/>
                </a:solidFill>
                <a:latin typeface="Arial"/>
                <a:ea typeface="Arial"/>
                <a:cs typeface="Arial"/>
                <a:sym typeface="Arial"/>
              </a:defRPr>
            </a:lvl3pPr>
            <a:lvl4pPr indent="0" lvl="3" marL="0" algn="r">
              <a:spcBef>
                <a:spcPts val="0"/>
              </a:spcBef>
              <a:buNone/>
              <a:defRPr sz="600">
                <a:solidFill>
                  <a:schemeClr val="lt1"/>
                </a:solidFill>
                <a:latin typeface="Arial"/>
                <a:ea typeface="Arial"/>
                <a:cs typeface="Arial"/>
                <a:sym typeface="Arial"/>
              </a:defRPr>
            </a:lvl4pPr>
            <a:lvl5pPr indent="0" lvl="4" marL="0" algn="r">
              <a:spcBef>
                <a:spcPts val="0"/>
              </a:spcBef>
              <a:buNone/>
              <a:defRPr sz="600">
                <a:solidFill>
                  <a:schemeClr val="lt1"/>
                </a:solidFill>
                <a:latin typeface="Arial"/>
                <a:ea typeface="Arial"/>
                <a:cs typeface="Arial"/>
                <a:sym typeface="Arial"/>
              </a:defRPr>
            </a:lvl5pPr>
            <a:lvl6pPr indent="0" lvl="5" marL="0" algn="r">
              <a:spcBef>
                <a:spcPts val="0"/>
              </a:spcBef>
              <a:buNone/>
              <a:defRPr sz="600">
                <a:solidFill>
                  <a:schemeClr val="lt1"/>
                </a:solidFill>
                <a:latin typeface="Arial"/>
                <a:ea typeface="Arial"/>
                <a:cs typeface="Arial"/>
                <a:sym typeface="Arial"/>
              </a:defRPr>
            </a:lvl6pPr>
            <a:lvl7pPr indent="0" lvl="6" marL="0" algn="r">
              <a:spcBef>
                <a:spcPts val="0"/>
              </a:spcBef>
              <a:buNone/>
              <a:defRPr sz="600">
                <a:solidFill>
                  <a:schemeClr val="lt1"/>
                </a:solidFill>
                <a:latin typeface="Arial"/>
                <a:ea typeface="Arial"/>
                <a:cs typeface="Arial"/>
                <a:sym typeface="Arial"/>
              </a:defRPr>
            </a:lvl7pPr>
            <a:lvl8pPr indent="0" lvl="7" marL="0" algn="r">
              <a:spcBef>
                <a:spcPts val="0"/>
              </a:spcBef>
              <a:buNone/>
              <a:defRPr sz="600">
                <a:solidFill>
                  <a:schemeClr val="lt1"/>
                </a:solidFill>
                <a:latin typeface="Arial"/>
                <a:ea typeface="Arial"/>
                <a:cs typeface="Arial"/>
                <a:sym typeface="Arial"/>
              </a:defRPr>
            </a:lvl8pPr>
            <a:lvl9pPr indent="0" lvl="8" marL="0" algn="r">
              <a:spcBef>
                <a:spcPts val="0"/>
              </a:spcBef>
              <a:buNone/>
              <a:defRPr sz="6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Message Gradient Dark 1" showMasterSp="0">
  <p:cSld name="Key Message Gradient Dark 1">
    <p:bg>
      <p:bgPr>
        <a:solidFill>
          <a:schemeClr val="accent3"/>
        </a:solidFill>
      </p:bgPr>
    </p:bg>
    <p:spTree>
      <p:nvGrpSpPr>
        <p:cNvPr id="514" name="Shape 514"/>
        <p:cNvGrpSpPr/>
        <p:nvPr/>
      </p:nvGrpSpPr>
      <p:grpSpPr>
        <a:xfrm>
          <a:off x="0" y="0"/>
          <a:ext cx="0" cy="0"/>
          <a:chOff x="0" y="0"/>
          <a:chExt cx="0" cy="0"/>
        </a:xfrm>
      </p:grpSpPr>
      <p:pic>
        <p:nvPicPr>
          <p:cNvPr descr="Accenture Gradient Dark" id="515" name="Google Shape;515;p5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16" name="Google Shape;516;p57"/>
          <p:cNvSpPr txBox="1"/>
          <p:nvPr>
            <p:ph type="title"/>
          </p:nvPr>
        </p:nvSpPr>
        <p:spPr>
          <a:xfrm>
            <a:off x="1325880" y="1511944"/>
            <a:ext cx="6492240" cy="2119613"/>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Clr>
                <a:schemeClr val="lt1"/>
              </a:buClr>
              <a:buSzPts val="4100"/>
              <a:buFont typeface="Arial"/>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7" name="Google Shape;517;p57"/>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518" name="Google Shape;518;p57"/>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19" name="Google Shape;519;p57"/>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Message Mid Purple" showMasterSp="0">
  <p:cSld name="Key Message Mid Purple">
    <p:bg>
      <p:bgPr>
        <a:solidFill>
          <a:schemeClr val="accent2"/>
        </a:solidFill>
      </p:bgPr>
    </p:bg>
    <p:spTree>
      <p:nvGrpSpPr>
        <p:cNvPr id="520" name="Shape 520"/>
        <p:cNvGrpSpPr/>
        <p:nvPr/>
      </p:nvGrpSpPr>
      <p:grpSpPr>
        <a:xfrm>
          <a:off x="0" y="0"/>
          <a:ext cx="0" cy="0"/>
          <a:chOff x="0" y="0"/>
          <a:chExt cx="0" cy="0"/>
        </a:xfrm>
      </p:grpSpPr>
      <p:sp>
        <p:nvSpPr>
          <p:cNvPr id="521" name="Google Shape;521;p58"/>
          <p:cNvSpPr txBox="1"/>
          <p:nvPr>
            <p:ph type="title"/>
          </p:nvPr>
        </p:nvSpPr>
        <p:spPr>
          <a:xfrm>
            <a:off x="1325880" y="1511944"/>
            <a:ext cx="6492240" cy="2119613"/>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Clr>
                <a:schemeClr val="lt1"/>
              </a:buClr>
              <a:buSzPts val="4100"/>
              <a:buFont typeface="Arial"/>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2" name="Google Shape;522;p58"/>
          <p:cNvSpPr txBox="1"/>
          <p:nvPr/>
        </p:nvSpPr>
        <p:spPr>
          <a:xfrm>
            <a:off x="0" y="-193431"/>
            <a:ext cx="4572000" cy="19343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600"/>
              <a:buFont typeface="Arial"/>
              <a:buNone/>
            </a:pPr>
            <a:r>
              <a:rPr b="0" i="0" lang="en" sz="600" u="none" cap="none" strike="noStrike">
                <a:solidFill>
                  <a:schemeClr val="dk2"/>
                </a:solidFill>
                <a:latin typeface="Arial"/>
                <a:ea typeface="Arial"/>
                <a:cs typeface="Arial"/>
                <a:sym typeface="Arial"/>
              </a:rPr>
              <a:t>Format Background… &gt; Solid fill &gt; Change to Dark Purple (Accent 3), Mid Purple (Accent 2) or Core Purple (Accent 1)</a:t>
            </a:r>
            <a:endParaRPr b="0" i="0" sz="600" u="none" cap="none" strike="noStrike">
              <a:solidFill>
                <a:schemeClr val="dk2"/>
              </a:solidFill>
              <a:latin typeface="Arial"/>
              <a:ea typeface="Arial"/>
              <a:cs typeface="Arial"/>
              <a:sym typeface="Arial"/>
            </a:endParaRPr>
          </a:p>
        </p:txBody>
      </p:sp>
      <p:sp>
        <p:nvSpPr>
          <p:cNvPr id="523" name="Google Shape;523;p58"/>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524" name="Google Shape;524;p58"/>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25" name="Google Shape;525;p58"/>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showMasterSp="0">
  <p:cSld name="Full Bleed Image">
    <p:bg>
      <p:bgPr>
        <a:solidFill>
          <a:schemeClr val="accent3"/>
        </a:solidFill>
      </p:bgPr>
    </p:bg>
    <p:spTree>
      <p:nvGrpSpPr>
        <p:cNvPr id="526" name="Shape 526"/>
        <p:cNvGrpSpPr/>
        <p:nvPr/>
      </p:nvGrpSpPr>
      <p:grpSpPr>
        <a:xfrm>
          <a:off x="0" y="0"/>
          <a:ext cx="0" cy="0"/>
          <a:chOff x="0" y="0"/>
          <a:chExt cx="0" cy="0"/>
        </a:xfrm>
      </p:grpSpPr>
      <p:sp>
        <p:nvSpPr>
          <p:cNvPr id="527" name="Google Shape;527;p59"/>
          <p:cNvSpPr/>
          <p:nvPr>
            <p:ph idx="2" type="pic"/>
          </p:nvPr>
        </p:nvSpPr>
        <p:spPr>
          <a:xfrm>
            <a:off x="-5715" y="-6858"/>
            <a:ext cx="9155430" cy="5157216"/>
          </a:xfrm>
          <a:prstGeom prst="rect">
            <a:avLst/>
          </a:prstGeom>
          <a:noFill/>
          <a:ln>
            <a:noFill/>
          </a:ln>
        </p:spPr>
      </p:sp>
      <p:sp>
        <p:nvSpPr>
          <p:cNvPr id="528" name="Google Shape;528;p59"/>
          <p:cNvSpPr txBox="1"/>
          <p:nvPr>
            <p:ph type="title"/>
          </p:nvPr>
        </p:nvSpPr>
        <p:spPr>
          <a:xfrm>
            <a:off x="1325879" y="1511944"/>
            <a:ext cx="6492240" cy="2119613"/>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Clr>
                <a:schemeClr val="lt1"/>
              </a:buClr>
              <a:buSzPts val="4100"/>
              <a:buFont typeface="Arial"/>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9" name="Google Shape;529;p59"/>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Accenture Greater Than symbol in white" id="530" name="Google Shape;530;p59"/>
          <p:cNvSpPr/>
          <p:nvPr/>
        </p:nvSpPr>
        <p:spPr>
          <a:xfrm>
            <a:off x="286101" y="4862757"/>
            <a:ext cx="137471"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31" name="Google Shape;531;p59"/>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Only">
  <p:cSld name="Long Headline Only">
    <p:spTree>
      <p:nvGrpSpPr>
        <p:cNvPr id="532" name="Shape 532"/>
        <p:cNvGrpSpPr/>
        <p:nvPr/>
      </p:nvGrpSpPr>
      <p:grpSpPr>
        <a:xfrm>
          <a:off x="0" y="0"/>
          <a:ext cx="0" cy="0"/>
          <a:chOff x="0" y="0"/>
          <a:chExt cx="0" cy="0"/>
        </a:xfrm>
      </p:grpSpPr>
      <p:sp>
        <p:nvSpPr>
          <p:cNvPr id="533" name="Google Shape;533;p60"/>
          <p:cNvSpPr txBox="1"/>
          <p:nvPr>
            <p:ph type="title"/>
          </p:nvPr>
        </p:nvSpPr>
        <p:spPr>
          <a:xfrm>
            <a:off x="285750" y="285750"/>
            <a:ext cx="8572500" cy="600075"/>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34" name="Google Shape;534;p60"/>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5" name="Google Shape;535;p60"/>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subtitle">
  <p:cSld name="Long Headline-subtitle">
    <p:spTree>
      <p:nvGrpSpPr>
        <p:cNvPr id="536" name="Shape 536"/>
        <p:cNvGrpSpPr/>
        <p:nvPr/>
      </p:nvGrpSpPr>
      <p:grpSpPr>
        <a:xfrm>
          <a:off x="0" y="0"/>
          <a:ext cx="0" cy="0"/>
          <a:chOff x="0" y="0"/>
          <a:chExt cx="0" cy="0"/>
        </a:xfrm>
      </p:grpSpPr>
      <p:sp>
        <p:nvSpPr>
          <p:cNvPr id="537" name="Google Shape;537;p61"/>
          <p:cNvSpPr txBox="1"/>
          <p:nvPr>
            <p:ph type="title"/>
          </p:nvPr>
        </p:nvSpPr>
        <p:spPr>
          <a:xfrm>
            <a:off x="285750" y="285750"/>
            <a:ext cx="8572500" cy="600075"/>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38" name="Google Shape;538;p61"/>
          <p:cNvSpPr txBox="1"/>
          <p:nvPr>
            <p:ph idx="1" type="body"/>
          </p:nvPr>
        </p:nvSpPr>
        <p:spPr>
          <a:xfrm>
            <a:off x="285750" y="925830"/>
            <a:ext cx="8572500" cy="2880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500"/>
              <a:buNone/>
              <a:defRPr>
                <a:solidFill>
                  <a:schemeClr val="accent1"/>
                </a:solidFill>
                <a:latin typeface="Arial"/>
                <a:ea typeface="Arial"/>
                <a:cs typeface="Arial"/>
                <a:sym typeface="Arial"/>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39" name="Google Shape;539;p61"/>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0" name="Google Shape;540;p61"/>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699">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41" name="Shape 541"/>
        <p:cNvGrpSpPr/>
        <p:nvPr/>
      </p:nvGrpSpPr>
      <p:grpSpPr>
        <a:xfrm>
          <a:off x="0" y="0"/>
          <a:ext cx="0" cy="0"/>
          <a:chOff x="0" y="0"/>
          <a:chExt cx="0" cy="0"/>
        </a:xfrm>
      </p:grpSpPr>
      <p:sp>
        <p:nvSpPr>
          <p:cNvPr id="542" name="Google Shape;542;p62"/>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3" name="Google Shape;543;p62"/>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type="obj">
  <p:cSld name="OBJECT">
    <p:spTree>
      <p:nvGrpSpPr>
        <p:cNvPr id="544" name="Shape 544"/>
        <p:cNvGrpSpPr/>
        <p:nvPr/>
      </p:nvGrpSpPr>
      <p:grpSpPr>
        <a:xfrm>
          <a:off x="0" y="0"/>
          <a:ext cx="0" cy="0"/>
          <a:chOff x="0" y="0"/>
          <a:chExt cx="0" cy="0"/>
        </a:xfrm>
      </p:grpSpPr>
      <p:sp>
        <p:nvSpPr>
          <p:cNvPr id="545" name="Google Shape;545;p63"/>
          <p:cNvSpPr txBox="1"/>
          <p:nvPr>
            <p:ph type="title"/>
          </p:nvPr>
        </p:nvSpPr>
        <p:spPr>
          <a:xfrm>
            <a:off x="285750" y="285749"/>
            <a:ext cx="8572500" cy="742951"/>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6" name="Google Shape;546;p63"/>
          <p:cNvSpPr txBox="1"/>
          <p:nvPr>
            <p:ph idx="1" type="body"/>
          </p:nvPr>
        </p:nvSpPr>
        <p:spPr>
          <a:xfrm>
            <a:off x="285750" y="1028700"/>
            <a:ext cx="8572500" cy="370202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1"/>
              </a:buClr>
              <a:buSzPts val="1400"/>
              <a:buChar char="•"/>
              <a:defRPr/>
            </a:lvl1pPr>
            <a:lvl2pPr indent="-317500" lvl="1" marL="914400" algn="l">
              <a:lnSpc>
                <a:spcPct val="100000"/>
              </a:lnSpc>
              <a:spcBef>
                <a:spcPts val="50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228600" lvl="5" marL="2743200" algn="l">
              <a:lnSpc>
                <a:spcPct val="90000"/>
              </a:lnSpc>
              <a:spcBef>
                <a:spcPts val="500"/>
              </a:spcBef>
              <a:spcAft>
                <a:spcPts val="0"/>
              </a:spcAft>
              <a:buClr>
                <a:schemeClr val="dk1"/>
              </a:buClr>
              <a:buSzPts val="1400"/>
              <a:buNone/>
              <a:defRPr/>
            </a:lvl6pPr>
            <a:lvl7pPr indent="-228600" lvl="6" marL="3200400" algn="l">
              <a:lnSpc>
                <a:spcPct val="90000"/>
              </a:lnSpc>
              <a:spcBef>
                <a:spcPts val="500"/>
              </a:spcBef>
              <a:spcAft>
                <a:spcPts val="0"/>
              </a:spcAft>
              <a:buClr>
                <a:schemeClr val="dk1"/>
              </a:buClr>
              <a:buSzPts val="1400"/>
              <a:buNone/>
              <a:defRPr/>
            </a:lvl7pPr>
            <a:lvl8pPr indent="-228600" lvl="7" marL="3657600" algn="l">
              <a:lnSpc>
                <a:spcPct val="90000"/>
              </a:lnSpc>
              <a:spcBef>
                <a:spcPts val="500"/>
              </a:spcBef>
              <a:spcAft>
                <a:spcPts val="0"/>
              </a:spcAft>
              <a:buClr>
                <a:schemeClr val="dk1"/>
              </a:buClr>
              <a:buSzPts val="1400"/>
              <a:buNone/>
              <a:defRPr/>
            </a:lvl8pPr>
            <a:lvl9pPr indent="-228600" lvl="8" marL="4114800" algn="l">
              <a:lnSpc>
                <a:spcPct val="90000"/>
              </a:lnSpc>
              <a:spcBef>
                <a:spcPts val="500"/>
              </a:spcBef>
              <a:spcAft>
                <a:spcPts val="500"/>
              </a:spcAft>
              <a:buClr>
                <a:schemeClr val="dk2"/>
              </a:buClr>
              <a:buSzPts val="1400"/>
              <a:buNone/>
              <a:defRPr/>
            </a:lvl9pPr>
          </a:lstStyle>
          <a:p/>
        </p:txBody>
      </p:sp>
      <p:sp>
        <p:nvSpPr>
          <p:cNvPr id="547" name="Google Shape;547;p63"/>
          <p:cNvSpPr txBox="1"/>
          <p:nvPr>
            <p:ph idx="10" type="dt"/>
          </p:nvPr>
        </p:nvSpPr>
        <p:spPr>
          <a:xfrm>
            <a:off x="7340958" y="0"/>
            <a:ext cx="1517292" cy="2857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8" name="Google Shape;548;p63"/>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9" name="Google Shape;549;p63"/>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theme" Target="../theme/theme3.xml"/><Relationship Id="rId50" Type="http://schemas.openxmlformats.org/officeDocument/2006/relationships/slideLayout" Target="../slideLayouts/slideLayout6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85750" y="285749"/>
            <a:ext cx="8572500" cy="742951"/>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700"/>
              <a:buFont typeface="Arial"/>
              <a:buNone/>
              <a:defRPr b="1" i="0" sz="27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285750" y="1028700"/>
            <a:ext cx="8572500" cy="3702028"/>
          </a:xfrm>
          <a:prstGeom prst="rect">
            <a:avLst/>
          </a:prstGeom>
          <a:noFill/>
          <a:ln>
            <a:noFill/>
          </a:ln>
        </p:spPr>
        <p:txBody>
          <a:bodyPr anchorCtr="0" anchor="t" bIns="0" lIns="0" spcFirstLastPara="1" rIns="0" wrap="square" tIns="0">
            <a:noAutofit/>
          </a:bodyPr>
          <a:lstStyle>
            <a:lvl1pPr indent="-323850" lvl="0" marL="457200" marR="0" rtl="0" algn="l">
              <a:lnSpc>
                <a:spcPct val="100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5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100000"/>
              </a:lnSpc>
              <a:spcBef>
                <a:spcPts val="5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500"/>
              </a:spcAft>
              <a:buClr>
                <a:schemeClr val="dk2"/>
              </a:buClr>
              <a:buSzPts val="600"/>
              <a:buFont typeface="Arial"/>
              <a:buNone/>
              <a:defRPr b="0" i="0" sz="600" u="none" cap="none" strike="noStrike">
                <a:solidFill>
                  <a:schemeClr val="dk2"/>
                </a:solidFill>
                <a:latin typeface="Arial"/>
                <a:ea typeface="Arial"/>
                <a:cs typeface="Arial"/>
                <a:sym typeface="Arial"/>
              </a:defRPr>
            </a:lvl9pPr>
          </a:lstStyle>
          <a:p/>
        </p:txBody>
      </p:sp>
      <p:sp>
        <p:nvSpPr>
          <p:cNvPr id="53" name="Google Shape;53;p13"/>
          <p:cNvSpPr txBox="1"/>
          <p:nvPr>
            <p:ph idx="10" type="dt"/>
          </p:nvPr>
        </p:nvSpPr>
        <p:spPr>
          <a:xfrm>
            <a:off x="7340958" y="0"/>
            <a:ext cx="1517292" cy="28575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1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1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descr="Accenture Greater Than symbol in purple" id="55" name="Google Shape;55;p13"/>
          <p:cNvSpPr/>
          <p:nvPr/>
        </p:nvSpPr>
        <p:spPr>
          <a:xfrm>
            <a:off x="285157" y="4862756"/>
            <a:ext cx="137402" cy="150876"/>
          </a:xfrm>
          <a:custGeom>
            <a:rect b="b" l="l" r="r" t="t"/>
            <a:pathLst>
              <a:path extrusionOk="0" h="4500" w="41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 name="Google Shape;56;p13"/>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600" u="none">
                <a:solidFill>
                  <a:schemeClr val="dk1"/>
                </a:solidFill>
                <a:latin typeface="Arial"/>
                <a:ea typeface="Arial"/>
                <a:cs typeface="Arial"/>
                <a:sym typeface="Arial"/>
              </a:defRPr>
            </a:lvl1pPr>
            <a:lvl2pPr indent="0" lvl="1" marL="0" marR="0" rtl="0" algn="r">
              <a:spcBef>
                <a:spcPts val="0"/>
              </a:spcBef>
              <a:buNone/>
              <a:defRPr b="0" sz="600" u="none">
                <a:solidFill>
                  <a:schemeClr val="dk1"/>
                </a:solidFill>
                <a:latin typeface="Arial"/>
                <a:ea typeface="Arial"/>
                <a:cs typeface="Arial"/>
                <a:sym typeface="Arial"/>
              </a:defRPr>
            </a:lvl2pPr>
            <a:lvl3pPr indent="0" lvl="2" marL="0" marR="0" rtl="0" algn="r">
              <a:spcBef>
                <a:spcPts val="0"/>
              </a:spcBef>
              <a:buNone/>
              <a:defRPr b="0" sz="600" u="none">
                <a:solidFill>
                  <a:schemeClr val="dk1"/>
                </a:solidFill>
                <a:latin typeface="Arial"/>
                <a:ea typeface="Arial"/>
                <a:cs typeface="Arial"/>
                <a:sym typeface="Arial"/>
              </a:defRPr>
            </a:lvl3pPr>
            <a:lvl4pPr indent="0" lvl="3" marL="0" marR="0" rtl="0" algn="r">
              <a:spcBef>
                <a:spcPts val="0"/>
              </a:spcBef>
              <a:buNone/>
              <a:defRPr b="0" sz="600" u="none">
                <a:solidFill>
                  <a:schemeClr val="dk1"/>
                </a:solidFill>
                <a:latin typeface="Arial"/>
                <a:ea typeface="Arial"/>
                <a:cs typeface="Arial"/>
                <a:sym typeface="Arial"/>
              </a:defRPr>
            </a:lvl4pPr>
            <a:lvl5pPr indent="0" lvl="4" marL="0" marR="0" rtl="0" algn="r">
              <a:spcBef>
                <a:spcPts val="0"/>
              </a:spcBef>
              <a:buNone/>
              <a:defRPr b="0" sz="600" u="none">
                <a:solidFill>
                  <a:schemeClr val="dk1"/>
                </a:solidFill>
                <a:latin typeface="Arial"/>
                <a:ea typeface="Arial"/>
                <a:cs typeface="Arial"/>
                <a:sym typeface="Arial"/>
              </a:defRPr>
            </a:lvl5pPr>
            <a:lvl6pPr indent="0" lvl="5" marL="0" marR="0" rtl="0" algn="r">
              <a:spcBef>
                <a:spcPts val="0"/>
              </a:spcBef>
              <a:buNone/>
              <a:defRPr b="0" sz="600" u="none">
                <a:solidFill>
                  <a:schemeClr val="dk1"/>
                </a:solidFill>
                <a:latin typeface="Arial"/>
                <a:ea typeface="Arial"/>
                <a:cs typeface="Arial"/>
                <a:sym typeface="Arial"/>
              </a:defRPr>
            </a:lvl6pPr>
            <a:lvl7pPr indent="0" lvl="6" marL="0" marR="0" rtl="0" algn="r">
              <a:spcBef>
                <a:spcPts val="0"/>
              </a:spcBef>
              <a:buNone/>
              <a:defRPr b="0" sz="600" u="none">
                <a:solidFill>
                  <a:schemeClr val="dk1"/>
                </a:solidFill>
                <a:latin typeface="Arial"/>
                <a:ea typeface="Arial"/>
                <a:cs typeface="Arial"/>
                <a:sym typeface="Arial"/>
              </a:defRPr>
            </a:lvl7pPr>
            <a:lvl8pPr indent="0" lvl="7" marL="0" marR="0" rtl="0" algn="r">
              <a:spcBef>
                <a:spcPts val="0"/>
              </a:spcBef>
              <a:buNone/>
              <a:defRPr b="0" sz="600" u="none">
                <a:solidFill>
                  <a:schemeClr val="dk1"/>
                </a:solidFill>
                <a:latin typeface="Arial"/>
                <a:ea typeface="Arial"/>
                <a:cs typeface="Arial"/>
                <a:sym typeface="Arial"/>
              </a:defRPr>
            </a:lvl8pPr>
            <a:lvl9pPr indent="0" lvl="8" marL="0" marR="0" rtl="0" algn="r">
              <a:spcBef>
                <a:spcPts val="0"/>
              </a:spcBef>
              <a:buNone/>
              <a:defRPr b="0" sz="6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0">
          <p15:clr>
            <a:srgbClr val="C35EA4"/>
          </p15:clr>
        </p15:guide>
        <p15:guide id="2" orient="horz" pos="2982">
          <p15:clr>
            <a:srgbClr val="C35EA4"/>
          </p15:clr>
        </p15:guide>
        <p15:guide id="3" pos="180">
          <p15:clr>
            <a:srgbClr val="C35EA4"/>
          </p15:clr>
        </p15:guide>
        <p15:guide id="4" pos="558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26.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4.png"/><Relationship Id="rId10"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30.png"/><Relationship Id="rId9" Type="http://schemas.openxmlformats.org/officeDocument/2006/relationships/image" Target="../media/image26.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2.png"/><Relationship Id="rId10"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4"/>
          <p:cNvSpPr txBox="1"/>
          <p:nvPr>
            <p:ph type="title"/>
          </p:nvPr>
        </p:nvSpPr>
        <p:spPr>
          <a:xfrm>
            <a:off x="285750" y="285750"/>
            <a:ext cx="8572500" cy="74295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700"/>
              <a:buFont typeface="Arial"/>
              <a:buNone/>
            </a:pPr>
            <a:r>
              <a:rPr lang="en" sz="1100"/>
              <a:t>Problem Definition (</a:t>
            </a:r>
            <a:r>
              <a:rPr lang="en" sz="1100">
                <a:solidFill>
                  <a:schemeClr val="accent1"/>
                </a:solidFill>
              </a:rPr>
              <a:t>FICTION</a:t>
            </a:r>
            <a:r>
              <a:rPr lang="en" sz="1100"/>
              <a:t>)</a:t>
            </a:r>
            <a:endParaRPr sz="1100"/>
          </a:p>
        </p:txBody>
      </p:sp>
      <p:sp>
        <p:nvSpPr>
          <p:cNvPr descr="Slide Kit link" id="555" name="Google Shape;555;p64"/>
          <p:cNvSpPr/>
          <p:nvPr/>
        </p:nvSpPr>
        <p:spPr>
          <a:xfrm>
            <a:off x="1220491" y="1319294"/>
            <a:ext cx="790414" cy="215039"/>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descr="Visuals Library Link" id="556" name="Google Shape;556;p64"/>
          <p:cNvSpPr/>
          <p:nvPr/>
        </p:nvSpPr>
        <p:spPr>
          <a:xfrm>
            <a:off x="1917915" y="2277282"/>
            <a:ext cx="1365788" cy="215039"/>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57" name="Google Shape;557;p64"/>
          <p:cNvSpPr txBox="1"/>
          <p:nvPr>
            <p:ph idx="11" type="ftr"/>
          </p:nvPr>
        </p:nvSpPr>
        <p:spPr>
          <a:xfrm>
            <a:off x="5486400" y="4866175"/>
            <a:ext cx="3086100" cy="148739"/>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Copyright © 2024 Accenture. All rights reserved.</a:t>
            </a:r>
            <a:endParaRPr sz="1100"/>
          </a:p>
        </p:txBody>
      </p:sp>
      <p:sp>
        <p:nvSpPr>
          <p:cNvPr id="558" name="Google Shape;558;p64"/>
          <p:cNvSpPr txBox="1"/>
          <p:nvPr>
            <p:ph idx="12" type="sldNum"/>
          </p:nvPr>
        </p:nvSpPr>
        <p:spPr>
          <a:xfrm>
            <a:off x="8613560" y="4867519"/>
            <a:ext cx="244690" cy="150876"/>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000000"/>
                </a:solidFill>
                <a:latin typeface="Arial"/>
                <a:ea typeface="Arial"/>
                <a:cs typeface="Arial"/>
                <a:sym typeface="Arial"/>
              </a:rPr>
              <a:t>‹#›</a:t>
            </a:fld>
            <a:endParaRPr b="0" i="0" sz="600" u="none" cap="none" strike="noStrike">
              <a:solidFill>
                <a:srgbClr val="000000"/>
              </a:solidFill>
              <a:latin typeface="Arial"/>
              <a:ea typeface="Arial"/>
              <a:cs typeface="Arial"/>
              <a:sym typeface="Arial"/>
            </a:endParaRPr>
          </a:p>
        </p:txBody>
      </p:sp>
      <p:sp>
        <p:nvSpPr>
          <p:cNvPr id="559" name="Google Shape;559;p64"/>
          <p:cNvSpPr txBox="1"/>
          <p:nvPr/>
        </p:nvSpPr>
        <p:spPr>
          <a:xfrm>
            <a:off x="285750" y="720161"/>
            <a:ext cx="8286750" cy="7429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Taxicom is a New York based taxi company with the ambition to become more digital and data driven. Their main ambition is to develop strong data &amp; analytics capabilities in the organization. Senior management has acknowledged the importance of data and reached out to Accenture for help. </a:t>
            </a:r>
            <a:endParaRPr sz="1200">
              <a:solidFill>
                <a:schemeClr val="dk1"/>
              </a:solidFill>
              <a:latin typeface="Arial"/>
              <a:ea typeface="Arial"/>
              <a:cs typeface="Arial"/>
              <a:sym typeface="Arial"/>
            </a:endParaRPr>
          </a:p>
        </p:txBody>
      </p:sp>
      <p:sp>
        <p:nvSpPr>
          <p:cNvPr id="560" name="Google Shape;560;p64"/>
          <p:cNvSpPr txBox="1"/>
          <p:nvPr/>
        </p:nvSpPr>
        <p:spPr>
          <a:xfrm>
            <a:off x="285749" y="1413649"/>
            <a:ext cx="8286750" cy="149216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A100FF"/>
              </a:buClr>
              <a:buSzPts val="1400"/>
              <a:buFont typeface="Arial"/>
              <a:buNone/>
            </a:pPr>
            <a:r>
              <a:rPr b="1" i="0" lang="en" sz="1400" u="none" cap="none" strike="noStrike">
                <a:solidFill>
                  <a:srgbClr val="A100FF"/>
                </a:solidFill>
                <a:latin typeface="Arial"/>
                <a:ea typeface="Arial"/>
                <a:cs typeface="Arial"/>
                <a:sym typeface="Arial"/>
              </a:rPr>
              <a:t>Key challenges</a:t>
            </a:r>
            <a:r>
              <a:rPr b="0" i="0" lang="en" sz="1400" u="none" cap="none" strike="noStrike">
                <a:solidFill>
                  <a:srgbClr val="000000"/>
                </a:solidFill>
                <a:latin typeface="Arial"/>
                <a:ea typeface="Arial"/>
                <a:cs typeface="Arial"/>
                <a:sym typeface="Arial"/>
              </a:rPr>
              <a:t>:</a:t>
            </a:r>
            <a:endParaRPr sz="1100"/>
          </a:p>
          <a:p>
            <a:pPr indent="-222250" lvl="0" marL="215900" marR="0" rtl="0" algn="l">
              <a:lnSpc>
                <a:spcPct val="100000"/>
              </a:lnSpc>
              <a:spcBef>
                <a:spcPts val="900"/>
              </a:spcBef>
              <a:spcAft>
                <a:spcPts val="0"/>
              </a:spcAft>
              <a:buClr>
                <a:srgbClr val="000000"/>
              </a:buClr>
              <a:buSzPts val="1100"/>
              <a:buFont typeface="Noto Sans Symbols"/>
              <a:buChar char="▪"/>
            </a:pPr>
            <a:r>
              <a:rPr b="0" i="0" lang="en" sz="1100" u="none" cap="none" strike="noStrike">
                <a:solidFill>
                  <a:srgbClr val="000000"/>
                </a:solidFill>
                <a:latin typeface="Arial"/>
                <a:ea typeface="Arial"/>
                <a:cs typeface="Arial"/>
                <a:sym typeface="Arial"/>
              </a:rPr>
              <a:t>There is currently no clear insights in how data is flowing through their systems. </a:t>
            </a:r>
            <a:endParaRPr sz="1100"/>
          </a:p>
          <a:p>
            <a:pPr indent="-222250" lvl="0" marL="215900" marR="0" rtl="0" algn="l">
              <a:lnSpc>
                <a:spcPct val="100000"/>
              </a:lnSpc>
              <a:spcBef>
                <a:spcPts val="900"/>
              </a:spcBef>
              <a:spcAft>
                <a:spcPts val="0"/>
              </a:spcAft>
              <a:buClr>
                <a:srgbClr val="000000"/>
              </a:buClr>
              <a:buSzPts val="1100"/>
              <a:buFont typeface="Noto Sans Symbols"/>
              <a:buChar char="▪"/>
            </a:pPr>
            <a:r>
              <a:rPr b="0" i="0" lang="en" sz="1100" u="none" cap="none" strike="noStrike">
                <a:solidFill>
                  <a:srgbClr val="000000"/>
                </a:solidFill>
                <a:latin typeface="Arial"/>
                <a:ea typeface="Arial"/>
                <a:cs typeface="Arial"/>
                <a:sym typeface="Arial"/>
              </a:rPr>
              <a:t>Customer feedback is difficult to action as currently there is no platform to easily access the data.</a:t>
            </a:r>
            <a:endParaRPr sz="1100"/>
          </a:p>
          <a:p>
            <a:pPr indent="-222250" lvl="0" marL="215900" marR="0" rtl="0" algn="l">
              <a:lnSpc>
                <a:spcPct val="100000"/>
              </a:lnSpc>
              <a:spcBef>
                <a:spcPts val="900"/>
              </a:spcBef>
              <a:spcAft>
                <a:spcPts val="0"/>
              </a:spcAft>
              <a:buClr>
                <a:srgbClr val="000000"/>
              </a:buClr>
              <a:buSzPts val="1100"/>
              <a:buFont typeface="Noto Sans Symbols"/>
              <a:buChar char="▪"/>
            </a:pPr>
            <a:r>
              <a:rPr b="0" i="0" lang="en" sz="1100" u="none" cap="none" strike="noStrike">
                <a:solidFill>
                  <a:srgbClr val="000000"/>
                </a:solidFill>
                <a:latin typeface="Arial"/>
                <a:ea typeface="Arial"/>
                <a:cs typeface="Arial"/>
                <a:sym typeface="Arial"/>
              </a:rPr>
              <a:t>ETL pipelines are built ad-hoc</a:t>
            </a:r>
            <a:r>
              <a:rPr lang="en" sz="1100">
                <a:solidFill>
                  <a:srgbClr val="000000"/>
                </a:solidFill>
                <a:latin typeface="Arial"/>
                <a:ea typeface="Arial"/>
                <a:cs typeface="Arial"/>
                <a:sym typeface="Arial"/>
              </a:rPr>
              <a:t> negatively impacting overall data quality.</a:t>
            </a:r>
            <a:endParaRPr sz="1100"/>
          </a:p>
          <a:p>
            <a:pPr indent="-222250" lvl="0" marL="215900" marR="0" rtl="0" algn="l">
              <a:lnSpc>
                <a:spcPct val="100000"/>
              </a:lnSpc>
              <a:spcBef>
                <a:spcPts val="900"/>
              </a:spcBef>
              <a:spcAft>
                <a:spcPts val="0"/>
              </a:spcAft>
              <a:buClr>
                <a:srgbClr val="000000"/>
              </a:buClr>
              <a:buSzPts val="1100"/>
              <a:buFont typeface="Noto Sans Symbols"/>
              <a:buChar char="▪"/>
            </a:pPr>
            <a:r>
              <a:rPr lang="en" sz="1100">
                <a:solidFill>
                  <a:srgbClr val="000000"/>
                </a:solidFill>
                <a:latin typeface="Arial"/>
                <a:ea typeface="Arial"/>
                <a:cs typeface="Arial"/>
                <a:sym typeface="Arial"/>
              </a:rPr>
              <a:t>New York traffic impacts fare rates due to longer duration impacting competitive pricing.</a:t>
            </a:r>
            <a:endParaRPr b="0" i="0" sz="1100" u="none" cap="none" strike="noStrike">
              <a:solidFill>
                <a:srgbClr val="000000"/>
              </a:solidFill>
              <a:latin typeface="Arial"/>
              <a:ea typeface="Arial"/>
              <a:cs typeface="Arial"/>
              <a:sym typeface="Arial"/>
            </a:endParaRPr>
          </a:p>
        </p:txBody>
      </p:sp>
      <p:sp>
        <p:nvSpPr>
          <p:cNvPr id="561" name="Google Shape;561;p64"/>
          <p:cNvSpPr txBox="1"/>
          <p:nvPr/>
        </p:nvSpPr>
        <p:spPr>
          <a:xfrm>
            <a:off x="285750" y="2877922"/>
            <a:ext cx="8286749" cy="1442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A100FF"/>
              </a:buClr>
              <a:buSzPts val="1400"/>
              <a:buFont typeface="Arial"/>
              <a:buNone/>
            </a:pPr>
            <a:r>
              <a:rPr b="1" i="0" lang="en" sz="1400" u="none" cap="none" strike="noStrike">
                <a:solidFill>
                  <a:srgbClr val="A100FF"/>
                </a:solidFill>
                <a:latin typeface="Arial"/>
                <a:ea typeface="Arial"/>
                <a:cs typeface="Arial"/>
                <a:sym typeface="Arial"/>
              </a:rPr>
              <a:t>Core questions</a:t>
            </a:r>
            <a:r>
              <a:rPr b="0" i="0" lang="en" sz="1400" u="none" cap="none" strike="noStrike">
                <a:solidFill>
                  <a:srgbClr val="000000"/>
                </a:solidFill>
                <a:latin typeface="Arial"/>
                <a:ea typeface="Arial"/>
                <a:cs typeface="Arial"/>
                <a:sym typeface="Arial"/>
              </a:rPr>
              <a:t>:</a:t>
            </a:r>
            <a:endParaRPr sz="1100"/>
          </a:p>
          <a:p>
            <a:pPr indent="-222250" lvl="0" marL="215900" marR="0" rtl="0" algn="l">
              <a:lnSpc>
                <a:spcPct val="100000"/>
              </a:lnSpc>
              <a:spcBef>
                <a:spcPts val="900"/>
              </a:spcBef>
              <a:spcAft>
                <a:spcPts val="0"/>
              </a:spcAft>
              <a:buClr>
                <a:srgbClr val="000000"/>
              </a:buClr>
              <a:buSzPts val="1100"/>
              <a:buFont typeface="Noto Sans Symbols"/>
              <a:buChar char="▪"/>
            </a:pPr>
            <a:r>
              <a:rPr b="0" i="0" lang="en" sz="1100" u="none" cap="none" strike="noStrike">
                <a:solidFill>
                  <a:srgbClr val="000000"/>
                </a:solidFill>
                <a:latin typeface="Arial"/>
                <a:ea typeface="Arial"/>
                <a:cs typeface="Arial"/>
                <a:sym typeface="Arial"/>
              </a:rPr>
              <a:t>How can fare data be used and organized to increase price competiveness?</a:t>
            </a:r>
            <a:endParaRPr sz="1100"/>
          </a:p>
          <a:p>
            <a:pPr indent="-222250" lvl="0" marL="215900" marR="0" rtl="0" algn="l">
              <a:lnSpc>
                <a:spcPct val="100000"/>
              </a:lnSpc>
              <a:spcBef>
                <a:spcPts val="900"/>
              </a:spcBef>
              <a:spcAft>
                <a:spcPts val="0"/>
              </a:spcAft>
              <a:buClr>
                <a:srgbClr val="000000"/>
              </a:buClr>
              <a:buSzPts val="1100"/>
              <a:buFont typeface="Noto Sans Symbols"/>
              <a:buChar char="▪"/>
            </a:pPr>
            <a:r>
              <a:rPr b="0" i="0" lang="en" sz="1100" u="none" cap="none" strike="noStrike">
                <a:solidFill>
                  <a:srgbClr val="000000"/>
                </a:solidFill>
                <a:latin typeface="Arial"/>
                <a:ea typeface="Arial"/>
                <a:cs typeface="Arial"/>
                <a:sym typeface="Arial"/>
              </a:rPr>
              <a:t>What capab</a:t>
            </a:r>
            <a:r>
              <a:rPr lang="en" sz="1100">
                <a:solidFill>
                  <a:srgbClr val="000000"/>
                </a:solidFill>
                <a:latin typeface="Arial"/>
                <a:ea typeface="Arial"/>
                <a:cs typeface="Arial"/>
                <a:sym typeface="Arial"/>
              </a:rPr>
              <a:t>ilities are required from a people perspective?</a:t>
            </a:r>
            <a:r>
              <a:rPr b="0" i="0" lang="en" sz="1100" u="none" cap="none" strike="noStrike">
                <a:solidFill>
                  <a:srgbClr val="000000"/>
                </a:solidFill>
                <a:latin typeface="Arial"/>
                <a:ea typeface="Arial"/>
                <a:cs typeface="Arial"/>
                <a:sym typeface="Arial"/>
              </a:rPr>
              <a:t> </a:t>
            </a:r>
            <a:endParaRPr sz="1100"/>
          </a:p>
          <a:p>
            <a:pPr indent="-222250" lvl="0" marL="215900" marR="0" rtl="0" algn="l">
              <a:spcBef>
                <a:spcPts val="900"/>
              </a:spcBef>
              <a:spcAft>
                <a:spcPts val="0"/>
              </a:spcAft>
              <a:buClr>
                <a:srgbClr val="000000"/>
              </a:buClr>
              <a:buSzPts val="1100"/>
              <a:buFont typeface="Noto Sans Symbols"/>
              <a:buChar char="▪"/>
            </a:pPr>
            <a:r>
              <a:rPr b="0" i="0" lang="en" sz="1100" u="none" cap="none" strike="noStrike">
                <a:solidFill>
                  <a:srgbClr val="000000"/>
                </a:solidFill>
                <a:latin typeface="Arial"/>
                <a:ea typeface="Arial"/>
                <a:cs typeface="Arial"/>
                <a:sym typeface="Arial"/>
              </a:rPr>
              <a:t>What can </a:t>
            </a:r>
            <a:r>
              <a:rPr lang="en" sz="1100">
                <a:solidFill>
                  <a:srgbClr val="000000"/>
                </a:solidFill>
                <a:latin typeface="Arial"/>
                <a:ea typeface="Arial"/>
                <a:cs typeface="Arial"/>
                <a:sym typeface="Arial"/>
              </a:rPr>
              <a:t>AI and ML do to better understand and optimize routes for drivers?</a:t>
            </a:r>
            <a:endParaRPr b="0" i="0" sz="1100" u="none" cap="none" strike="noStrike">
              <a:solidFill>
                <a:srgbClr val="000000"/>
              </a:solidFill>
              <a:latin typeface="Arial"/>
              <a:ea typeface="Arial"/>
              <a:cs typeface="Arial"/>
              <a:sym typeface="Arial"/>
            </a:endParaRPr>
          </a:p>
          <a:p>
            <a:pPr indent="-222250" lvl="0" marL="215900" marR="0" rtl="0" algn="l">
              <a:lnSpc>
                <a:spcPct val="100000"/>
              </a:lnSpc>
              <a:spcBef>
                <a:spcPts val="900"/>
              </a:spcBef>
              <a:spcAft>
                <a:spcPts val="0"/>
              </a:spcAft>
              <a:buClr>
                <a:srgbClr val="000000"/>
              </a:buClr>
              <a:buSzPts val="1100"/>
              <a:buFont typeface="Noto Sans Symbols"/>
              <a:buChar char="▪"/>
            </a:pPr>
            <a:r>
              <a:rPr lang="en" sz="1100">
                <a:solidFill>
                  <a:srgbClr val="000000"/>
                </a:solidFill>
                <a:latin typeface="Arial"/>
                <a:ea typeface="Arial"/>
                <a:cs typeface="Arial"/>
                <a:sym typeface="Arial"/>
              </a:rPr>
              <a:t>Can Accenture present a representative ETL pipeline?</a:t>
            </a:r>
            <a:endParaRPr sz="1100"/>
          </a:p>
          <a:p>
            <a:pPr indent="-222250" lvl="0" marL="215900" marR="0" rtl="0" algn="l">
              <a:spcBef>
                <a:spcPts val="900"/>
              </a:spcBef>
              <a:spcAft>
                <a:spcPts val="0"/>
              </a:spcAft>
              <a:buClr>
                <a:srgbClr val="000000"/>
              </a:buClr>
              <a:buSzPts val="1100"/>
              <a:buFont typeface="Noto Sans Symbols"/>
              <a:buChar char="▪"/>
            </a:pPr>
            <a:r>
              <a:rPr lang="en" sz="1100">
                <a:solidFill>
                  <a:srgbClr val="000000"/>
                </a:solidFill>
                <a:latin typeface="Arial"/>
                <a:ea typeface="Arial"/>
                <a:cs typeface="Arial"/>
                <a:sym typeface="Arial"/>
              </a:rPr>
              <a:t>How can AI support in understanding customer feedback?</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65" name="Shape 565"/>
        <p:cNvGrpSpPr/>
        <p:nvPr/>
      </p:nvGrpSpPr>
      <p:grpSpPr>
        <a:xfrm>
          <a:off x="0" y="0"/>
          <a:ext cx="0" cy="0"/>
          <a:chOff x="0" y="0"/>
          <a:chExt cx="0" cy="0"/>
        </a:xfrm>
      </p:grpSpPr>
      <p:sp>
        <p:nvSpPr>
          <p:cNvPr id="566" name="Google Shape;566;p65"/>
          <p:cNvSpPr txBox="1"/>
          <p:nvPr/>
        </p:nvSpPr>
        <p:spPr>
          <a:xfrm>
            <a:off x="2328160" y="210405"/>
            <a:ext cx="4487700" cy="40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2500" u="none" cap="none" strike="noStrike">
                <a:solidFill>
                  <a:schemeClr val="lt1"/>
                </a:solidFill>
                <a:latin typeface="Arial"/>
                <a:ea typeface="Arial"/>
                <a:cs typeface="Arial"/>
                <a:sym typeface="Arial"/>
              </a:rPr>
              <a:t>Solution Architecture</a:t>
            </a:r>
            <a:endParaRPr b="0" i="0" sz="2500" u="none" cap="none" strike="noStrike">
              <a:solidFill>
                <a:schemeClr val="lt1"/>
              </a:solidFill>
              <a:latin typeface="Arial"/>
              <a:ea typeface="Arial"/>
              <a:cs typeface="Arial"/>
              <a:sym typeface="Arial"/>
            </a:endParaRPr>
          </a:p>
        </p:txBody>
      </p:sp>
      <p:pic>
        <p:nvPicPr>
          <p:cNvPr id="567" name="Google Shape;567;p65"/>
          <p:cNvPicPr preferRelativeResize="0"/>
          <p:nvPr/>
        </p:nvPicPr>
        <p:blipFill rotWithShape="1">
          <a:blip r:embed="rId3">
            <a:alphaModFix/>
          </a:blip>
          <a:srcRect b="0" l="0" r="0" t="0"/>
          <a:stretch/>
        </p:blipFill>
        <p:spPr>
          <a:xfrm>
            <a:off x="760662" y="3239452"/>
            <a:ext cx="660014" cy="382918"/>
          </a:xfrm>
          <a:prstGeom prst="rect">
            <a:avLst/>
          </a:prstGeom>
          <a:noFill/>
          <a:ln>
            <a:noFill/>
          </a:ln>
        </p:spPr>
      </p:pic>
      <p:pic>
        <p:nvPicPr>
          <p:cNvPr id="568" name="Google Shape;568;p65"/>
          <p:cNvPicPr preferRelativeResize="0"/>
          <p:nvPr/>
        </p:nvPicPr>
        <p:blipFill rotWithShape="1">
          <a:blip r:embed="rId4">
            <a:alphaModFix/>
          </a:blip>
          <a:srcRect b="0" l="0" r="0" t="0"/>
          <a:stretch/>
        </p:blipFill>
        <p:spPr>
          <a:xfrm>
            <a:off x="3194354" y="3179172"/>
            <a:ext cx="604168" cy="489812"/>
          </a:xfrm>
          <a:prstGeom prst="rect">
            <a:avLst/>
          </a:prstGeom>
          <a:noFill/>
          <a:ln>
            <a:noFill/>
          </a:ln>
        </p:spPr>
      </p:pic>
      <p:pic>
        <p:nvPicPr>
          <p:cNvPr id="569" name="Google Shape;569;p65"/>
          <p:cNvPicPr preferRelativeResize="0"/>
          <p:nvPr/>
        </p:nvPicPr>
        <p:blipFill rotWithShape="1">
          <a:blip r:embed="rId5">
            <a:alphaModFix/>
          </a:blip>
          <a:srcRect b="0" l="0" r="0" t="0"/>
          <a:stretch/>
        </p:blipFill>
        <p:spPr>
          <a:xfrm>
            <a:off x="3972155" y="1276844"/>
            <a:ext cx="502293" cy="441299"/>
          </a:xfrm>
          <a:prstGeom prst="rect">
            <a:avLst/>
          </a:prstGeom>
          <a:noFill/>
          <a:ln>
            <a:noFill/>
          </a:ln>
        </p:spPr>
      </p:pic>
      <p:pic>
        <p:nvPicPr>
          <p:cNvPr id="570" name="Google Shape;570;p65"/>
          <p:cNvPicPr preferRelativeResize="0"/>
          <p:nvPr/>
        </p:nvPicPr>
        <p:blipFill rotWithShape="1">
          <a:blip r:embed="rId6">
            <a:alphaModFix/>
          </a:blip>
          <a:srcRect b="0" l="0" r="0" t="0"/>
          <a:stretch/>
        </p:blipFill>
        <p:spPr>
          <a:xfrm>
            <a:off x="4866707" y="1283764"/>
            <a:ext cx="470915" cy="392480"/>
          </a:xfrm>
          <a:prstGeom prst="rect">
            <a:avLst/>
          </a:prstGeom>
          <a:noFill/>
          <a:ln>
            <a:noFill/>
          </a:ln>
        </p:spPr>
      </p:pic>
      <p:pic>
        <p:nvPicPr>
          <p:cNvPr id="571" name="Google Shape;571;p65"/>
          <p:cNvPicPr preferRelativeResize="0"/>
          <p:nvPr/>
        </p:nvPicPr>
        <p:blipFill rotWithShape="1">
          <a:blip r:embed="rId7">
            <a:alphaModFix/>
          </a:blip>
          <a:srcRect b="0" l="0" r="0" t="0"/>
          <a:stretch/>
        </p:blipFill>
        <p:spPr>
          <a:xfrm>
            <a:off x="4397880" y="3226885"/>
            <a:ext cx="556980" cy="573465"/>
          </a:xfrm>
          <a:prstGeom prst="rect">
            <a:avLst/>
          </a:prstGeom>
          <a:noFill/>
          <a:ln>
            <a:noFill/>
          </a:ln>
        </p:spPr>
      </p:pic>
      <p:pic>
        <p:nvPicPr>
          <p:cNvPr id="572" name="Google Shape;572;p65"/>
          <p:cNvPicPr preferRelativeResize="0"/>
          <p:nvPr/>
        </p:nvPicPr>
        <p:blipFill rotWithShape="1">
          <a:blip r:embed="rId4">
            <a:alphaModFix/>
          </a:blip>
          <a:srcRect b="0" l="0" r="0" t="0"/>
          <a:stretch/>
        </p:blipFill>
        <p:spPr>
          <a:xfrm>
            <a:off x="5584695" y="3186505"/>
            <a:ext cx="604168" cy="489812"/>
          </a:xfrm>
          <a:prstGeom prst="rect">
            <a:avLst/>
          </a:prstGeom>
          <a:noFill/>
          <a:ln>
            <a:noFill/>
          </a:ln>
        </p:spPr>
      </p:pic>
      <p:pic>
        <p:nvPicPr>
          <p:cNvPr id="573" name="Google Shape;573;p65"/>
          <p:cNvPicPr preferRelativeResize="0"/>
          <p:nvPr/>
        </p:nvPicPr>
        <p:blipFill rotWithShape="1">
          <a:blip r:embed="rId7">
            <a:alphaModFix/>
          </a:blip>
          <a:srcRect b="0" l="0" r="0" t="0"/>
          <a:stretch/>
        </p:blipFill>
        <p:spPr>
          <a:xfrm>
            <a:off x="2020487" y="3268700"/>
            <a:ext cx="556980" cy="573465"/>
          </a:xfrm>
          <a:prstGeom prst="rect">
            <a:avLst/>
          </a:prstGeom>
          <a:noFill/>
          <a:ln>
            <a:noFill/>
          </a:ln>
        </p:spPr>
      </p:pic>
      <p:sp>
        <p:nvSpPr>
          <p:cNvPr id="574" name="Google Shape;574;p65"/>
          <p:cNvSpPr/>
          <p:nvPr/>
        </p:nvSpPr>
        <p:spPr>
          <a:xfrm>
            <a:off x="1910851" y="2891202"/>
            <a:ext cx="805800" cy="1070400"/>
          </a:xfrm>
          <a:prstGeom prst="flowChartAlternateProcess">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Arial"/>
              <a:ea typeface="Arial"/>
              <a:cs typeface="Arial"/>
              <a:sym typeface="Arial"/>
            </a:endParaRPr>
          </a:p>
        </p:txBody>
      </p:sp>
      <p:sp>
        <p:nvSpPr>
          <p:cNvPr id="575" name="Google Shape;575;p65"/>
          <p:cNvSpPr/>
          <p:nvPr/>
        </p:nvSpPr>
        <p:spPr>
          <a:xfrm>
            <a:off x="4273632" y="2869142"/>
            <a:ext cx="805800" cy="1070400"/>
          </a:xfrm>
          <a:prstGeom prst="flowChartAlternateProcess">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Arial"/>
              <a:ea typeface="Arial"/>
              <a:cs typeface="Arial"/>
              <a:sym typeface="Arial"/>
            </a:endParaRPr>
          </a:p>
        </p:txBody>
      </p:sp>
      <p:sp>
        <p:nvSpPr>
          <p:cNvPr id="576" name="Google Shape;576;p65"/>
          <p:cNvSpPr/>
          <p:nvPr/>
        </p:nvSpPr>
        <p:spPr>
          <a:xfrm>
            <a:off x="3693713" y="1178072"/>
            <a:ext cx="1936856" cy="911959"/>
          </a:xfrm>
          <a:prstGeom prst="flowChartAlternateProcess">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Arial"/>
              <a:ea typeface="Arial"/>
              <a:cs typeface="Arial"/>
              <a:sym typeface="Arial"/>
            </a:endParaRPr>
          </a:p>
        </p:txBody>
      </p:sp>
      <p:sp>
        <p:nvSpPr>
          <p:cNvPr id="577" name="Google Shape;577;p65"/>
          <p:cNvSpPr txBox="1"/>
          <p:nvPr/>
        </p:nvSpPr>
        <p:spPr>
          <a:xfrm>
            <a:off x="475061" y="3603613"/>
            <a:ext cx="1279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NYC Taxi Data</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&amp; Weather Data</a:t>
            </a:r>
            <a:endParaRPr b="0" i="0" sz="1200" u="none" cap="none" strike="noStrike">
              <a:solidFill>
                <a:schemeClr val="lt1"/>
              </a:solidFill>
              <a:latin typeface="Arial"/>
              <a:ea typeface="Arial"/>
              <a:cs typeface="Arial"/>
              <a:sym typeface="Arial"/>
            </a:endParaRPr>
          </a:p>
        </p:txBody>
      </p:sp>
      <p:sp>
        <p:nvSpPr>
          <p:cNvPr id="578" name="Google Shape;578;p65"/>
          <p:cNvSpPr txBox="1"/>
          <p:nvPr/>
        </p:nvSpPr>
        <p:spPr>
          <a:xfrm>
            <a:off x="1967475" y="2891202"/>
            <a:ext cx="830100" cy="29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Ingest</a:t>
            </a:r>
            <a:endParaRPr b="0" i="0" sz="1200" u="none" cap="none" strike="noStrike">
              <a:solidFill>
                <a:schemeClr val="lt1"/>
              </a:solidFill>
              <a:latin typeface="Arial"/>
              <a:ea typeface="Arial"/>
              <a:cs typeface="Arial"/>
              <a:sym typeface="Arial"/>
            </a:endParaRPr>
          </a:p>
        </p:txBody>
      </p:sp>
      <p:sp>
        <p:nvSpPr>
          <p:cNvPr id="579" name="Google Shape;579;p65"/>
          <p:cNvSpPr txBox="1"/>
          <p:nvPr/>
        </p:nvSpPr>
        <p:spPr>
          <a:xfrm>
            <a:off x="4251620" y="2869141"/>
            <a:ext cx="966300" cy="29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Transform</a:t>
            </a:r>
            <a:endParaRPr b="0" i="0" sz="1200" u="none" cap="none" strike="noStrike">
              <a:solidFill>
                <a:schemeClr val="lt1"/>
              </a:solidFill>
              <a:latin typeface="Arial"/>
              <a:ea typeface="Arial"/>
              <a:cs typeface="Arial"/>
              <a:sym typeface="Arial"/>
            </a:endParaRPr>
          </a:p>
        </p:txBody>
      </p:sp>
      <p:sp>
        <p:nvSpPr>
          <p:cNvPr id="580" name="Google Shape;580;p65"/>
          <p:cNvSpPr txBox="1"/>
          <p:nvPr/>
        </p:nvSpPr>
        <p:spPr>
          <a:xfrm>
            <a:off x="2944823" y="3649722"/>
            <a:ext cx="1103100" cy="726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Azure Data Lake Storage</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(Raw Data)</a:t>
            </a:r>
            <a:endParaRPr b="0" i="0" sz="1200" u="none" cap="none" strike="noStrike">
              <a:solidFill>
                <a:schemeClr val="lt1"/>
              </a:solidFill>
              <a:latin typeface="Arial"/>
              <a:ea typeface="Arial"/>
              <a:cs typeface="Arial"/>
              <a:sym typeface="Arial"/>
            </a:endParaRPr>
          </a:p>
        </p:txBody>
      </p:sp>
      <p:sp>
        <p:nvSpPr>
          <p:cNvPr id="581" name="Google Shape;581;p65"/>
          <p:cNvSpPr txBox="1"/>
          <p:nvPr/>
        </p:nvSpPr>
        <p:spPr>
          <a:xfrm>
            <a:off x="5183995" y="3643990"/>
            <a:ext cx="1487700" cy="8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Azure Data Lake Storage (Processed Data)</a:t>
            </a:r>
            <a:endParaRPr b="0" i="0" sz="1200" u="none" cap="none" strike="noStrike">
              <a:solidFill>
                <a:schemeClr val="lt1"/>
              </a:solidFill>
              <a:latin typeface="Arial"/>
              <a:ea typeface="Arial"/>
              <a:cs typeface="Arial"/>
              <a:sym typeface="Arial"/>
            </a:endParaRPr>
          </a:p>
        </p:txBody>
      </p:sp>
      <p:cxnSp>
        <p:nvCxnSpPr>
          <p:cNvPr id="582" name="Google Shape;582;p65"/>
          <p:cNvCxnSpPr>
            <a:endCxn id="574" idx="1"/>
          </p:cNvCxnSpPr>
          <p:nvPr/>
        </p:nvCxnSpPr>
        <p:spPr>
          <a:xfrm>
            <a:off x="1428151" y="3420402"/>
            <a:ext cx="482700" cy="6000"/>
          </a:xfrm>
          <a:prstGeom prst="straightConnector1">
            <a:avLst/>
          </a:prstGeom>
          <a:noFill/>
          <a:ln cap="flat" cmpd="sng" w="19050">
            <a:solidFill>
              <a:srgbClr val="0B5394"/>
            </a:solidFill>
            <a:prstDash val="lgDash"/>
            <a:round/>
            <a:headEnd len="sm" w="sm" type="none"/>
            <a:tailEnd len="med" w="med" type="triangle"/>
          </a:ln>
        </p:spPr>
      </p:cxnSp>
      <p:cxnSp>
        <p:nvCxnSpPr>
          <p:cNvPr id="583" name="Google Shape;583;p65"/>
          <p:cNvCxnSpPr>
            <a:endCxn id="568" idx="1"/>
          </p:cNvCxnSpPr>
          <p:nvPr/>
        </p:nvCxnSpPr>
        <p:spPr>
          <a:xfrm flipH="1" rot="10800000">
            <a:off x="2722754" y="3424078"/>
            <a:ext cx="471600" cy="600"/>
          </a:xfrm>
          <a:prstGeom prst="straightConnector1">
            <a:avLst/>
          </a:prstGeom>
          <a:noFill/>
          <a:ln cap="flat" cmpd="sng" w="19050">
            <a:solidFill>
              <a:srgbClr val="0B5394"/>
            </a:solidFill>
            <a:prstDash val="lgDash"/>
            <a:round/>
            <a:headEnd len="sm" w="sm" type="none"/>
            <a:tailEnd len="med" w="med" type="triangle"/>
          </a:ln>
        </p:spPr>
      </p:cxnSp>
      <p:cxnSp>
        <p:nvCxnSpPr>
          <p:cNvPr id="584" name="Google Shape;584;p65"/>
          <p:cNvCxnSpPr/>
          <p:nvPr/>
        </p:nvCxnSpPr>
        <p:spPr>
          <a:xfrm rot="10800000">
            <a:off x="4658131" y="2097227"/>
            <a:ext cx="305" cy="464211"/>
          </a:xfrm>
          <a:prstGeom prst="straightConnector1">
            <a:avLst/>
          </a:prstGeom>
          <a:noFill/>
          <a:ln cap="flat" cmpd="sng" w="19050">
            <a:solidFill>
              <a:srgbClr val="0B5394"/>
            </a:solidFill>
            <a:prstDash val="lgDash"/>
            <a:round/>
            <a:headEnd len="sm" w="sm" type="none"/>
            <a:tailEnd len="med" w="med" type="triangle"/>
          </a:ln>
        </p:spPr>
      </p:cxnSp>
      <p:cxnSp>
        <p:nvCxnSpPr>
          <p:cNvPr id="585" name="Google Shape;585;p65"/>
          <p:cNvCxnSpPr/>
          <p:nvPr/>
        </p:nvCxnSpPr>
        <p:spPr>
          <a:xfrm>
            <a:off x="4663731" y="2585049"/>
            <a:ext cx="2700" cy="284100"/>
          </a:xfrm>
          <a:prstGeom prst="straightConnector1">
            <a:avLst/>
          </a:prstGeom>
          <a:noFill/>
          <a:ln cap="flat" cmpd="sng" w="19050">
            <a:solidFill>
              <a:srgbClr val="0B5394"/>
            </a:solidFill>
            <a:prstDash val="lgDash"/>
            <a:round/>
            <a:headEnd len="sm" w="sm" type="none"/>
            <a:tailEnd len="med" w="med" type="triangle"/>
          </a:ln>
        </p:spPr>
      </p:cxnSp>
      <p:sp>
        <p:nvSpPr>
          <p:cNvPr id="586" name="Google Shape;586;p65"/>
          <p:cNvSpPr txBox="1"/>
          <p:nvPr>
            <p:ph idx="4294967295" type="ftr"/>
          </p:nvPr>
        </p:nvSpPr>
        <p:spPr>
          <a:xfrm>
            <a:off x="5677150" y="4879801"/>
            <a:ext cx="3086100" cy="148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400"/>
              <a:buFont typeface="Arial"/>
              <a:buNone/>
            </a:pPr>
            <a:r>
              <a:rPr b="0" i="0" lang="en" sz="600" u="none" cap="none" strike="noStrike">
                <a:solidFill>
                  <a:schemeClr val="lt1"/>
                </a:solidFill>
                <a:latin typeface="Arial"/>
                <a:ea typeface="Arial"/>
                <a:cs typeface="Arial"/>
                <a:sym typeface="Arial"/>
              </a:rPr>
              <a:t>Copyright © 2024 Accenture. All rights reserved.</a:t>
            </a:r>
            <a:endParaRPr b="0" i="0" sz="1900" u="none" cap="none" strike="noStrike">
              <a:solidFill>
                <a:schemeClr val="lt1"/>
              </a:solidFill>
              <a:latin typeface="Arial"/>
              <a:ea typeface="Arial"/>
              <a:cs typeface="Arial"/>
              <a:sym typeface="Arial"/>
            </a:endParaRPr>
          </a:p>
        </p:txBody>
      </p:sp>
      <p:cxnSp>
        <p:nvCxnSpPr>
          <p:cNvPr id="587" name="Google Shape;587;p65"/>
          <p:cNvCxnSpPr>
            <a:endCxn id="572" idx="1"/>
          </p:cNvCxnSpPr>
          <p:nvPr/>
        </p:nvCxnSpPr>
        <p:spPr>
          <a:xfrm flipH="1" rot="10800000">
            <a:off x="5081295" y="3431411"/>
            <a:ext cx="503400" cy="2100"/>
          </a:xfrm>
          <a:prstGeom prst="straightConnector1">
            <a:avLst/>
          </a:prstGeom>
          <a:noFill/>
          <a:ln cap="flat" cmpd="sng" w="19050">
            <a:solidFill>
              <a:srgbClr val="0B5394"/>
            </a:solidFill>
            <a:prstDash val="lgDash"/>
            <a:round/>
            <a:headEnd len="sm" w="sm" type="none"/>
            <a:tailEnd len="med" w="med" type="triangle"/>
          </a:ln>
        </p:spPr>
      </p:cxnSp>
      <p:sp>
        <p:nvSpPr>
          <p:cNvPr id="588" name="Google Shape;588;p65"/>
          <p:cNvSpPr txBox="1"/>
          <p:nvPr/>
        </p:nvSpPr>
        <p:spPr>
          <a:xfrm>
            <a:off x="1747360" y="3962303"/>
            <a:ext cx="11031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Azure Data Factory</a:t>
            </a:r>
            <a:endParaRPr b="0" i="0" sz="1200" u="none" cap="none" strike="noStrike">
              <a:solidFill>
                <a:schemeClr val="lt1"/>
              </a:solidFill>
              <a:latin typeface="Arial"/>
              <a:ea typeface="Arial"/>
              <a:cs typeface="Arial"/>
              <a:sym typeface="Arial"/>
            </a:endParaRPr>
          </a:p>
        </p:txBody>
      </p:sp>
      <p:sp>
        <p:nvSpPr>
          <p:cNvPr id="589" name="Google Shape;589;p65"/>
          <p:cNvSpPr txBox="1"/>
          <p:nvPr/>
        </p:nvSpPr>
        <p:spPr>
          <a:xfrm>
            <a:off x="4086536" y="3934596"/>
            <a:ext cx="11031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Azure Data Factory</a:t>
            </a:r>
            <a:endParaRPr b="0" i="0" sz="1200" u="none" cap="none" strike="noStrike">
              <a:solidFill>
                <a:schemeClr val="lt1"/>
              </a:solidFill>
              <a:latin typeface="Arial"/>
              <a:ea typeface="Arial"/>
              <a:cs typeface="Arial"/>
              <a:sym typeface="Arial"/>
            </a:endParaRPr>
          </a:p>
        </p:txBody>
      </p:sp>
      <p:sp>
        <p:nvSpPr>
          <p:cNvPr id="590" name="Google Shape;590;p65"/>
          <p:cNvSpPr txBox="1"/>
          <p:nvPr/>
        </p:nvSpPr>
        <p:spPr>
          <a:xfrm>
            <a:off x="3726557" y="1630692"/>
            <a:ext cx="1048200" cy="3139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Azure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Databricks</a:t>
            </a:r>
            <a:endParaRPr b="0" i="0" sz="1200" u="none" cap="none" strike="noStrike">
              <a:solidFill>
                <a:schemeClr val="lt1"/>
              </a:solidFill>
              <a:latin typeface="Arial"/>
              <a:ea typeface="Arial"/>
              <a:cs typeface="Arial"/>
              <a:sym typeface="Arial"/>
            </a:endParaRPr>
          </a:p>
        </p:txBody>
      </p:sp>
      <p:sp>
        <p:nvSpPr>
          <p:cNvPr id="591" name="Google Shape;591;p65"/>
          <p:cNvSpPr txBox="1"/>
          <p:nvPr/>
        </p:nvSpPr>
        <p:spPr>
          <a:xfrm>
            <a:off x="4618953" y="1725605"/>
            <a:ext cx="966300" cy="3139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Data Flow</a:t>
            </a:r>
            <a:endParaRPr b="0" i="0" sz="1200" u="none" cap="none" strike="noStrike">
              <a:solidFill>
                <a:schemeClr val="lt1"/>
              </a:solidFill>
              <a:latin typeface="Arial"/>
              <a:ea typeface="Arial"/>
              <a:cs typeface="Arial"/>
              <a:sym typeface="Arial"/>
            </a:endParaRPr>
          </a:p>
        </p:txBody>
      </p:sp>
      <p:pic>
        <p:nvPicPr>
          <p:cNvPr id="592" name="Google Shape;592;p65"/>
          <p:cNvPicPr preferRelativeResize="0"/>
          <p:nvPr/>
        </p:nvPicPr>
        <p:blipFill rotWithShape="1">
          <a:blip r:embed="rId8">
            <a:alphaModFix/>
          </a:blip>
          <a:srcRect b="0" l="0" r="0" t="0"/>
          <a:stretch/>
        </p:blipFill>
        <p:spPr>
          <a:xfrm>
            <a:off x="6732299" y="3094945"/>
            <a:ext cx="512585" cy="661143"/>
          </a:xfrm>
          <a:prstGeom prst="rect">
            <a:avLst/>
          </a:prstGeom>
          <a:noFill/>
          <a:ln>
            <a:noFill/>
          </a:ln>
        </p:spPr>
      </p:pic>
      <p:sp>
        <p:nvSpPr>
          <p:cNvPr id="593" name="Google Shape;593;p65"/>
          <p:cNvSpPr txBox="1"/>
          <p:nvPr/>
        </p:nvSpPr>
        <p:spPr>
          <a:xfrm>
            <a:off x="6437347" y="3705836"/>
            <a:ext cx="1200900" cy="4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Azure SQL Database</a:t>
            </a:r>
            <a:endParaRPr b="0" i="0" sz="1200" u="none" cap="none" strike="noStrike">
              <a:solidFill>
                <a:srgbClr val="FFFFFF"/>
              </a:solidFill>
              <a:latin typeface="Arial"/>
              <a:ea typeface="Arial"/>
              <a:cs typeface="Arial"/>
              <a:sym typeface="Arial"/>
            </a:endParaRPr>
          </a:p>
        </p:txBody>
      </p:sp>
      <p:cxnSp>
        <p:nvCxnSpPr>
          <p:cNvPr id="594" name="Google Shape;594;p65"/>
          <p:cNvCxnSpPr/>
          <p:nvPr/>
        </p:nvCxnSpPr>
        <p:spPr>
          <a:xfrm flipH="1" rot="10800000">
            <a:off x="3814604" y="3424104"/>
            <a:ext cx="471600" cy="600"/>
          </a:xfrm>
          <a:prstGeom prst="straightConnector1">
            <a:avLst/>
          </a:prstGeom>
          <a:noFill/>
          <a:ln cap="flat" cmpd="sng" w="19050">
            <a:solidFill>
              <a:srgbClr val="0B5394"/>
            </a:solidFill>
            <a:prstDash val="lgDash"/>
            <a:round/>
            <a:headEnd len="sm" w="sm" type="none"/>
            <a:tailEnd len="med" w="med" type="triangle"/>
          </a:ln>
        </p:spPr>
      </p:cxnSp>
      <p:cxnSp>
        <p:nvCxnSpPr>
          <p:cNvPr id="595" name="Google Shape;595;p65"/>
          <p:cNvCxnSpPr>
            <a:endCxn id="592" idx="1"/>
          </p:cNvCxnSpPr>
          <p:nvPr/>
        </p:nvCxnSpPr>
        <p:spPr>
          <a:xfrm>
            <a:off x="6188699" y="3405416"/>
            <a:ext cx="543600" cy="20100"/>
          </a:xfrm>
          <a:prstGeom prst="straightConnector1">
            <a:avLst/>
          </a:prstGeom>
          <a:noFill/>
          <a:ln cap="flat" cmpd="sng" w="19050">
            <a:solidFill>
              <a:srgbClr val="0B5394"/>
            </a:solidFill>
            <a:prstDash val="lgDash"/>
            <a:round/>
            <a:headEnd len="sm" w="sm" type="none"/>
            <a:tailEnd len="med" w="med" type="triangle"/>
          </a:ln>
        </p:spPr>
      </p:cxnSp>
      <p:pic>
        <p:nvPicPr>
          <p:cNvPr id="596" name="Google Shape;596;p65"/>
          <p:cNvPicPr preferRelativeResize="0"/>
          <p:nvPr/>
        </p:nvPicPr>
        <p:blipFill rotWithShape="1">
          <a:blip r:embed="rId9">
            <a:alphaModFix/>
          </a:blip>
          <a:srcRect b="0" l="0" r="0" t="0"/>
          <a:stretch/>
        </p:blipFill>
        <p:spPr>
          <a:xfrm>
            <a:off x="7841761" y="3078091"/>
            <a:ext cx="660015" cy="708818"/>
          </a:xfrm>
          <a:prstGeom prst="rect">
            <a:avLst/>
          </a:prstGeom>
          <a:noFill/>
          <a:ln>
            <a:noFill/>
          </a:ln>
        </p:spPr>
      </p:pic>
      <p:cxnSp>
        <p:nvCxnSpPr>
          <p:cNvPr id="597" name="Google Shape;597;p65"/>
          <p:cNvCxnSpPr>
            <a:stCxn id="592" idx="3"/>
          </p:cNvCxnSpPr>
          <p:nvPr/>
        </p:nvCxnSpPr>
        <p:spPr>
          <a:xfrm flipH="1" rot="10800000">
            <a:off x="7244884" y="3420716"/>
            <a:ext cx="663300" cy="4800"/>
          </a:xfrm>
          <a:prstGeom prst="straightConnector1">
            <a:avLst/>
          </a:prstGeom>
          <a:noFill/>
          <a:ln cap="flat" cmpd="sng" w="19050">
            <a:solidFill>
              <a:srgbClr val="0B5394"/>
            </a:solidFill>
            <a:prstDash val="lgDash"/>
            <a:round/>
            <a:headEnd len="sm" w="sm" type="none"/>
            <a:tailEnd len="med" w="med" type="triangle"/>
          </a:ln>
        </p:spPr>
      </p:cxnSp>
      <p:sp>
        <p:nvSpPr>
          <p:cNvPr id="598" name="Google Shape;598;p65"/>
          <p:cNvSpPr txBox="1"/>
          <p:nvPr/>
        </p:nvSpPr>
        <p:spPr>
          <a:xfrm>
            <a:off x="1747360" y="1946978"/>
            <a:ext cx="11031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200" u="none" cap="none" strike="noStrike">
                <a:solidFill>
                  <a:schemeClr val="lt1"/>
                </a:solidFill>
                <a:latin typeface="Arial"/>
                <a:ea typeface="Arial"/>
                <a:cs typeface="Arial"/>
                <a:sym typeface="Arial"/>
              </a:rPr>
              <a:t>Azure AD</a:t>
            </a:r>
            <a:endParaRPr b="0" i="0" sz="1200" u="none" cap="none" strike="noStrike">
              <a:solidFill>
                <a:schemeClr val="lt1"/>
              </a:solidFill>
              <a:latin typeface="Arial"/>
              <a:ea typeface="Arial"/>
              <a:cs typeface="Arial"/>
              <a:sym typeface="Arial"/>
            </a:endParaRPr>
          </a:p>
        </p:txBody>
      </p:sp>
      <p:cxnSp>
        <p:nvCxnSpPr>
          <p:cNvPr id="599" name="Google Shape;599;p65"/>
          <p:cNvCxnSpPr/>
          <p:nvPr/>
        </p:nvCxnSpPr>
        <p:spPr>
          <a:xfrm>
            <a:off x="2646553" y="1672078"/>
            <a:ext cx="1043700" cy="17400"/>
          </a:xfrm>
          <a:prstGeom prst="straightConnector1">
            <a:avLst/>
          </a:prstGeom>
          <a:noFill/>
          <a:ln cap="flat" cmpd="sng" w="19050">
            <a:solidFill>
              <a:srgbClr val="0B5394"/>
            </a:solidFill>
            <a:prstDash val="dot"/>
            <a:round/>
            <a:headEnd len="sm" w="sm" type="none"/>
            <a:tailEnd len="med" w="med" type="triangle"/>
          </a:ln>
        </p:spPr>
      </p:cxnSp>
      <p:cxnSp>
        <p:nvCxnSpPr>
          <p:cNvPr id="600" name="Google Shape;600;p65"/>
          <p:cNvCxnSpPr>
            <a:endCxn id="568" idx="0"/>
          </p:cNvCxnSpPr>
          <p:nvPr/>
        </p:nvCxnSpPr>
        <p:spPr>
          <a:xfrm>
            <a:off x="2657337" y="1682172"/>
            <a:ext cx="839100" cy="1497000"/>
          </a:xfrm>
          <a:prstGeom prst="straightConnector1">
            <a:avLst/>
          </a:prstGeom>
          <a:noFill/>
          <a:ln cap="flat" cmpd="sng" w="19050">
            <a:solidFill>
              <a:srgbClr val="0B5394"/>
            </a:solidFill>
            <a:prstDash val="dot"/>
            <a:round/>
            <a:headEnd len="sm" w="sm" type="none"/>
            <a:tailEnd len="med" w="med" type="triangle"/>
          </a:ln>
        </p:spPr>
      </p:cxnSp>
      <p:pic>
        <p:nvPicPr>
          <p:cNvPr id="601" name="Google Shape;601;p65"/>
          <p:cNvPicPr preferRelativeResize="0"/>
          <p:nvPr/>
        </p:nvPicPr>
        <p:blipFill rotWithShape="1">
          <a:blip r:embed="rId10">
            <a:alphaModFix/>
          </a:blip>
          <a:srcRect b="0" l="0" r="0" t="0"/>
          <a:stretch/>
        </p:blipFill>
        <p:spPr>
          <a:xfrm>
            <a:off x="1917164" y="1210426"/>
            <a:ext cx="763473" cy="76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605" name="Shape 605"/>
        <p:cNvGrpSpPr/>
        <p:nvPr/>
      </p:nvGrpSpPr>
      <p:grpSpPr>
        <a:xfrm>
          <a:off x="0" y="0"/>
          <a:ext cx="0" cy="0"/>
          <a:chOff x="0" y="0"/>
          <a:chExt cx="0" cy="0"/>
        </a:xfrm>
      </p:grpSpPr>
      <p:sp>
        <p:nvSpPr>
          <p:cNvPr id="606" name="Google Shape;606;p66"/>
          <p:cNvSpPr/>
          <p:nvPr/>
        </p:nvSpPr>
        <p:spPr>
          <a:xfrm>
            <a:off x="629125" y="2249534"/>
            <a:ext cx="1394100" cy="1582800"/>
          </a:xfrm>
          <a:prstGeom prst="ellipse">
            <a:avLst/>
          </a:prstGeom>
          <a:noFill/>
          <a:ln cap="flat" cmpd="sng" w="28575">
            <a:solidFill>
              <a:schemeClr val="lt1"/>
            </a:solidFill>
            <a:prstDash val="solid"/>
            <a:round/>
            <a:headEnd len="sm" w="sm" type="none"/>
            <a:tailEnd len="sm" w="sm" type="none"/>
          </a:ln>
          <a:effectLst>
            <a:outerShdw blurRad="63500" dir="2700000" dist="38100">
              <a:srgbClr val="FFFFFF">
                <a:alpha val="4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sz="1900">
              <a:solidFill>
                <a:srgbClr val="C665FF"/>
              </a:solidFill>
              <a:highlight>
                <a:srgbClr val="FFFF00"/>
              </a:highlight>
              <a:latin typeface="Arial"/>
              <a:ea typeface="Arial"/>
              <a:cs typeface="Arial"/>
              <a:sym typeface="Arial"/>
            </a:endParaRPr>
          </a:p>
        </p:txBody>
      </p:sp>
      <p:sp>
        <p:nvSpPr>
          <p:cNvPr id="607" name="Google Shape;607;p66"/>
          <p:cNvSpPr txBox="1"/>
          <p:nvPr/>
        </p:nvSpPr>
        <p:spPr>
          <a:xfrm>
            <a:off x="2328160" y="210405"/>
            <a:ext cx="4487700" cy="40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2500" u="none" cap="none" strike="noStrike">
                <a:solidFill>
                  <a:schemeClr val="lt1"/>
                </a:solidFill>
                <a:latin typeface="Arial"/>
                <a:ea typeface="Arial"/>
                <a:cs typeface="Arial"/>
                <a:sym typeface="Arial"/>
              </a:rPr>
              <a:t>Solution Architecture</a:t>
            </a:r>
            <a:endParaRPr b="0" i="0" sz="2500" u="none" cap="none" strike="noStrike">
              <a:solidFill>
                <a:schemeClr val="lt1"/>
              </a:solidFill>
              <a:latin typeface="Arial"/>
              <a:ea typeface="Arial"/>
              <a:cs typeface="Arial"/>
              <a:sym typeface="Arial"/>
            </a:endParaRPr>
          </a:p>
        </p:txBody>
      </p:sp>
      <p:sp>
        <p:nvSpPr>
          <p:cNvPr id="608" name="Google Shape;608;p66"/>
          <p:cNvSpPr txBox="1"/>
          <p:nvPr>
            <p:ph idx="4294967295" type="ftr"/>
          </p:nvPr>
        </p:nvSpPr>
        <p:spPr>
          <a:xfrm>
            <a:off x="5677150" y="4879801"/>
            <a:ext cx="3086100" cy="148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400"/>
              <a:buFont typeface="Arial"/>
              <a:buNone/>
            </a:pPr>
            <a:r>
              <a:rPr b="0" i="0" lang="en" sz="600" u="none" cap="none" strike="noStrike">
                <a:solidFill>
                  <a:schemeClr val="lt1"/>
                </a:solidFill>
                <a:latin typeface="Arial"/>
                <a:ea typeface="Arial"/>
                <a:cs typeface="Arial"/>
                <a:sym typeface="Arial"/>
              </a:rPr>
              <a:t>Copyright © 2024 Accenture. All rights reserved.</a:t>
            </a:r>
            <a:endParaRPr b="0" i="0" sz="1900" u="none" cap="none" strike="noStrike">
              <a:solidFill>
                <a:schemeClr val="lt1"/>
              </a:solidFill>
              <a:latin typeface="Arial"/>
              <a:ea typeface="Arial"/>
              <a:cs typeface="Arial"/>
              <a:sym typeface="Arial"/>
            </a:endParaRPr>
          </a:p>
        </p:txBody>
      </p:sp>
      <p:pic>
        <p:nvPicPr>
          <p:cNvPr descr="A close up of a sign&#10;&#10;Description automatically generated" id="609" name="Google Shape;609;p66"/>
          <p:cNvPicPr preferRelativeResize="0"/>
          <p:nvPr/>
        </p:nvPicPr>
        <p:blipFill rotWithShape="1">
          <a:blip r:embed="rId3">
            <a:alphaModFix/>
          </a:blip>
          <a:srcRect b="0" l="0" r="0" t="0"/>
          <a:stretch/>
        </p:blipFill>
        <p:spPr>
          <a:xfrm>
            <a:off x="761053" y="2764706"/>
            <a:ext cx="538763" cy="221404"/>
          </a:xfrm>
          <a:prstGeom prst="rect">
            <a:avLst/>
          </a:prstGeom>
          <a:noFill/>
          <a:ln>
            <a:noFill/>
          </a:ln>
        </p:spPr>
      </p:pic>
      <p:pic>
        <p:nvPicPr>
          <p:cNvPr descr="A close up of a person&#10;&#10;Description automatically generated" id="610" name="Google Shape;610;p66"/>
          <p:cNvPicPr preferRelativeResize="0"/>
          <p:nvPr/>
        </p:nvPicPr>
        <p:blipFill rotWithShape="1">
          <a:blip r:embed="rId4">
            <a:alphaModFix/>
          </a:blip>
          <a:srcRect b="0" l="0" r="0" t="0"/>
          <a:stretch/>
        </p:blipFill>
        <p:spPr>
          <a:xfrm>
            <a:off x="761053" y="3083614"/>
            <a:ext cx="538763" cy="215620"/>
          </a:xfrm>
          <a:prstGeom prst="rect">
            <a:avLst/>
          </a:prstGeom>
          <a:noFill/>
          <a:ln>
            <a:noFill/>
          </a:ln>
        </p:spPr>
      </p:pic>
      <p:pic>
        <p:nvPicPr>
          <p:cNvPr id="611" name="Google Shape;611;p66"/>
          <p:cNvPicPr preferRelativeResize="0"/>
          <p:nvPr/>
        </p:nvPicPr>
        <p:blipFill rotWithShape="1">
          <a:blip r:embed="rId5">
            <a:alphaModFix/>
          </a:blip>
          <a:srcRect b="0" l="0" r="0" t="0"/>
          <a:stretch/>
        </p:blipFill>
        <p:spPr>
          <a:xfrm>
            <a:off x="3039106" y="2717133"/>
            <a:ext cx="485879" cy="402454"/>
          </a:xfrm>
          <a:prstGeom prst="rect">
            <a:avLst/>
          </a:prstGeom>
          <a:noFill/>
          <a:ln>
            <a:noFill/>
          </a:ln>
        </p:spPr>
      </p:pic>
      <p:pic>
        <p:nvPicPr>
          <p:cNvPr id="612" name="Google Shape;612;p66"/>
          <p:cNvPicPr preferRelativeResize="0"/>
          <p:nvPr/>
        </p:nvPicPr>
        <p:blipFill rotWithShape="1">
          <a:blip r:embed="rId6">
            <a:alphaModFix/>
          </a:blip>
          <a:srcRect b="0" l="0" r="0" t="0"/>
          <a:stretch/>
        </p:blipFill>
        <p:spPr>
          <a:xfrm>
            <a:off x="3645508" y="2789025"/>
            <a:ext cx="455526" cy="348286"/>
          </a:xfrm>
          <a:prstGeom prst="rect">
            <a:avLst/>
          </a:prstGeom>
          <a:noFill/>
          <a:ln>
            <a:noFill/>
          </a:ln>
        </p:spPr>
      </p:pic>
      <p:sp>
        <p:nvSpPr>
          <p:cNvPr id="613" name="Google Shape;613;p66"/>
          <p:cNvSpPr txBox="1"/>
          <p:nvPr/>
        </p:nvSpPr>
        <p:spPr>
          <a:xfrm>
            <a:off x="2878944" y="3108842"/>
            <a:ext cx="846000" cy="33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Azure </a:t>
            </a:r>
            <a:endParaRPr b="0" i="0" sz="11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1100" u="none" cap="none" strike="noStrike">
                <a:solidFill>
                  <a:schemeClr val="lt1"/>
                </a:solidFill>
                <a:latin typeface="Arial"/>
                <a:ea typeface="Arial"/>
                <a:cs typeface="Arial"/>
                <a:sym typeface="Arial"/>
              </a:rPr>
              <a:t>DB</a:t>
            </a:r>
            <a:endParaRPr b="0" i="0" sz="1100" u="none" cap="none" strike="noStrike">
              <a:solidFill>
                <a:schemeClr val="lt1"/>
              </a:solidFill>
              <a:latin typeface="Arial"/>
              <a:ea typeface="Arial"/>
              <a:cs typeface="Arial"/>
              <a:sym typeface="Arial"/>
            </a:endParaRPr>
          </a:p>
        </p:txBody>
      </p:sp>
      <p:sp>
        <p:nvSpPr>
          <p:cNvPr id="614" name="Google Shape;614;p66"/>
          <p:cNvSpPr txBox="1"/>
          <p:nvPr/>
        </p:nvSpPr>
        <p:spPr>
          <a:xfrm>
            <a:off x="3370861" y="3207029"/>
            <a:ext cx="934500" cy="34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100" u="none" cap="none" strike="noStrike">
                <a:solidFill>
                  <a:schemeClr val="lt1"/>
                </a:solidFill>
                <a:latin typeface="Arial"/>
                <a:ea typeface="Arial"/>
                <a:cs typeface="Arial"/>
                <a:sym typeface="Arial"/>
              </a:rPr>
              <a:t>Data Flow</a:t>
            </a:r>
            <a:endParaRPr b="0" i="0" sz="1100" u="none" cap="none" strike="noStrike">
              <a:solidFill>
                <a:schemeClr val="lt1"/>
              </a:solidFill>
              <a:latin typeface="Arial"/>
              <a:ea typeface="Arial"/>
              <a:cs typeface="Arial"/>
              <a:sym typeface="Arial"/>
            </a:endParaRPr>
          </a:p>
        </p:txBody>
      </p:sp>
      <p:pic>
        <p:nvPicPr>
          <p:cNvPr descr="A blue cylinder with white text&#10;&#10;Description automatically generated" id="615" name="Google Shape;615;p66"/>
          <p:cNvPicPr preferRelativeResize="0"/>
          <p:nvPr/>
        </p:nvPicPr>
        <p:blipFill rotWithShape="1">
          <a:blip r:embed="rId7">
            <a:alphaModFix/>
          </a:blip>
          <a:srcRect b="0" l="0" r="0" t="0"/>
          <a:stretch/>
        </p:blipFill>
        <p:spPr>
          <a:xfrm>
            <a:off x="5324908" y="2562796"/>
            <a:ext cx="331336" cy="520806"/>
          </a:xfrm>
          <a:prstGeom prst="rect">
            <a:avLst/>
          </a:prstGeom>
          <a:noFill/>
          <a:ln>
            <a:noFill/>
          </a:ln>
        </p:spPr>
      </p:pic>
      <p:sp>
        <p:nvSpPr>
          <p:cNvPr id="616" name="Google Shape;616;p66"/>
          <p:cNvSpPr txBox="1"/>
          <p:nvPr/>
        </p:nvSpPr>
        <p:spPr>
          <a:xfrm>
            <a:off x="5087533" y="3131352"/>
            <a:ext cx="804600" cy="30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SQL DB</a:t>
            </a:r>
            <a:endParaRPr b="0" i="0" sz="900" u="none" cap="none" strike="noStrike">
              <a:solidFill>
                <a:srgbClr val="FFFFFF"/>
              </a:solidFill>
              <a:latin typeface="Arial"/>
              <a:ea typeface="Arial"/>
              <a:cs typeface="Arial"/>
              <a:sym typeface="Arial"/>
            </a:endParaRPr>
          </a:p>
        </p:txBody>
      </p:sp>
      <p:pic>
        <p:nvPicPr>
          <p:cNvPr descr="A blue and white logo&#10;&#10;Description automatically generated" id="617" name="Google Shape;617;p66"/>
          <p:cNvPicPr preferRelativeResize="0"/>
          <p:nvPr/>
        </p:nvPicPr>
        <p:blipFill rotWithShape="1">
          <a:blip r:embed="rId8">
            <a:alphaModFix/>
          </a:blip>
          <a:srcRect b="0" l="0" r="0" t="0"/>
          <a:stretch/>
        </p:blipFill>
        <p:spPr>
          <a:xfrm>
            <a:off x="5853329" y="2641745"/>
            <a:ext cx="455958" cy="398392"/>
          </a:xfrm>
          <a:prstGeom prst="rect">
            <a:avLst/>
          </a:prstGeom>
          <a:noFill/>
          <a:ln>
            <a:noFill/>
          </a:ln>
        </p:spPr>
      </p:pic>
      <p:sp>
        <p:nvSpPr>
          <p:cNvPr id="618" name="Google Shape;618;p66"/>
          <p:cNvSpPr txBox="1"/>
          <p:nvPr/>
        </p:nvSpPr>
        <p:spPr>
          <a:xfrm>
            <a:off x="5693678" y="3131431"/>
            <a:ext cx="802200" cy="277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 sz="900">
                <a:solidFill>
                  <a:srgbClr val="FFFFFF"/>
                </a:solidFill>
                <a:latin typeface="Arial"/>
                <a:ea typeface="Arial"/>
                <a:cs typeface="Arial"/>
                <a:sym typeface="Arial"/>
              </a:rPr>
              <a:t>Data Lake Storage</a:t>
            </a:r>
            <a:endParaRPr sz="900">
              <a:solidFill>
                <a:schemeClr val="dk1"/>
              </a:solidFill>
              <a:latin typeface="Arial"/>
              <a:ea typeface="Arial"/>
              <a:cs typeface="Arial"/>
              <a:sym typeface="Arial"/>
            </a:endParaRPr>
          </a:p>
        </p:txBody>
      </p:sp>
      <p:pic>
        <p:nvPicPr>
          <p:cNvPr descr="A yellow sign with black text&#10;&#10;Description automatically generated" id="619" name="Google Shape;619;p66"/>
          <p:cNvPicPr preferRelativeResize="0"/>
          <p:nvPr/>
        </p:nvPicPr>
        <p:blipFill rotWithShape="1">
          <a:blip r:embed="rId9">
            <a:alphaModFix/>
          </a:blip>
          <a:srcRect b="0" l="0" r="0" t="0"/>
          <a:stretch/>
        </p:blipFill>
        <p:spPr>
          <a:xfrm>
            <a:off x="7635259" y="2522411"/>
            <a:ext cx="673436" cy="786471"/>
          </a:xfrm>
          <a:prstGeom prst="rect">
            <a:avLst/>
          </a:prstGeom>
          <a:noFill/>
          <a:ln>
            <a:noFill/>
          </a:ln>
        </p:spPr>
      </p:pic>
      <p:sp>
        <p:nvSpPr>
          <p:cNvPr id="620" name="Google Shape;620;p66"/>
          <p:cNvSpPr txBox="1"/>
          <p:nvPr/>
        </p:nvSpPr>
        <p:spPr>
          <a:xfrm>
            <a:off x="803336" y="1565267"/>
            <a:ext cx="1045500" cy="60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 </a:t>
            </a:r>
            <a:r>
              <a:rPr lang="en">
                <a:solidFill>
                  <a:schemeClr val="lt1"/>
                </a:solidFill>
              </a:rPr>
              <a:t>Extraction</a:t>
            </a:r>
            <a:endParaRPr b="0" i="0" sz="1400" u="none" cap="none" strike="noStrike">
              <a:solidFill>
                <a:schemeClr val="lt1"/>
              </a:solidFill>
              <a:latin typeface="Arial"/>
              <a:ea typeface="Arial"/>
              <a:cs typeface="Arial"/>
              <a:sym typeface="Arial"/>
            </a:endParaRPr>
          </a:p>
        </p:txBody>
      </p:sp>
      <p:sp>
        <p:nvSpPr>
          <p:cNvPr id="621" name="Google Shape;621;p66"/>
          <p:cNvSpPr txBox="1"/>
          <p:nvPr/>
        </p:nvSpPr>
        <p:spPr>
          <a:xfrm>
            <a:off x="2880649" y="1556345"/>
            <a:ext cx="1466100" cy="59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 Transformation</a:t>
            </a:r>
            <a:endParaRPr b="0" i="0" sz="1400" u="none" cap="none" strike="noStrike">
              <a:solidFill>
                <a:schemeClr val="lt1"/>
              </a:solidFill>
              <a:latin typeface="Arial"/>
              <a:ea typeface="Arial"/>
              <a:cs typeface="Arial"/>
              <a:sym typeface="Arial"/>
            </a:endParaRPr>
          </a:p>
        </p:txBody>
      </p:sp>
      <p:sp>
        <p:nvSpPr>
          <p:cNvPr id="622" name="Google Shape;622;p66"/>
          <p:cNvSpPr txBox="1"/>
          <p:nvPr/>
        </p:nvSpPr>
        <p:spPr>
          <a:xfrm>
            <a:off x="5148926" y="1575950"/>
            <a:ext cx="1394100" cy="59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 Warehousing</a:t>
            </a:r>
            <a:endParaRPr b="0" i="0" sz="1400" u="none" cap="none" strike="noStrike">
              <a:solidFill>
                <a:schemeClr val="lt1"/>
              </a:solidFill>
              <a:latin typeface="Arial"/>
              <a:ea typeface="Arial"/>
              <a:cs typeface="Arial"/>
              <a:sym typeface="Arial"/>
            </a:endParaRPr>
          </a:p>
        </p:txBody>
      </p:sp>
      <p:sp>
        <p:nvSpPr>
          <p:cNvPr id="623" name="Google Shape;623;p66"/>
          <p:cNvSpPr txBox="1"/>
          <p:nvPr/>
        </p:nvSpPr>
        <p:spPr>
          <a:xfrm>
            <a:off x="7345231" y="1460025"/>
            <a:ext cx="1255500" cy="60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 Reporting</a:t>
            </a:r>
            <a:endParaRPr b="0" i="0" sz="1400" u="none" cap="none" strike="noStrike">
              <a:solidFill>
                <a:schemeClr val="lt1"/>
              </a:solidFill>
              <a:latin typeface="Arial"/>
              <a:ea typeface="Arial"/>
              <a:cs typeface="Arial"/>
              <a:sym typeface="Arial"/>
            </a:endParaRPr>
          </a:p>
        </p:txBody>
      </p:sp>
      <p:sp>
        <p:nvSpPr>
          <p:cNvPr id="624" name="Google Shape;624;p66"/>
          <p:cNvSpPr/>
          <p:nvPr/>
        </p:nvSpPr>
        <p:spPr>
          <a:xfrm>
            <a:off x="2882409" y="2235567"/>
            <a:ext cx="1394100" cy="1582800"/>
          </a:xfrm>
          <a:prstGeom prst="ellipse">
            <a:avLst/>
          </a:prstGeom>
          <a:noFill/>
          <a:ln cap="flat" cmpd="sng" w="28575">
            <a:solidFill>
              <a:schemeClr val="lt1"/>
            </a:solidFill>
            <a:prstDash val="solid"/>
            <a:round/>
            <a:headEnd len="sm" w="sm" type="none"/>
            <a:tailEnd len="sm" w="sm" type="none"/>
          </a:ln>
          <a:effectLst>
            <a:outerShdw blurRad="63500" dir="2700000" dist="38100">
              <a:srgbClr val="FFFFFF">
                <a:alpha val="4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sz="1900">
              <a:solidFill>
                <a:srgbClr val="C665FF"/>
              </a:solidFill>
              <a:highlight>
                <a:srgbClr val="FFFF00"/>
              </a:highlight>
              <a:latin typeface="Arial"/>
              <a:ea typeface="Arial"/>
              <a:cs typeface="Arial"/>
              <a:sym typeface="Arial"/>
            </a:endParaRPr>
          </a:p>
        </p:txBody>
      </p:sp>
      <p:pic>
        <p:nvPicPr>
          <p:cNvPr descr="A blue logo with white squares&#10;&#10;Description automatically generated" id="625" name="Google Shape;625;p66"/>
          <p:cNvPicPr preferRelativeResize="0"/>
          <p:nvPr/>
        </p:nvPicPr>
        <p:blipFill rotWithShape="1">
          <a:blip r:embed="rId10">
            <a:alphaModFix/>
          </a:blip>
          <a:srcRect b="-25960" l="7139" r="-59046" t="-25945"/>
          <a:stretch/>
        </p:blipFill>
        <p:spPr>
          <a:xfrm>
            <a:off x="1430261" y="2620392"/>
            <a:ext cx="673447" cy="795295"/>
          </a:xfrm>
          <a:prstGeom prst="rect">
            <a:avLst/>
          </a:prstGeom>
          <a:noFill/>
          <a:ln>
            <a:noFill/>
          </a:ln>
        </p:spPr>
      </p:pic>
      <p:pic>
        <p:nvPicPr>
          <p:cNvPr descr="A blue logo with white squares&#10;&#10;Description automatically generated" id="626" name="Google Shape;626;p66"/>
          <p:cNvPicPr preferRelativeResize="0"/>
          <p:nvPr/>
        </p:nvPicPr>
        <p:blipFill rotWithShape="1">
          <a:blip r:embed="rId10">
            <a:alphaModFix/>
          </a:blip>
          <a:srcRect b="0" l="0" r="0" t="0"/>
          <a:stretch/>
        </p:blipFill>
        <p:spPr>
          <a:xfrm>
            <a:off x="4439440" y="2581395"/>
            <a:ext cx="538778" cy="636289"/>
          </a:xfrm>
          <a:prstGeom prst="rect">
            <a:avLst/>
          </a:prstGeom>
          <a:noFill/>
          <a:ln>
            <a:noFill/>
          </a:ln>
        </p:spPr>
      </p:pic>
      <p:sp>
        <p:nvSpPr>
          <p:cNvPr id="627" name="Google Shape;627;p66"/>
          <p:cNvSpPr/>
          <p:nvPr/>
        </p:nvSpPr>
        <p:spPr>
          <a:xfrm>
            <a:off x="5135693" y="2235566"/>
            <a:ext cx="1394100" cy="1582800"/>
          </a:xfrm>
          <a:prstGeom prst="ellipse">
            <a:avLst/>
          </a:prstGeom>
          <a:noFill/>
          <a:ln cap="flat" cmpd="sng" w="28575">
            <a:solidFill>
              <a:schemeClr val="lt1"/>
            </a:solidFill>
            <a:prstDash val="solid"/>
            <a:round/>
            <a:headEnd len="sm" w="sm" type="none"/>
            <a:tailEnd len="sm" w="sm" type="none"/>
          </a:ln>
          <a:effectLst>
            <a:outerShdw blurRad="63500" dir="2700000" dist="38100">
              <a:srgbClr val="FFFFFF">
                <a:alpha val="4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sz="1900">
              <a:solidFill>
                <a:srgbClr val="C665FF"/>
              </a:solidFill>
              <a:highlight>
                <a:srgbClr val="FFFF00"/>
              </a:highlight>
              <a:latin typeface="Arial"/>
              <a:ea typeface="Arial"/>
              <a:cs typeface="Arial"/>
              <a:sym typeface="Arial"/>
            </a:endParaRPr>
          </a:p>
        </p:txBody>
      </p:sp>
      <p:sp>
        <p:nvSpPr>
          <p:cNvPr id="628" name="Google Shape;628;p66"/>
          <p:cNvSpPr/>
          <p:nvPr/>
        </p:nvSpPr>
        <p:spPr>
          <a:xfrm>
            <a:off x="7277013" y="2147271"/>
            <a:ext cx="1394100" cy="1582800"/>
          </a:xfrm>
          <a:prstGeom prst="ellipse">
            <a:avLst/>
          </a:prstGeom>
          <a:noFill/>
          <a:ln cap="flat" cmpd="sng" w="28575">
            <a:solidFill>
              <a:schemeClr val="lt1"/>
            </a:solidFill>
            <a:prstDash val="solid"/>
            <a:round/>
            <a:headEnd len="sm" w="sm" type="none"/>
            <a:tailEnd len="sm" w="sm" type="none"/>
          </a:ln>
          <a:effectLst>
            <a:outerShdw blurRad="63500" dir="2700000" dist="38100">
              <a:srgbClr val="FFFFFF">
                <a:alpha val="4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sz="1900">
              <a:solidFill>
                <a:srgbClr val="C665FF"/>
              </a:solidFill>
              <a:highlight>
                <a:srgbClr val="FFFF00"/>
              </a:highlight>
              <a:latin typeface="Arial"/>
              <a:ea typeface="Arial"/>
              <a:cs typeface="Arial"/>
              <a:sym typeface="Arial"/>
            </a:endParaRPr>
          </a:p>
        </p:txBody>
      </p:sp>
      <p:sp>
        <p:nvSpPr>
          <p:cNvPr id="629" name="Google Shape;629;p66"/>
          <p:cNvSpPr txBox="1"/>
          <p:nvPr/>
        </p:nvSpPr>
        <p:spPr>
          <a:xfrm>
            <a:off x="1975637" y="3207028"/>
            <a:ext cx="934500" cy="34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100" u="none" cap="none" strike="noStrike">
                <a:solidFill>
                  <a:schemeClr val="lt1"/>
                </a:solidFill>
                <a:latin typeface="Arial"/>
                <a:ea typeface="Arial"/>
                <a:cs typeface="Arial"/>
                <a:sym typeface="Arial"/>
              </a:rPr>
              <a:t>ADF</a:t>
            </a:r>
            <a:endParaRPr b="0" i="0" sz="1100" u="none" cap="none" strike="noStrike">
              <a:solidFill>
                <a:schemeClr val="lt1"/>
              </a:solidFill>
              <a:latin typeface="Arial"/>
              <a:ea typeface="Arial"/>
              <a:cs typeface="Arial"/>
              <a:sym typeface="Arial"/>
            </a:endParaRPr>
          </a:p>
        </p:txBody>
      </p:sp>
      <p:sp>
        <p:nvSpPr>
          <p:cNvPr id="630" name="Google Shape;630;p66"/>
          <p:cNvSpPr txBox="1"/>
          <p:nvPr/>
        </p:nvSpPr>
        <p:spPr>
          <a:xfrm>
            <a:off x="4239584" y="3207028"/>
            <a:ext cx="934500" cy="34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1100" u="none" cap="none" strike="noStrike">
                <a:solidFill>
                  <a:schemeClr val="lt1"/>
                </a:solidFill>
                <a:latin typeface="Arial"/>
                <a:ea typeface="Arial"/>
                <a:cs typeface="Arial"/>
                <a:sym typeface="Arial"/>
              </a:rPr>
              <a:t>ADF</a:t>
            </a:r>
            <a:endParaRPr b="0" i="0" sz="1100" u="none" cap="none" strike="noStrike">
              <a:solidFill>
                <a:schemeClr val="lt1"/>
              </a:solidFill>
              <a:latin typeface="Arial"/>
              <a:ea typeface="Arial"/>
              <a:cs typeface="Arial"/>
              <a:sym typeface="Arial"/>
            </a:endParaRPr>
          </a:p>
        </p:txBody>
      </p:sp>
      <p:cxnSp>
        <p:nvCxnSpPr>
          <p:cNvPr id="631" name="Google Shape;631;p66"/>
          <p:cNvCxnSpPr/>
          <p:nvPr/>
        </p:nvCxnSpPr>
        <p:spPr>
          <a:xfrm flipH="1" rot="10800000">
            <a:off x="6558656" y="3017047"/>
            <a:ext cx="689700" cy="1800"/>
          </a:xfrm>
          <a:prstGeom prst="straightConnector1">
            <a:avLst/>
          </a:prstGeom>
          <a:noFill/>
          <a:ln cap="flat" cmpd="sng" w="28575">
            <a:solidFill>
              <a:srgbClr val="0070C0"/>
            </a:solidFill>
            <a:prstDash val="dash"/>
            <a:miter lim="800000"/>
            <a:headEnd len="med" w="med" type="stealth"/>
            <a:tailEnd len="med" w="med" type="stealth"/>
          </a:ln>
        </p:spPr>
      </p:cxnSp>
      <p:pic>
        <p:nvPicPr>
          <p:cNvPr descr="A blue logo with white squares&#10;&#10;Description automatically generated" id="632" name="Google Shape;632;p66"/>
          <p:cNvPicPr preferRelativeResize="0"/>
          <p:nvPr/>
        </p:nvPicPr>
        <p:blipFill rotWithShape="1">
          <a:blip r:embed="rId10">
            <a:alphaModFix/>
          </a:blip>
          <a:srcRect b="0" l="0" r="0" t="0"/>
          <a:stretch/>
        </p:blipFill>
        <p:spPr>
          <a:xfrm>
            <a:off x="2221934" y="2600214"/>
            <a:ext cx="538778" cy="636289"/>
          </a:xfrm>
          <a:prstGeom prst="rect">
            <a:avLst/>
          </a:prstGeom>
          <a:noFill/>
          <a:ln>
            <a:noFill/>
          </a:ln>
        </p:spPr>
      </p:pic>
      <p:cxnSp>
        <p:nvCxnSpPr>
          <p:cNvPr id="633" name="Google Shape;633;p66"/>
          <p:cNvCxnSpPr/>
          <p:nvPr/>
        </p:nvCxnSpPr>
        <p:spPr>
          <a:xfrm flipH="1" rot="10800000">
            <a:off x="803331" y="4088572"/>
            <a:ext cx="5613000" cy="56400"/>
          </a:xfrm>
          <a:prstGeom prst="straightConnector1">
            <a:avLst/>
          </a:prstGeom>
          <a:noFill/>
          <a:ln cap="flat" cmpd="sng" w="28575">
            <a:solidFill>
              <a:srgbClr val="0070C0"/>
            </a:solidFill>
            <a:prstDash val="dash"/>
            <a:miter lim="800000"/>
            <a:headEnd len="med" w="med" type="stealth"/>
            <a:tailEnd len="med" w="med" type="stealth"/>
          </a:ln>
        </p:spPr>
      </p:cxnSp>
      <p:sp>
        <p:nvSpPr>
          <p:cNvPr id="634" name="Google Shape;634;p66"/>
          <p:cNvSpPr txBox="1"/>
          <p:nvPr/>
        </p:nvSpPr>
        <p:spPr>
          <a:xfrm>
            <a:off x="1430250" y="4068775"/>
            <a:ext cx="4087500" cy="59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500">
                <a:solidFill>
                  <a:schemeClr val="lt1"/>
                </a:solidFill>
              </a:rPr>
              <a:t>E T L   Process</a:t>
            </a:r>
            <a:endParaRPr b="0" i="0" sz="25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638" name="Shape 638"/>
        <p:cNvGrpSpPr/>
        <p:nvPr/>
      </p:nvGrpSpPr>
      <p:grpSpPr>
        <a:xfrm>
          <a:off x="0" y="0"/>
          <a:ext cx="0" cy="0"/>
          <a:chOff x="0" y="0"/>
          <a:chExt cx="0" cy="0"/>
        </a:xfrm>
      </p:grpSpPr>
      <p:sp>
        <p:nvSpPr>
          <p:cNvPr id="639" name="Google Shape;639;p67"/>
          <p:cNvSpPr txBox="1"/>
          <p:nvPr/>
        </p:nvSpPr>
        <p:spPr>
          <a:xfrm>
            <a:off x="644625" y="372339"/>
            <a:ext cx="4987763" cy="47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2500" u="none" cap="none" strike="noStrike">
                <a:solidFill>
                  <a:schemeClr val="lt1"/>
                </a:solidFill>
                <a:latin typeface="Arial"/>
                <a:ea typeface="Arial"/>
                <a:cs typeface="Arial"/>
                <a:sym typeface="Arial"/>
              </a:rPr>
              <a:t>Data </a:t>
            </a:r>
            <a:r>
              <a:rPr lang="en" sz="2500">
                <a:solidFill>
                  <a:schemeClr val="lt1"/>
                </a:solidFill>
              </a:rPr>
              <a:t>Extraction</a:t>
            </a:r>
            <a:r>
              <a:rPr b="0" i="0" lang="en" sz="2500" u="none" cap="none" strike="noStrike">
                <a:solidFill>
                  <a:schemeClr val="lt1"/>
                </a:solidFill>
                <a:latin typeface="Arial"/>
                <a:ea typeface="Arial"/>
                <a:cs typeface="Arial"/>
                <a:sym typeface="Arial"/>
              </a:rPr>
              <a:t> </a:t>
            </a:r>
            <a:r>
              <a:rPr b="0" i="0" lang="en" sz="2500" u="none" cap="none" strike="noStrike">
                <a:solidFill>
                  <a:schemeClr val="lt1"/>
                </a:solidFill>
                <a:latin typeface="Arial"/>
                <a:ea typeface="Arial"/>
                <a:cs typeface="Arial"/>
                <a:sym typeface="Arial"/>
              </a:rPr>
              <a:t>Workflow</a:t>
            </a:r>
            <a:endParaRPr b="0" i="0" sz="2500" u="none" cap="none" strike="noStrike">
              <a:solidFill>
                <a:schemeClr val="lt1"/>
              </a:solidFill>
              <a:latin typeface="Arial"/>
              <a:ea typeface="Arial"/>
              <a:cs typeface="Arial"/>
              <a:sym typeface="Arial"/>
            </a:endParaRPr>
          </a:p>
        </p:txBody>
      </p:sp>
      <p:sp>
        <p:nvSpPr>
          <p:cNvPr id="640" name="Google Shape;640;p67"/>
          <p:cNvSpPr txBox="1"/>
          <p:nvPr>
            <p:ph idx="4294967295" type="ftr"/>
          </p:nvPr>
        </p:nvSpPr>
        <p:spPr>
          <a:xfrm>
            <a:off x="5677150" y="4879801"/>
            <a:ext cx="3086100" cy="148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300"/>
              <a:buFont typeface="Arial"/>
              <a:buNone/>
            </a:pPr>
            <a:r>
              <a:rPr b="0" i="0" lang="en" sz="600" u="none" cap="none" strike="noStrike">
                <a:solidFill>
                  <a:schemeClr val="lt1"/>
                </a:solidFill>
                <a:latin typeface="Arial"/>
                <a:ea typeface="Arial"/>
                <a:cs typeface="Arial"/>
                <a:sym typeface="Arial"/>
              </a:rPr>
              <a:t>Copyright © 2024 Accenture. All rights reserved.</a:t>
            </a:r>
            <a:endParaRPr b="0" i="0" sz="1900" u="none" cap="none" strike="noStrike">
              <a:solidFill>
                <a:schemeClr val="lt1"/>
              </a:solidFill>
              <a:latin typeface="Arial"/>
              <a:ea typeface="Arial"/>
              <a:cs typeface="Arial"/>
              <a:sym typeface="Arial"/>
            </a:endParaRPr>
          </a:p>
        </p:txBody>
      </p:sp>
      <p:pic>
        <p:nvPicPr>
          <p:cNvPr id="641" name="Google Shape;641;p67"/>
          <p:cNvPicPr preferRelativeResize="0"/>
          <p:nvPr/>
        </p:nvPicPr>
        <p:blipFill rotWithShape="1">
          <a:blip r:embed="rId3">
            <a:alphaModFix/>
          </a:blip>
          <a:srcRect b="0" l="0" r="0" t="0"/>
          <a:stretch/>
        </p:blipFill>
        <p:spPr>
          <a:xfrm>
            <a:off x="172600" y="992150"/>
            <a:ext cx="6258249" cy="3124125"/>
          </a:xfrm>
          <a:prstGeom prst="rect">
            <a:avLst/>
          </a:prstGeom>
          <a:noFill/>
          <a:ln>
            <a:noFill/>
          </a:ln>
        </p:spPr>
      </p:pic>
      <p:graphicFrame>
        <p:nvGraphicFramePr>
          <p:cNvPr id="642" name="Google Shape;642;p67"/>
          <p:cNvGraphicFramePr/>
          <p:nvPr/>
        </p:nvGraphicFramePr>
        <p:xfrm>
          <a:off x="6583575" y="992150"/>
          <a:ext cx="3000000" cy="3000000"/>
        </p:xfrm>
        <a:graphic>
          <a:graphicData uri="http://schemas.openxmlformats.org/drawingml/2006/table">
            <a:tbl>
              <a:tblPr>
                <a:noFill/>
                <a:tableStyleId>{F22E0F21-863E-45B8-AE28-4CBDE314C77C}</a:tableStyleId>
              </a:tblPr>
              <a:tblGrid>
                <a:gridCol w="327425"/>
                <a:gridCol w="2123175"/>
              </a:tblGrid>
              <a:tr h="518125">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1</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ls_http_nyc_gov</a:t>
                      </a:r>
                      <a:endParaRPr sz="1100" u="none" cap="none" strike="noStrike">
                        <a:solidFill>
                          <a:schemeClr val="lt1"/>
                        </a:solidFill>
                      </a:endParaRPr>
                    </a:p>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ls_http_ncei_gov</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85750">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2</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ds_nyc_taxi_binary_http</a:t>
                      </a:r>
                      <a:endParaRPr sz="1100" u="none" cap="none" strike="noStrike">
                        <a:solidFill>
                          <a:schemeClr val="lt1"/>
                        </a:solidFill>
                      </a:endParaRPr>
                    </a:p>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ds_taxi_zone_lookup_csv_http</a:t>
                      </a:r>
                      <a:endParaRPr sz="1100" u="none" cap="none" strike="noStrike">
                        <a:solidFill>
                          <a:schemeClr val="lt1"/>
                        </a:solidFill>
                      </a:endParaRPr>
                    </a:p>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ds_weather_csv_http</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8200">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3</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rgbClr val="FFFFFF"/>
                        </a:buClr>
                        <a:buSzPts val="1100"/>
                        <a:buFont typeface="Arial"/>
                        <a:buNone/>
                      </a:pPr>
                      <a:r>
                        <a:rPr lang="en" sz="1100" u="none" cap="none" strike="noStrike">
                          <a:solidFill>
                            <a:srgbClr val="FFFFFF"/>
                          </a:solidFill>
                        </a:rPr>
                        <a:t>ls_adls_uberreportingdl</a:t>
                      </a:r>
                      <a:endParaRPr sz="1100" u="none" cap="none" strike="noStrike">
                        <a:solidFill>
                          <a:srgbClr val="FFFFFF"/>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85750">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4</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rgbClr val="FFFFFF"/>
                        </a:buClr>
                        <a:buSzPts val="1100"/>
                        <a:buFont typeface="Arial"/>
                        <a:buNone/>
                      </a:pPr>
                      <a:r>
                        <a:rPr lang="en" sz="1100" u="none" cap="none" strike="noStrike">
                          <a:solidFill>
                            <a:srgbClr val="FFFFFF"/>
                          </a:solidFill>
                        </a:rPr>
                        <a:t>ds_nyc_taxi_binary_dl</a:t>
                      </a:r>
                      <a:endParaRPr sz="1100" u="none" cap="none" strike="noStrike">
                        <a:solidFill>
                          <a:srgbClr val="FFFFFF"/>
                        </a:solidFill>
                      </a:endParaRPr>
                    </a:p>
                    <a:p>
                      <a:pPr indent="0" lvl="0" marL="0" marR="0" rtl="0" algn="l">
                        <a:spcBef>
                          <a:spcPts val="0"/>
                        </a:spcBef>
                        <a:spcAft>
                          <a:spcPts val="0"/>
                        </a:spcAft>
                        <a:buClr>
                          <a:srgbClr val="FFFFFF"/>
                        </a:buClr>
                        <a:buSzPts val="1100"/>
                        <a:buFont typeface="Arial"/>
                        <a:buNone/>
                      </a:pPr>
                      <a:r>
                        <a:rPr lang="en" sz="1100" u="none" cap="none" strike="noStrike">
                          <a:solidFill>
                            <a:srgbClr val="FFFFFF"/>
                          </a:solidFill>
                        </a:rPr>
                        <a:t>ds_taxi_zone_lookup_csv_dl</a:t>
                      </a:r>
                      <a:endParaRPr sz="1100" u="none" cap="none" strike="noStrike">
                        <a:solidFill>
                          <a:srgbClr val="FFFFFF"/>
                        </a:solidFill>
                      </a:endParaRPr>
                    </a:p>
                    <a:p>
                      <a:pPr indent="0" lvl="0" marL="0" marR="0" rtl="0" algn="l">
                        <a:spcBef>
                          <a:spcPts val="0"/>
                        </a:spcBef>
                        <a:spcAft>
                          <a:spcPts val="0"/>
                        </a:spcAft>
                        <a:buClr>
                          <a:srgbClr val="FFFFFF"/>
                        </a:buClr>
                        <a:buSzPts val="1100"/>
                        <a:buFont typeface="Arial"/>
                        <a:buNone/>
                      </a:pPr>
                      <a:r>
                        <a:rPr lang="en" sz="1100" u="none" cap="none" strike="noStrike">
                          <a:solidFill>
                            <a:srgbClr val="FFFFFF"/>
                          </a:solidFill>
                        </a:rPr>
                        <a:t>ds_weather_csv_dl</a:t>
                      </a:r>
                      <a:endParaRPr sz="1100" u="none" cap="none" strike="noStrike">
                        <a:solidFill>
                          <a:srgbClr val="FFFFFF"/>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8200">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5</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rgbClr val="FFFFFF"/>
                        </a:buClr>
                        <a:buSzPts val="1100"/>
                        <a:buFont typeface="Arial"/>
                        <a:buNone/>
                      </a:pPr>
                      <a:r>
                        <a:rPr lang="en" sz="1100" u="none" cap="none" strike="noStrike">
                          <a:solidFill>
                            <a:srgbClr val="FFFFFF"/>
                          </a:solidFill>
                        </a:rPr>
                        <a:t>pl_ingest_data</a:t>
                      </a:r>
                      <a:endParaRPr sz="1100" u="none" cap="none" strike="noStrike">
                        <a:solidFill>
                          <a:srgbClr val="FFFFFF"/>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8125">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6</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lt1"/>
                        </a:buClr>
                        <a:buSzPts val="1100"/>
                        <a:buFont typeface="Arial"/>
                        <a:buNone/>
                      </a:pPr>
                      <a:r>
                        <a:rPr lang="en" sz="1100" u="none" cap="none" strike="noStrike">
                          <a:solidFill>
                            <a:schemeClr val="lt1"/>
                          </a:solidFill>
                        </a:rPr>
                        <a:t>Lookup+ForEach+Copy Activities</a:t>
                      </a:r>
                      <a:endParaRPr sz="1100" u="none" cap="none" strike="noStrike">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646" name="Shape 646"/>
        <p:cNvGrpSpPr/>
        <p:nvPr/>
      </p:nvGrpSpPr>
      <p:grpSpPr>
        <a:xfrm>
          <a:off x="0" y="0"/>
          <a:ext cx="0" cy="0"/>
          <a:chOff x="0" y="0"/>
          <a:chExt cx="0" cy="0"/>
        </a:xfrm>
      </p:grpSpPr>
      <p:sp>
        <p:nvSpPr>
          <p:cNvPr id="647" name="Google Shape;647;p68"/>
          <p:cNvSpPr txBox="1"/>
          <p:nvPr>
            <p:ph idx="4294967295" type="ftr"/>
          </p:nvPr>
        </p:nvSpPr>
        <p:spPr>
          <a:xfrm>
            <a:off x="5677150" y="4879801"/>
            <a:ext cx="3086100" cy="148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400"/>
              <a:buFont typeface="Arial"/>
              <a:buNone/>
            </a:pPr>
            <a:r>
              <a:rPr b="0" i="0" lang="en" sz="600" u="none" cap="none" strike="noStrike">
                <a:solidFill>
                  <a:schemeClr val="lt1"/>
                </a:solidFill>
                <a:latin typeface="Arial"/>
                <a:ea typeface="Arial"/>
                <a:cs typeface="Arial"/>
                <a:sym typeface="Arial"/>
              </a:rPr>
              <a:t>Copyright © 2024 Accenture. All rights reserved.</a:t>
            </a:r>
            <a:endParaRPr b="0" i="0" sz="1900" u="none" cap="none" strike="noStrike">
              <a:solidFill>
                <a:schemeClr val="lt1"/>
              </a:solidFill>
              <a:latin typeface="Arial"/>
              <a:ea typeface="Arial"/>
              <a:cs typeface="Arial"/>
              <a:sym typeface="Arial"/>
            </a:endParaRPr>
          </a:p>
        </p:txBody>
      </p:sp>
      <p:sp>
        <p:nvSpPr>
          <p:cNvPr id="648" name="Google Shape;648;p68"/>
          <p:cNvSpPr txBox="1"/>
          <p:nvPr/>
        </p:nvSpPr>
        <p:spPr>
          <a:xfrm>
            <a:off x="1273800" y="377875"/>
            <a:ext cx="6596400" cy="384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2500">
                <a:solidFill>
                  <a:srgbClr val="FFFFFF"/>
                </a:solidFill>
                <a:latin typeface="Arial"/>
                <a:ea typeface="Arial"/>
                <a:cs typeface="Arial"/>
                <a:sym typeface="Arial"/>
              </a:rPr>
              <a:t>Data </a:t>
            </a:r>
            <a:r>
              <a:rPr lang="en" sz="2500">
                <a:solidFill>
                  <a:schemeClr val="lt1"/>
                </a:solidFill>
              </a:rPr>
              <a:t>Transformation </a:t>
            </a:r>
            <a:r>
              <a:rPr lang="en" sz="2500">
                <a:solidFill>
                  <a:srgbClr val="FFFFFF"/>
                </a:solidFill>
              </a:rPr>
              <a:t>Workflow in Databricks</a:t>
            </a:r>
            <a:endParaRPr sz="2500">
              <a:solidFill>
                <a:schemeClr val="dk1"/>
              </a:solidFill>
              <a:latin typeface="Arial"/>
              <a:ea typeface="Arial"/>
              <a:cs typeface="Arial"/>
              <a:sym typeface="Arial"/>
            </a:endParaRPr>
          </a:p>
        </p:txBody>
      </p:sp>
      <p:sp>
        <p:nvSpPr>
          <p:cNvPr id="649" name="Google Shape;649;p68"/>
          <p:cNvSpPr txBox="1"/>
          <p:nvPr/>
        </p:nvSpPr>
        <p:spPr>
          <a:xfrm>
            <a:off x="152400" y="2949650"/>
            <a:ext cx="8352300" cy="1458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en">
                <a:solidFill>
                  <a:schemeClr val="lt1"/>
                </a:solidFill>
              </a:rPr>
              <a:t>Notes</a:t>
            </a:r>
            <a:endParaRPr b="1">
              <a:solidFill>
                <a:schemeClr val="lt1"/>
              </a:solidFill>
            </a:endParaRPr>
          </a:p>
          <a:p>
            <a:pPr indent="-292100" lvl="0" marL="457200" rtl="0" algn="l">
              <a:spcBef>
                <a:spcPts val="1000"/>
              </a:spcBef>
              <a:spcAft>
                <a:spcPts val="0"/>
              </a:spcAft>
              <a:buClr>
                <a:schemeClr val="lt1"/>
              </a:buClr>
              <a:buSzPts val="1000"/>
              <a:buChar char="●"/>
            </a:pPr>
            <a:r>
              <a:rPr lang="en" sz="1000">
                <a:solidFill>
                  <a:schemeClr val="lt1"/>
                </a:solidFill>
              </a:rPr>
              <a:t>Since there was no permission to access Azure Data Lake Storage from Databricks yet, the raw datasets were manually uploaded into DBFS and processed by Databricks.</a:t>
            </a:r>
            <a:endParaRPr sz="1000">
              <a:solidFill>
                <a:schemeClr val="lt1"/>
              </a:solidFill>
            </a:endParaRPr>
          </a:p>
          <a:p>
            <a:pPr indent="-292100" lvl="0" marL="457200" rtl="0" algn="l">
              <a:spcBef>
                <a:spcPts val="1000"/>
              </a:spcBef>
              <a:spcAft>
                <a:spcPts val="0"/>
              </a:spcAft>
              <a:buClr>
                <a:schemeClr val="lt1"/>
              </a:buClr>
              <a:buSzPts val="1000"/>
              <a:buChar char="●"/>
            </a:pPr>
            <a:r>
              <a:rPr lang="en" sz="1000">
                <a:solidFill>
                  <a:schemeClr val="lt1"/>
                </a:solidFill>
              </a:rPr>
              <a:t>When the relevant access permission is obtained, the raw datasets will be ingested from the Data Lake “Raw” Container and the transformed dataset will be loaded to “Processed” Container.</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pic>
        <p:nvPicPr>
          <p:cNvPr id="650" name="Google Shape;650;p68"/>
          <p:cNvPicPr preferRelativeResize="0"/>
          <p:nvPr/>
        </p:nvPicPr>
        <p:blipFill>
          <a:blip r:embed="rId3">
            <a:alphaModFix/>
          </a:blip>
          <a:stretch>
            <a:fillRect/>
          </a:stretch>
        </p:blipFill>
        <p:spPr>
          <a:xfrm>
            <a:off x="152400" y="1067575"/>
            <a:ext cx="8839200" cy="1669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654" name="Shape 654"/>
        <p:cNvGrpSpPr/>
        <p:nvPr/>
      </p:nvGrpSpPr>
      <p:grpSpPr>
        <a:xfrm>
          <a:off x="0" y="0"/>
          <a:ext cx="0" cy="0"/>
          <a:chOff x="0" y="0"/>
          <a:chExt cx="0" cy="0"/>
        </a:xfrm>
      </p:grpSpPr>
      <p:sp>
        <p:nvSpPr>
          <p:cNvPr id="655" name="Google Shape;655;p69"/>
          <p:cNvSpPr txBox="1"/>
          <p:nvPr>
            <p:ph idx="4294967295" type="ftr"/>
          </p:nvPr>
        </p:nvSpPr>
        <p:spPr>
          <a:xfrm>
            <a:off x="5677150" y="4879801"/>
            <a:ext cx="3086100" cy="148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400"/>
              <a:buFont typeface="Arial"/>
              <a:buNone/>
            </a:pPr>
            <a:r>
              <a:rPr b="0" i="0" lang="en" sz="600" u="none" cap="none" strike="noStrike">
                <a:solidFill>
                  <a:schemeClr val="lt1"/>
                </a:solidFill>
                <a:latin typeface="Arial"/>
                <a:ea typeface="Arial"/>
                <a:cs typeface="Arial"/>
                <a:sym typeface="Arial"/>
              </a:rPr>
              <a:t>Copyright © 2024 Accenture. All rights reserved.</a:t>
            </a:r>
            <a:endParaRPr b="0" i="0" sz="1900" u="none" cap="none" strike="noStrike">
              <a:solidFill>
                <a:schemeClr val="lt1"/>
              </a:solidFill>
              <a:latin typeface="Arial"/>
              <a:ea typeface="Arial"/>
              <a:cs typeface="Arial"/>
              <a:sym typeface="Arial"/>
            </a:endParaRPr>
          </a:p>
        </p:txBody>
      </p:sp>
      <p:pic>
        <p:nvPicPr>
          <p:cNvPr id="656" name="Google Shape;656;p69"/>
          <p:cNvPicPr preferRelativeResize="0"/>
          <p:nvPr/>
        </p:nvPicPr>
        <p:blipFill>
          <a:blip r:embed="rId3">
            <a:alphaModFix/>
          </a:blip>
          <a:stretch>
            <a:fillRect/>
          </a:stretch>
        </p:blipFill>
        <p:spPr>
          <a:xfrm>
            <a:off x="176075" y="1227175"/>
            <a:ext cx="8839203" cy="1540462"/>
          </a:xfrm>
          <a:prstGeom prst="rect">
            <a:avLst/>
          </a:prstGeom>
          <a:noFill/>
          <a:ln>
            <a:noFill/>
          </a:ln>
        </p:spPr>
      </p:pic>
      <p:sp>
        <p:nvSpPr>
          <p:cNvPr id="657" name="Google Shape;657;p69"/>
          <p:cNvSpPr txBox="1"/>
          <p:nvPr/>
        </p:nvSpPr>
        <p:spPr>
          <a:xfrm>
            <a:off x="1273800" y="606475"/>
            <a:ext cx="6596400" cy="384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2500">
                <a:solidFill>
                  <a:srgbClr val="FFFFFF"/>
                </a:solidFill>
                <a:latin typeface="Arial"/>
                <a:ea typeface="Arial"/>
                <a:cs typeface="Arial"/>
                <a:sym typeface="Arial"/>
              </a:rPr>
              <a:t>Data </a:t>
            </a:r>
            <a:r>
              <a:rPr lang="en" sz="2500">
                <a:solidFill>
                  <a:schemeClr val="lt1"/>
                </a:solidFill>
              </a:rPr>
              <a:t>Transformation </a:t>
            </a:r>
            <a:r>
              <a:rPr lang="en" sz="2500">
                <a:solidFill>
                  <a:srgbClr val="FFFFFF"/>
                </a:solidFill>
              </a:rPr>
              <a:t>Pipeline </a:t>
            </a:r>
            <a:r>
              <a:rPr lang="en" sz="2500">
                <a:solidFill>
                  <a:srgbClr val="FFFFFF"/>
                </a:solidFill>
              </a:rPr>
              <a:t>in ADF DataFlow</a:t>
            </a:r>
            <a:endParaRPr sz="2500">
              <a:solidFill>
                <a:schemeClr val="dk1"/>
              </a:solidFill>
              <a:latin typeface="Arial"/>
              <a:ea typeface="Arial"/>
              <a:cs typeface="Arial"/>
              <a:sym typeface="Arial"/>
            </a:endParaRPr>
          </a:p>
        </p:txBody>
      </p:sp>
      <p:sp>
        <p:nvSpPr>
          <p:cNvPr id="658" name="Google Shape;658;p69"/>
          <p:cNvSpPr txBox="1"/>
          <p:nvPr/>
        </p:nvSpPr>
        <p:spPr>
          <a:xfrm>
            <a:off x="176075" y="3094400"/>
            <a:ext cx="8081400" cy="1306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accent1"/>
              </a:buClr>
              <a:buSzPts val="1400"/>
              <a:buFont typeface="Arial"/>
              <a:buNone/>
            </a:pPr>
            <a:r>
              <a:rPr b="1" lang="en">
                <a:solidFill>
                  <a:schemeClr val="lt1"/>
                </a:solidFill>
              </a:rPr>
              <a:t>Notes</a:t>
            </a:r>
            <a:endParaRPr b="1">
              <a:solidFill>
                <a:schemeClr val="lt1"/>
              </a:solidFill>
            </a:endParaRPr>
          </a:p>
          <a:p>
            <a:pPr indent="-292100" lvl="0" marL="457200" rtl="0" algn="l">
              <a:spcBef>
                <a:spcPts val="1000"/>
              </a:spcBef>
              <a:spcAft>
                <a:spcPts val="0"/>
              </a:spcAft>
              <a:buClr>
                <a:schemeClr val="lt1"/>
              </a:buClr>
              <a:buSzPts val="1000"/>
              <a:buChar char="●"/>
            </a:pPr>
            <a:r>
              <a:rPr lang="en" sz="1000">
                <a:solidFill>
                  <a:schemeClr val="lt1"/>
                </a:solidFill>
              </a:rPr>
              <a:t>Only </a:t>
            </a:r>
            <a:r>
              <a:rPr b="1" lang="en" sz="1000">
                <a:solidFill>
                  <a:schemeClr val="lt1"/>
                </a:solidFill>
              </a:rPr>
              <a:t>NYC Taxi Trip Data of January 2023</a:t>
            </a:r>
            <a:r>
              <a:rPr lang="en" sz="1000">
                <a:solidFill>
                  <a:schemeClr val="lt1"/>
                </a:solidFill>
              </a:rPr>
              <a:t> was processed in the</a:t>
            </a:r>
            <a:r>
              <a:rPr lang="en" sz="1000">
                <a:solidFill>
                  <a:schemeClr val="lt1"/>
                </a:solidFill>
              </a:rPr>
              <a:t> ADF Transformation Pipeline.</a:t>
            </a:r>
            <a:endParaRPr sz="1000">
              <a:solidFill>
                <a:schemeClr val="lt1"/>
              </a:solidFill>
            </a:endParaRPr>
          </a:p>
          <a:p>
            <a:pPr indent="-292100" lvl="0" marL="457200" rtl="0" algn="l">
              <a:spcBef>
                <a:spcPts val="1000"/>
              </a:spcBef>
              <a:spcAft>
                <a:spcPts val="0"/>
              </a:spcAft>
              <a:buClr>
                <a:schemeClr val="lt1"/>
              </a:buClr>
              <a:buSzPts val="1000"/>
              <a:buChar char="●"/>
            </a:pPr>
            <a:r>
              <a:rPr lang="en" sz="1000">
                <a:solidFill>
                  <a:schemeClr val="lt1"/>
                </a:solidFill>
              </a:rPr>
              <a:t>NYC Taxi Trip Parquet Data for months other than January 2023 could not be directly processed by ADF due to structural problems. For this reason, Data Transformation operations were conducted seamlessly with Databricks.</a:t>
            </a:r>
            <a:endParaRPr sz="1000">
              <a:solidFill>
                <a:schemeClr val="lt1"/>
              </a:solidFill>
            </a:endParaRPr>
          </a:p>
          <a:p>
            <a:pPr indent="-292100" lvl="0" marL="457200" rtl="0" algn="l">
              <a:spcBef>
                <a:spcPts val="1000"/>
              </a:spcBef>
              <a:spcAft>
                <a:spcPts val="0"/>
              </a:spcAft>
              <a:buClr>
                <a:schemeClr val="lt1"/>
              </a:buClr>
              <a:buSzPts val="1000"/>
              <a:buChar char="●"/>
            </a:pPr>
            <a:r>
              <a:rPr lang="en" sz="1000">
                <a:solidFill>
                  <a:schemeClr val="lt1"/>
                </a:solidFill>
              </a:rPr>
              <a:t>In this pipeline, data transformation was performed by the same actions used in Databricks, but in different orders.</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