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62" r:id="rId6"/>
    <p:sldId id="265" r:id="rId7"/>
    <p:sldId id="272" r:id="rId8"/>
    <p:sldId id="266" r:id="rId9"/>
    <p:sldId id="268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2UgzHs9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bit.ly/2UgzHs9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779" y="2576610"/>
            <a:ext cx="6342077" cy="888718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Login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/ Data İnsert - 			</a:t>
            </a:r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Delete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Adem Oğlu 1611425012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05/04/2020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362969" y="201492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302737" y="95931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Alt Başlık 8">
            <a:extLst>
              <a:ext uri="{FF2B5EF4-FFF2-40B4-BE49-F238E27FC236}">
                <a16:creationId xmlns:a16="http://schemas.microsoft.com/office/drawing/2014/main" id="{B44F1D72-7401-4D87-BDBB-EEB3BF7C6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773293" y="1366436"/>
            <a:ext cx="185340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https://bit.ly/2UgzHs9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3B33084F-7151-4DF1-88FB-6FBE66C84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788" y="0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DATA SİL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76744-BB6F-EF45-840D-E903972A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4" y="1660309"/>
            <a:ext cx="6249911" cy="476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4809D-FA7C-A24C-A782-AC412300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876" y="1660309"/>
            <a:ext cx="468773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PHP – HTML – CSS </a:t>
            </a:r>
            <a:r>
              <a:rPr lang="en-US" dirty="0" err="1"/>
              <a:t>ve</a:t>
            </a:r>
            <a:r>
              <a:rPr lang="en-US" dirty="0"/>
              <a:t> SQL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.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girdikten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güncelleyebildiği</a:t>
            </a:r>
            <a:r>
              <a:rPr lang="en-US" dirty="0"/>
              <a:t>, </a:t>
            </a:r>
            <a:r>
              <a:rPr lang="en-US" dirty="0" err="1"/>
              <a:t>içerik</a:t>
            </a:r>
            <a:r>
              <a:rPr lang="en-US" dirty="0"/>
              <a:t> </a:t>
            </a:r>
            <a:r>
              <a:rPr lang="en-US" dirty="0" err="1"/>
              <a:t>paylaşabildiği</a:t>
            </a:r>
            <a:r>
              <a:rPr lang="en-US" dirty="0"/>
              <a:t>, </a:t>
            </a:r>
            <a:r>
              <a:rPr lang="en-US" dirty="0" err="1"/>
              <a:t>içeriklerini</a:t>
            </a:r>
            <a:r>
              <a:rPr lang="en-US" dirty="0"/>
              <a:t> </a:t>
            </a:r>
            <a:r>
              <a:rPr lang="en-US" dirty="0" err="1"/>
              <a:t>düzenleyip</a:t>
            </a:r>
            <a:r>
              <a:rPr lang="en-US" dirty="0"/>
              <a:t> </a:t>
            </a:r>
            <a:r>
              <a:rPr lang="en-US" dirty="0" err="1"/>
              <a:t>silebildiği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medya</a:t>
            </a:r>
            <a:r>
              <a:rPr lang="en-US" dirty="0"/>
              <a:t> </a:t>
            </a:r>
            <a:r>
              <a:rPr lang="en-US" dirty="0" err="1"/>
              <a:t>mantığı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yazıldı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Adem Oğlu 1611425012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ademoglu@gmail.com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05/04/2020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415512" y="162244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318531" y="1205285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Resim 2">
            <a:hlinkClick r:id="rId3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720128" y="1355803"/>
            <a:ext cx="185340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https://bit.ly/2UgzHs9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BF5D5CD0-EA35-497A-85A6-6D51F070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03" y="60785"/>
            <a:ext cx="3154326" cy="177430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PHP nedir?</a:t>
            </a:r>
          </a:p>
          <a:p>
            <a:r>
              <a:rPr lang="tr-TR" dirty="0"/>
              <a:t>PHP LOGİN / DATA EKLEMEK – SİLMEK</a:t>
            </a:r>
          </a:p>
          <a:p>
            <a:r>
              <a:rPr lang="tr-TR" dirty="0"/>
              <a:t>Örnek</a:t>
            </a:r>
          </a:p>
          <a:p>
            <a:r>
              <a:rPr lang="tr-TR" dirty="0"/>
              <a:t>Uygulama Örneği LOGİN</a:t>
            </a:r>
          </a:p>
          <a:p>
            <a:r>
              <a:rPr lang="tr-TR" dirty="0"/>
              <a:t>Uygulama Örneği BİLGİ GÜNCELLE </a:t>
            </a:r>
          </a:p>
          <a:p>
            <a:r>
              <a:rPr lang="tr-TR" dirty="0"/>
              <a:t>Uygulama Örneği DATA GİR</a:t>
            </a:r>
          </a:p>
          <a:p>
            <a:r>
              <a:rPr lang="tr-TR" dirty="0"/>
              <a:t>Uygulama Örneği DATA SİL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Kapanış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10217052" y="6510505"/>
            <a:ext cx="185340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https://bit.ly/2UgzHs9</a:t>
            </a: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NEDİR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PHP (açılımı PHP: </a:t>
            </a:r>
            <a:r>
              <a:rPr lang="tr-TR" dirty="0" err="1"/>
              <a:t>Hypertext</a:t>
            </a:r>
            <a:r>
              <a:rPr lang="tr-TR" dirty="0"/>
              <a:t> </a:t>
            </a:r>
            <a:r>
              <a:rPr lang="tr-TR" dirty="0" err="1"/>
              <a:t>Preprocessor</a:t>
            </a:r>
            <a:r>
              <a:rPr lang="tr-TR" dirty="0"/>
              <a:t>) geniş bir kitle tarafından kullanılan, özellikle sanal yöreler üzerinde geliştirme için tasarlanmış HTML içine gömülebilen bir betik dilidir.</a:t>
            </a:r>
          </a:p>
          <a:p>
            <a:pPr algn="just"/>
            <a:r>
              <a:rPr lang="en-US" dirty="0"/>
              <a:t>Bu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aslen</a:t>
            </a:r>
            <a:r>
              <a:rPr lang="en-US" dirty="0"/>
              <a:t> Rasmus </a:t>
            </a:r>
            <a:r>
              <a:rPr lang="en-US" dirty="0" err="1"/>
              <a:t>Lerdorf</a:t>
            </a:r>
            <a:r>
              <a:rPr lang="en-US" dirty="0"/>
              <a:t> 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sayfasına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ziyaretçileri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yaratılmıştır</a:t>
            </a:r>
            <a:r>
              <a:rPr lang="en-US" dirty="0"/>
              <a:t>. </a:t>
            </a:r>
            <a:r>
              <a:rPr lang="en-US" dirty="0" err="1"/>
              <a:t>Popülerliği</a:t>
            </a:r>
            <a:r>
              <a:rPr lang="en-US" dirty="0"/>
              <a:t> </a:t>
            </a:r>
            <a:r>
              <a:rPr lang="en-US" dirty="0" err="1"/>
              <a:t>arttıktan</a:t>
            </a:r>
            <a:r>
              <a:rPr lang="en-US" dirty="0"/>
              <a:t> </a:t>
            </a:r>
            <a:r>
              <a:rPr lang="en-US" dirty="0" err="1"/>
              <a:t>Lerdorf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PHP’yi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yayınlamıştır</a:t>
            </a:r>
            <a:r>
              <a:rPr lang="en-US" dirty="0"/>
              <a:t>. Bu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kullanmasına</a:t>
            </a:r>
            <a:r>
              <a:rPr lang="en-US" dirty="0"/>
              <a:t>, </a:t>
            </a:r>
            <a:r>
              <a:rPr lang="en-US" dirty="0" err="1"/>
              <a:t>düzeltmesine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geliştirmesine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etmiştir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PHP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bugünlerde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diline</a:t>
            </a:r>
            <a:r>
              <a:rPr lang="en-US" dirty="0"/>
              <a:t> </a:t>
            </a:r>
            <a:r>
              <a:rPr lang="en-US" dirty="0" err="1"/>
              <a:t>dönüşmüştür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PHP LOGİN / DATA EKLEMEK - SİLMEK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tabanında</a:t>
            </a:r>
            <a:r>
              <a:rPr lang="en-US" dirty="0"/>
              <a:t> </a:t>
            </a:r>
            <a:r>
              <a:rPr lang="en-US" dirty="0" err="1"/>
              <a:t>duran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çağrılması</a:t>
            </a:r>
            <a:r>
              <a:rPr lang="en-US" dirty="0"/>
              <a:t> </a:t>
            </a:r>
            <a:r>
              <a:rPr lang="en-US" dirty="0" err="1"/>
              <a:t>görüntülenmesi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 PHP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MySQL server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Login </a:t>
            </a:r>
            <a:r>
              <a:rPr lang="en-US" dirty="0" err="1"/>
              <a:t>ve</a:t>
            </a:r>
            <a:r>
              <a:rPr lang="en-US" dirty="0"/>
              <a:t> data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hayatımız</a:t>
            </a:r>
            <a:r>
              <a:rPr lang="en-US" dirty="0"/>
              <a:t> 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karşımıza</a:t>
            </a:r>
            <a:r>
              <a:rPr lang="en-US" dirty="0"/>
              <a:t> </a:t>
            </a:r>
            <a:r>
              <a:rPr lang="en-US" dirty="0" err="1"/>
              <a:t>çıkmaktadır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; 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medyalar</a:t>
            </a:r>
            <a:r>
              <a:rPr lang="en-US" dirty="0"/>
              <a:t>, </a:t>
            </a:r>
            <a:r>
              <a:rPr lang="en-US" dirty="0" err="1"/>
              <a:t>Obs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E-</a:t>
            </a:r>
            <a:r>
              <a:rPr lang="en-US" dirty="0" err="1"/>
              <a:t>Devlet</a:t>
            </a:r>
            <a:r>
              <a:rPr lang="en-US" dirty="0"/>
              <a:t> vs. </a:t>
            </a:r>
            <a:r>
              <a:rPr lang="en-US" dirty="0" err="1"/>
              <a:t>Bizler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buralara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notlarımızı</a:t>
            </a:r>
            <a:r>
              <a:rPr lang="en-US" dirty="0"/>
              <a:t> </a:t>
            </a:r>
            <a:r>
              <a:rPr lang="en-US" dirty="0" err="1"/>
              <a:t>düzenleyeyip</a:t>
            </a:r>
            <a:r>
              <a:rPr lang="en-US" dirty="0"/>
              <a:t>. </a:t>
            </a:r>
            <a:r>
              <a:rPr lang="en-US" dirty="0" err="1"/>
              <a:t>Fotoğraflar</a:t>
            </a:r>
            <a:r>
              <a:rPr lang="en-US" dirty="0"/>
              <a:t> </a:t>
            </a:r>
            <a:r>
              <a:rPr lang="en-US" dirty="0" err="1"/>
              <a:t>paylaşabilir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vatandaşlık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bilgilerimizi</a:t>
            </a:r>
            <a:r>
              <a:rPr lang="en-US" dirty="0"/>
              <a:t> </a:t>
            </a:r>
            <a:r>
              <a:rPr lang="en-US" dirty="0" err="1"/>
              <a:t>sorgulayabiliriz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LOGİN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4A482-B36C-7545-BCE2-D01B4DA6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4" y="1615921"/>
            <a:ext cx="6582115" cy="476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2094B-5450-1C4A-BC66-D1E07320B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87" y="1543954"/>
            <a:ext cx="4254825" cy="48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018B7-1F7F-554E-BFBA-5ECB41F0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724373A7-9BE3-C84B-A981-CA89299E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Uygulama Örneği KAYIT OL </a:t>
            </a:r>
          </a:p>
        </p:txBody>
      </p:sp>
      <p:sp>
        <p:nvSpPr>
          <p:cNvPr id="6" name="Slayt Numarası Yer Tutucusu 3">
            <a:extLst>
              <a:ext uri="{FF2B5EF4-FFF2-40B4-BE49-F238E27FC236}">
                <a16:creationId xmlns:a16="http://schemas.microsoft.com/office/drawing/2014/main" id="{9648DE55-A34C-EB41-A034-8028AEE50418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08677F-8910-F14A-8A68-604FC8C3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12" y="1754079"/>
            <a:ext cx="6457827" cy="476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3E2405-C738-3D47-9EB3-55C126B3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1730250"/>
            <a:ext cx="4900576" cy="47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BİLGİ GÜNCELLE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BD302-ED47-9745-890C-0ABF5DE9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7" y="1905000"/>
            <a:ext cx="6573237" cy="476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F588EC-3E68-9F4E-8012-EC81C24D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5" y="1898685"/>
            <a:ext cx="4718692" cy="47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DATA GİR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162B6-A5E4-824E-98A4-88EE473B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9" y="1775719"/>
            <a:ext cx="6289151" cy="476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E0568-9413-004F-AD28-58BCD164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90" y="1634323"/>
            <a:ext cx="4582222" cy="49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356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Duman</vt:lpstr>
      <vt:lpstr>Login / Data İnsert -    Delete</vt:lpstr>
      <vt:lpstr>İçindekiler</vt:lpstr>
      <vt:lpstr>PHP NEDİR</vt:lpstr>
      <vt:lpstr>PHP LOGİN / DATA EKLEMEK - SİLMEK</vt:lpstr>
      <vt:lpstr>Örnek</vt:lpstr>
      <vt:lpstr>Uygulama Örneği LOGİN </vt:lpstr>
      <vt:lpstr>Uygulama Örneği KAYIT OL </vt:lpstr>
      <vt:lpstr>Uygulama Örneği BİLGİ GÜNCELLE </vt:lpstr>
      <vt:lpstr>Uygulama Örneği DATA GİR</vt:lpstr>
      <vt:lpstr>Uygulama Örneği DATA SİL</vt:lpstr>
      <vt:lpstr>Sonuç</vt:lpstr>
      <vt:lpstr>İlginiz için teşekkürler…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Microsoft Office User</cp:lastModifiedBy>
  <cp:revision>29</cp:revision>
  <dcterms:created xsi:type="dcterms:W3CDTF">2020-04-15T07:57:29Z</dcterms:created>
  <dcterms:modified xsi:type="dcterms:W3CDTF">2021-01-19T08:41:40Z</dcterms:modified>
</cp:coreProperties>
</file>