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7" r:id="rId4"/>
  </p:sldMasterIdLst>
  <p:notesMasterIdLst>
    <p:notesMasterId r:id="rId12"/>
  </p:notesMasterIdLst>
  <p:sldIdLst>
    <p:sldId id="1864" r:id="rId5"/>
    <p:sldId id="1846" r:id="rId6"/>
    <p:sldId id="1845" r:id="rId7"/>
    <p:sldId id="1848" r:id="rId8"/>
    <p:sldId id="1849" r:id="rId9"/>
    <p:sldId id="1865" r:id="rId10"/>
    <p:sldId id="1858" r:id="rId11"/>
  </p:sldIdLst>
  <p:sldSz cx="12192000" cy="6858000"/>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480" userDrawn="1">
          <p15:clr>
            <a:srgbClr val="A4A3A4"/>
          </p15:clr>
        </p15:guide>
        <p15:guide id="3" pos="7200" userDrawn="1">
          <p15:clr>
            <a:srgbClr val="A4A3A4"/>
          </p15:clr>
        </p15:guide>
        <p15:guide id="4" pos="436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C2D1"/>
    <a:srgbClr val="FE4387"/>
    <a:srgbClr val="FF2625"/>
    <a:srgbClr val="007788"/>
    <a:srgbClr val="297C2A"/>
    <a:srgbClr val="F69000"/>
    <a:srgbClr val="D6D734"/>
    <a:srgbClr val="005C68"/>
    <a:srgbClr val="3B2E58"/>
    <a:srgbClr val="6B2929"/>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724" autoAdjust="0"/>
  </p:normalViewPr>
  <p:slideViewPr>
    <p:cSldViewPr snapToGrid="0">
      <p:cViewPr varScale="1">
        <p:scale>
          <a:sx n="85" d="100"/>
          <a:sy n="85" d="100"/>
        </p:scale>
        <p:origin x="590" y="53"/>
      </p:cViewPr>
      <p:guideLst>
        <p:guide orient="horz" pos="2160"/>
        <p:guide pos="480"/>
        <p:guide pos="7200"/>
        <p:guide pos="4368"/>
      </p:guideLst>
    </p:cSldViewPr>
  </p:slideViewPr>
  <p:notesTextViewPr>
    <p:cViewPr>
      <p:scale>
        <a:sx n="1" d="1"/>
        <a:sy n="1" d="1"/>
      </p:scale>
      <p:origin x="0" y="0"/>
    </p:cViewPr>
  </p:notesTextViewPr>
  <p:sorterViewPr>
    <p:cViewPr>
      <p:scale>
        <a:sx n="94" d="100"/>
        <a:sy n="94"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diagrams/_rels/data4.xml.rels><?xml version="1.0" encoding="UTF-8" standalone="yes"?>
<Relationships xmlns="http://schemas.openxmlformats.org/package/2006/relationships"><Relationship Id="rId1" Type="http://schemas.openxmlformats.org/officeDocument/2006/relationships/hyperlink" Target="https://www.simplilearn.com/tutorials/data-structure-tutorial/arrays-in-data-structure" TargetMode="External"/></Relationships>
</file>

<file path=ppt/diagrams/_rels/data5.xml.rels><?xml version="1.0" encoding="UTF-8" standalone="yes"?>
<Relationships xmlns="http://schemas.openxmlformats.org/package/2006/relationships"><Relationship Id="rId1" Type="http://schemas.openxmlformats.org/officeDocument/2006/relationships/hyperlink" Target="https://www.simplilearn.com/tutorials/data-structure-tutorial/linked-list-in-data-structure" TargetMode="External"/></Relationships>
</file>

<file path=ppt/diagrams/_rels/drawing4.xml.rels><?xml version="1.0" encoding="UTF-8" standalone="yes"?>
<Relationships xmlns="http://schemas.openxmlformats.org/package/2006/relationships"><Relationship Id="rId1" Type="http://schemas.openxmlformats.org/officeDocument/2006/relationships/hyperlink" Target="https://www.simplilearn.com/tutorials/data-structure-tutorial/arrays-in-data-structure" TargetMode="External"/></Relationships>
</file>

<file path=ppt/diagrams/_rels/drawing5.xml.rels><?xml version="1.0" encoding="UTF-8" standalone="yes"?>
<Relationships xmlns="http://schemas.openxmlformats.org/package/2006/relationships"><Relationship Id="rId1" Type="http://schemas.openxmlformats.org/officeDocument/2006/relationships/hyperlink" Target="https://www.simplilearn.com/tutorials/data-structure-tutorial/linked-list-in-data-structure" TargetMode="Externa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C49C3DF-E841-47CF-B1D8-D12DF8DFAF1C}" type="doc">
      <dgm:prSet loTypeId="urn:microsoft.com/office/officeart/2005/8/layout/target3" loCatId="relationship" qsTypeId="urn:microsoft.com/office/officeart/2005/8/quickstyle/3d3" qsCatId="3D" csTypeId="urn:microsoft.com/office/officeart/2005/8/colors/colorful2" csCatId="colorful"/>
      <dgm:spPr/>
      <dgm:t>
        <a:bodyPr/>
        <a:lstStyle/>
        <a:p>
          <a:endParaRPr lang="en-US"/>
        </a:p>
      </dgm:t>
    </dgm:pt>
    <dgm:pt modelId="{43D4FFBD-9195-4DF6-BA4E-20B899EF2EEA}">
      <dgm:prSet/>
      <dgm:spPr/>
      <dgm:t>
        <a:bodyPr/>
        <a:lstStyle/>
        <a:p>
          <a:r>
            <a:rPr lang="en-US" b="1"/>
            <a:t>MERGE SORT</a:t>
          </a:r>
          <a:endParaRPr lang="en-US"/>
        </a:p>
      </dgm:t>
    </dgm:pt>
    <dgm:pt modelId="{D5386035-33A6-4777-AF6F-2374F83E5556}" type="parTrans" cxnId="{175AE5A7-163F-41E4-8B59-F54DD2790783}">
      <dgm:prSet/>
      <dgm:spPr/>
      <dgm:t>
        <a:bodyPr/>
        <a:lstStyle/>
        <a:p>
          <a:endParaRPr lang="en-US"/>
        </a:p>
      </dgm:t>
    </dgm:pt>
    <dgm:pt modelId="{54BB856E-A06B-4989-B2FA-10EF69C3A2B6}" type="sibTrans" cxnId="{175AE5A7-163F-41E4-8B59-F54DD2790783}">
      <dgm:prSet/>
      <dgm:spPr/>
      <dgm:t>
        <a:bodyPr/>
        <a:lstStyle/>
        <a:p>
          <a:endParaRPr lang="en-US"/>
        </a:p>
      </dgm:t>
    </dgm:pt>
    <dgm:pt modelId="{05C49B3A-2A7E-400A-98C4-C9B810A78493}" type="pres">
      <dgm:prSet presAssocID="{8C49C3DF-E841-47CF-B1D8-D12DF8DFAF1C}" presName="Name0" presStyleCnt="0">
        <dgm:presLayoutVars>
          <dgm:chMax val="7"/>
          <dgm:dir/>
          <dgm:animLvl val="lvl"/>
          <dgm:resizeHandles val="exact"/>
        </dgm:presLayoutVars>
      </dgm:prSet>
      <dgm:spPr/>
    </dgm:pt>
    <dgm:pt modelId="{68D6CCEC-6AA2-4340-972B-C612C56A8BFB}" type="pres">
      <dgm:prSet presAssocID="{43D4FFBD-9195-4DF6-BA4E-20B899EF2EEA}" presName="circle1" presStyleLbl="node1" presStyleIdx="0" presStyleCnt="1"/>
      <dgm:spPr/>
    </dgm:pt>
    <dgm:pt modelId="{19CDD504-2129-4018-B165-850A030107D8}" type="pres">
      <dgm:prSet presAssocID="{43D4FFBD-9195-4DF6-BA4E-20B899EF2EEA}" presName="space" presStyleCnt="0"/>
      <dgm:spPr/>
    </dgm:pt>
    <dgm:pt modelId="{78AB5F7B-89FE-4DCB-84C0-94C7295BB7FC}" type="pres">
      <dgm:prSet presAssocID="{43D4FFBD-9195-4DF6-BA4E-20B899EF2EEA}" presName="rect1" presStyleLbl="alignAcc1" presStyleIdx="0" presStyleCnt="1"/>
      <dgm:spPr/>
    </dgm:pt>
    <dgm:pt modelId="{64DC1506-5506-4978-898E-866EC403E062}" type="pres">
      <dgm:prSet presAssocID="{43D4FFBD-9195-4DF6-BA4E-20B899EF2EEA}" presName="rect1ParTxNoCh" presStyleLbl="alignAcc1" presStyleIdx="0" presStyleCnt="1">
        <dgm:presLayoutVars>
          <dgm:chMax val="1"/>
          <dgm:bulletEnabled val="1"/>
        </dgm:presLayoutVars>
      </dgm:prSet>
      <dgm:spPr/>
    </dgm:pt>
  </dgm:ptLst>
  <dgm:cxnLst>
    <dgm:cxn modelId="{701B080F-D926-4CC8-81A1-609606BE5F9E}" type="presOf" srcId="{8C49C3DF-E841-47CF-B1D8-D12DF8DFAF1C}" destId="{05C49B3A-2A7E-400A-98C4-C9B810A78493}" srcOrd="0" destOrd="0" presId="urn:microsoft.com/office/officeart/2005/8/layout/target3"/>
    <dgm:cxn modelId="{A24E8529-FCD9-48EA-97E5-EF374819F60C}" type="presOf" srcId="{43D4FFBD-9195-4DF6-BA4E-20B899EF2EEA}" destId="{64DC1506-5506-4978-898E-866EC403E062}" srcOrd="1" destOrd="0" presId="urn:microsoft.com/office/officeart/2005/8/layout/target3"/>
    <dgm:cxn modelId="{175AE5A7-163F-41E4-8B59-F54DD2790783}" srcId="{8C49C3DF-E841-47CF-B1D8-D12DF8DFAF1C}" destId="{43D4FFBD-9195-4DF6-BA4E-20B899EF2EEA}" srcOrd="0" destOrd="0" parTransId="{D5386035-33A6-4777-AF6F-2374F83E5556}" sibTransId="{54BB856E-A06B-4989-B2FA-10EF69C3A2B6}"/>
    <dgm:cxn modelId="{65BA3DFA-5FF4-488A-8A16-72C0DB7D2690}" type="presOf" srcId="{43D4FFBD-9195-4DF6-BA4E-20B899EF2EEA}" destId="{78AB5F7B-89FE-4DCB-84C0-94C7295BB7FC}" srcOrd="0" destOrd="0" presId="urn:microsoft.com/office/officeart/2005/8/layout/target3"/>
    <dgm:cxn modelId="{E122D2D5-D5E4-4C42-B125-713F5A7DA3CC}" type="presParOf" srcId="{05C49B3A-2A7E-400A-98C4-C9B810A78493}" destId="{68D6CCEC-6AA2-4340-972B-C612C56A8BFB}" srcOrd="0" destOrd="0" presId="urn:microsoft.com/office/officeart/2005/8/layout/target3"/>
    <dgm:cxn modelId="{6B33BBFE-B189-4D85-843E-B7421C77889B}" type="presParOf" srcId="{05C49B3A-2A7E-400A-98C4-C9B810A78493}" destId="{19CDD504-2129-4018-B165-850A030107D8}" srcOrd="1" destOrd="0" presId="urn:microsoft.com/office/officeart/2005/8/layout/target3"/>
    <dgm:cxn modelId="{D54C9E6C-F104-4852-AAAD-5065E53B1D5E}" type="presParOf" srcId="{05C49B3A-2A7E-400A-98C4-C9B810A78493}" destId="{78AB5F7B-89FE-4DCB-84C0-94C7295BB7FC}" srcOrd="2" destOrd="0" presId="urn:microsoft.com/office/officeart/2005/8/layout/target3"/>
    <dgm:cxn modelId="{722F43C8-48C3-493B-8C1F-B04815DFE49A}" type="presParOf" srcId="{05C49B3A-2A7E-400A-98C4-C9B810A78493}" destId="{64DC1506-5506-4978-898E-866EC403E062}" srcOrd="3" destOrd="0" presId="urn:microsoft.com/office/officeart/2005/8/layout/targe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B3EB03B-59AB-4F1A-A610-7270FA215DE3}" type="doc">
      <dgm:prSet loTypeId="urn:microsoft.com/office/officeart/2005/8/layout/hList1" loCatId="list" qsTypeId="urn:microsoft.com/office/officeart/2005/8/quickstyle/simple1" qsCatId="simple" csTypeId="urn:microsoft.com/office/officeart/2005/8/colors/colorful2" csCatId="colorful"/>
      <dgm:spPr/>
      <dgm:t>
        <a:bodyPr/>
        <a:lstStyle/>
        <a:p>
          <a:endParaRPr lang="en-US"/>
        </a:p>
      </dgm:t>
    </dgm:pt>
    <dgm:pt modelId="{6B431320-98C5-471E-99F2-BEE22182C6BC}">
      <dgm:prSet/>
      <dgm:spPr/>
      <dgm:t>
        <a:bodyPr/>
        <a:lstStyle/>
        <a:p>
          <a:r>
            <a:rPr lang="en-US" b="1"/>
            <a:t>MERGE SORT N</a:t>
          </a:r>
          <a:r>
            <a:rPr lang="az-Latn-AZ" b="1"/>
            <a:t>ədir</a:t>
          </a:r>
          <a:r>
            <a:rPr lang="en-US" b="1"/>
            <a:t>?</a:t>
          </a:r>
          <a:endParaRPr lang="en-US"/>
        </a:p>
      </dgm:t>
    </dgm:pt>
    <dgm:pt modelId="{F317A819-CD34-4F3F-B4BB-5B44C048F50C}" type="parTrans" cxnId="{0D430055-2995-4CE4-8696-4DEC98DFFD54}">
      <dgm:prSet/>
      <dgm:spPr/>
      <dgm:t>
        <a:bodyPr/>
        <a:lstStyle/>
        <a:p>
          <a:endParaRPr lang="en-US"/>
        </a:p>
      </dgm:t>
    </dgm:pt>
    <dgm:pt modelId="{A23E66E5-0251-4F40-8218-0ED0EB421274}" type="sibTrans" cxnId="{0D430055-2995-4CE4-8696-4DEC98DFFD54}">
      <dgm:prSet/>
      <dgm:spPr/>
      <dgm:t>
        <a:bodyPr/>
        <a:lstStyle/>
        <a:p>
          <a:endParaRPr lang="en-US"/>
        </a:p>
      </dgm:t>
    </dgm:pt>
    <dgm:pt modelId="{76C87C2C-56C6-4819-B160-4A0C0D29EDD3}" type="pres">
      <dgm:prSet presAssocID="{7B3EB03B-59AB-4F1A-A610-7270FA215DE3}" presName="Name0" presStyleCnt="0">
        <dgm:presLayoutVars>
          <dgm:dir/>
          <dgm:animLvl val="lvl"/>
          <dgm:resizeHandles val="exact"/>
        </dgm:presLayoutVars>
      </dgm:prSet>
      <dgm:spPr/>
    </dgm:pt>
    <dgm:pt modelId="{DA85D51E-D129-4D1F-91AC-DB19C2BBC462}" type="pres">
      <dgm:prSet presAssocID="{6B431320-98C5-471E-99F2-BEE22182C6BC}" presName="composite" presStyleCnt="0"/>
      <dgm:spPr/>
    </dgm:pt>
    <dgm:pt modelId="{9DF734A5-A34F-460E-AD1A-A0178EFCED55}" type="pres">
      <dgm:prSet presAssocID="{6B431320-98C5-471E-99F2-BEE22182C6BC}" presName="parTx" presStyleLbl="alignNode1" presStyleIdx="0" presStyleCnt="1" custLinFactNeighborX="-1050" custLinFactNeighborY="-43624">
        <dgm:presLayoutVars>
          <dgm:chMax val="0"/>
          <dgm:chPref val="0"/>
          <dgm:bulletEnabled val="1"/>
        </dgm:presLayoutVars>
      </dgm:prSet>
      <dgm:spPr/>
    </dgm:pt>
    <dgm:pt modelId="{02A298A2-73D1-4E96-8C84-0184C59F7555}" type="pres">
      <dgm:prSet presAssocID="{6B431320-98C5-471E-99F2-BEE22182C6BC}" presName="desTx" presStyleLbl="alignAccFollowNode1" presStyleIdx="0" presStyleCnt="1">
        <dgm:presLayoutVars>
          <dgm:bulletEnabled val="1"/>
        </dgm:presLayoutVars>
      </dgm:prSet>
      <dgm:spPr/>
    </dgm:pt>
  </dgm:ptLst>
  <dgm:cxnLst>
    <dgm:cxn modelId="{0D430055-2995-4CE4-8696-4DEC98DFFD54}" srcId="{7B3EB03B-59AB-4F1A-A610-7270FA215DE3}" destId="{6B431320-98C5-471E-99F2-BEE22182C6BC}" srcOrd="0" destOrd="0" parTransId="{F317A819-CD34-4F3F-B4BB-5B44C048F50C}" sibTransId="{A23E66E5-0251-4F40-8218-0ED0EB421274}"/>
    <dgm:cxn modelId="{2C1CED58-024F-42B4-ABB3-649ADB826F96}" type="presOf" srcId="{6B431320-98C5-471E-99F2-BEE22182C6BC}" destId="{9DF734A5-A34F-460E-AD1A-A0178EFCED55}" srcOrd="0" destOrd="0" presId="urn:microsoft.com/office/officeart/2005/8/layout/hList1"/>
    <dgm:cxn modelId="{5610E983-1E45-4CDC-A3DE-05890D8B993A}" type="presOf" srcId="{7B3EB03B-59AB-4F1A-A610-7270FA215DE3}" destId="{76C87C2C-56C6-4819-B160-4A0C0D29EDD3}" srcOrd="0" destOrd="0" presId="urn:microsoft.com/office/officeart/2005/8/layout/hList1"/>
    <dgm:cxn modelId="{8A7026AF-E09D-41FF-9BEE-CE753D445236}" type="presParOf" srcId="{76C87C2C-56C6-4819-B160-4A0C0D29EDD3}" destId="{DA85D51E-D129-4D1F-91AC-DB19C2BBC462}" srcOrd="0" destOrd="0" presId="urn:microsoft.com/office/officeart/2005/8/layout/hList1"/>
    <dgm:cxn modelId="{FF7E9D2F-557B-41E8-9699-21F465EB9F50}" type="presParOf" srcId="{DA85D51E-D129-4D1F-91AC-DB19C2BBC462}" destId="{9DF734A5-A34F-460E-AD1A-A0178EFCED55}" srcOrd="0" destOrd="0" presId="urn:microsoft.com/office/officeart/2005/8/layout/hList1"/>
    <dgm:cxn modelId="{0666F76B-E77D-4B37-8E27-D4D9F8020EFE}" type="presParOf" srcId="{DA85D51E-D129-4D1F-91AC-DB19C2BBC462}" destId="{02A298A2-73D1-4E96-8C84-0184C59F7555}"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3BAD75A-3048-4F91-893D-7787CFEE8043}" type="doc">
      <dgm:prSet loTypeId="urn:microsoft.com/office/officeart/2005/8/layout/process3" loCatId="process" qsTypeId="urn:microsoft.com/office/officeart/2005/8/quickstyle/3d2" qsCatId="3D" csTypeId="urn:microsoft.com/office/officeart/2005/8/colors/colorful2" csCatId="colorful"/>
      <dgm:spPr/>
      <dgm:t>
        <a:bodyPr/>
        <a:lstStyle/>
        <a:p>
          <a:endParaRPr lang="en-US"/>
        </a:p>
      </dgm:t>
    </dgm:pt>
    <dgm:pt modelId="{7DB5059B-81BE-4E4D-9C0C-CCE9CC0997C4}">
      <dgm:prSet/>
      <dgm:spPr/>
      <dgm:t>
        <a:bodyPr/>
        <a:lstStyle/>
        <a:p>
          <a:r>
            <a:rPr lang="en-US" b="0" i="0"/>
            <a:t>Birləşdirmə çeşidləmə ən səmərəli çeşidləmə alqoritmlərindən biridir. O, parçala və qalib gəl strategiyasına əsaslanır. Birləşdirmə çeşidi, hər birində yalnız bir element olana qədər siyahıları davamlı olaraq bir neçə alt siyahıya endirir, sonra həmin alt siyahıları çeşidlənmiş siyahıda birləşdirir.</a:t>
          </a:r>
          <a:endParaRPr lang="en-US"/>
        </a:p>
      </dgm:t>
    </dgm:pt>
    <dgm:pt modelId="{AC3F82B1-852B-44BB-8ED5-17DA3C35D232}" type="parTrans" cxnId="{FEDB2D6A-94DE-457C-9BD1-68F2014778F9}">
      <dgm:prSet/>
      <dgm:spPr/>
      <dgm:t>
        <a:bodyPr/>
        <a:lstStyle/>
        <a:p>
          <a:endParaRPr lang="en-US"/>
        </a:p>
      </dgm:t>
    </dgm:pt>
    <dgm:pt modelId="{5B9B9A3A-E744-4714-9BAA-07C569EE96F7}" type="sibTrans" cxnId="{FEDB2D6A-94DE-457C-9BD1-68F2014778F9}">
      <dgm:prSet/>
      <dgm:spPr/>
      <dgm:t>
        <a:bodyPr/>
        <a:lstStyle/>
        <a:p>
          <a:endParaRPr lang="en-US"/>
        </a:p>
      </dgm:t>
    </dgm:pt>
    <dgm:pt modelId="{D981D5E8-6185-457A-A425-38D36635922A}" type="pres">
      <dgm:prSet presAssocID="{63BAD75A-3048-4F91-893D-7787CFEE8043}" presName="linearFlow" presStyleCnt="0">
        <dgm:presLayoutVars>
          <dgm:dir/>
          <dgm:animLvl val="lvl"/>
          <dgm:resizeHandles val="exact"/>
        </dgm:presLayoutVars>
      </dgm:prSet>
      <dgm:spPr/>
    </dgm:pt>
    <dgm:pt modelId="{A9C73830-53CB-45E0-850F-6C2347CBFD4B}" type="pres">
      <dgm:prSet presAssocID="{7DB5059B-81BE-4E4D-9C0C-CCE9CC0997C4}" presName="composite" presStyleCnt="0"/>
      <dgm:spPr/>
    </dgm:pt>
    <dgm:pt modelId="{863FA32C-8220-44AF-883B-96375E181802}" type="pres">
      <dgm:prSet presAssocID="{7DB5059B-81BE-4E4D-9C0C-CCE9CC0997C4}" presName="parTx" presStyleLbl="node1" presStyleIdx="0" presStyleCnt="1">
        <dgm:presLayoutVars>
          <dgm:chMax val="0"/>
          <dgm:chPref val="0"/>
          <dgm:bulletEnabled val="1"/>
        </dgm:presLayoutVars>
      </dgm:prSet>
      <dgm:spPr/>
    </dgm:pt>
    <dgm:pt modelId="{543376C3-A228-4CB8-83D0-CB7AA25094C6}" type="pres">
      <dgm:prSet presAssocID="{7DB5059B-81BE-4E4D-9C0C-CCE9CC0997C4}" presName="parSh" presStyleLbl="node1" presStyleIdx="0" presStyleCnt="1"/>
      <dgm:spPr/>
    </dgm:pt>
    <dgm:pt modelId="{D277A8DD-5CE7-4F3D-813B-A073940681C5}" type="pres">
      <dgm:prSet presAssocID="{7DB5059B-81BE-4E4D-9C0C-CCE9CC0997C4}" presName="desTx" presStyleLbl="fgAcc1" presStyleIdx="0" presStyleCnt="1">
        <dgm:presLayoutVars>
          <dgm:bulletEnabled val="1"/>
        </dgm:presLayoutVars>
      </dgm:prSet>
      <dgm:spPr/>
    </dgm:pt>
  </dgm:ptLst>
  <dgm:cxnLst>
    <dgm:cxn modelId="{53562C40-EF3A-4712-8D76-5588AB475EBF}" type="presOf" srcId="{63BAD75A-3048-4F91-893D-7787CFEE8043}" destId="{D981D5E8-6185-457A-A425-38D36635922A}" srcOrd="0" destOrd="0" presId="urn:microsoft.com/office/officeart/2005/8/layout/process3"/>
    <dgm:cxn modelId="{FEDB2D6A-94DE-457C-9BD1-68F2014778F9}" srcId="{63BAD75A-3048-4F91-893D-7787CFEE8043}" destId="{7DB5059B-81BE-4E4D-9C0C-CCE9CC0997C4}" srcOrd="0" destOrd="0" parTransId="{AC3F82B1-852B-44BB-8ED5-17DA3C35D232}" sibTransId="{5B9B9A3A-E744-4714-9BAA-07C569EE96F7}"/>
    <dgm:cxn modelId="{29BE2971-4179-4982-8041-DB6D14E3D9DF}" type="presOf" srcId="{7DB5059B-81BE-4E4D-9C0C-CCE9CC0997C4}" destId="{863FA32C-8220-44AF-883B-96375E181802}" srcOrd="0" destOrd="0" presId="urn:microsoft.com/office/officeart/2005/8/layout/process3"/>
    <dgm:cxn modelId="{8B606AD5-1D40-44E0-ADD8-FD5D07F345F5}" type="presOf" srcId="{7DB5059B-81BE-4E4D-9C0C-CCE9CC0997C4}" destId="{543376C3-A228-4CB8-83D0-CB7AA25094C6}" srcOrd="1" destOrd="0" presId="urn:microsoft.com/office/officeart/2005/8/layout/process3"/>
    <dgm:cxn modelId="{A38303EA-2A81-4C46-A562-47C7A51885D1}" type="presParOf" srcId="{D981D5E8-6185-457A-A425-38D36635922A}" destId="{A9C73830-53CB-45E0-850F-6C2347CBFD4B}" srcOrd="0" destOrd="0" presId="urn:microsoft.com/office/officeart/2005/8/layout/process3"/>
    <dgm:cxn modelId="{F821AE37-4F50-48F7-98EF-2E1974637EF6}" type="presParOf" srcId="{A9C73830-53CB-45E0-850F-6C2347CBFD4B}" destId="{863FA32C-8220-44AF-883B-96375E181802}" srcOrd="0" destOrd="0" presId="urn:microsoft.com/office/officeart/2005/8/layout/process3"/>
    <dgm:cxn modelId="{0F36836A-0FD3-4103-AA7C-46CFDEFA52AA}" type="presParOf" srcId="{A9C73830-53CB-45E0-850F-6C2347CBFD4B}" destId="{543376C3-A228-4CB8-83D0-CB7AA25094C6}" srcOrd="1" destOrd="0" presId="urn:microsoft.com/office/officeart/2005/8/layout/process3"/>
    <dgm:cxn modelId="{750788B3-22BF-46D9-81E5-8987F43362CD}" type="presParOf" srcId="{A9C73830-53CB-45E0-850F-6C2347CBFD4B}" destId="{D277A8DD-5CE7-4F3D-813B-A073940681C5}" srcOrd="2" destOrd="0" presId="urn:microsoft.com/office/officeart/2005/8/layout/process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ABAE342-74ED-4FEC-A694-83471AC6DFE5}" type="doc">
      <dgm:prSet loTypeId="urn:microsoft.com/office/officeart/2005/8/layout/list1" loCatId="list" qsTypeId="urn:microsoft.com/office/officeart/2005/8/quickstyle/3d3" qsCatId="3D" csTypeId="urn:microsoft.com/office/officeart/2005/8/colors/accent0_1" csCatId="mainScheme"/>
      <dgm:spPr/>
      <dgm:t>
        <a:bodyPr/>
        <a:lstStyle/>
        <a:p>
          <a:endParaRPr lang="en-US"/>
        </a:p>
      </dgm:t>
    </dgm:pt>
    <dgm:pt modelId="{129D8670-9337-4E03-BCFD-D033C0733620}">
      <dgm:prSet/>
      <dgm:spPr/>
      <dgm:t>
        <a:bodyPr/>
        <a:lstStyle/>
        <a:p>
          <a:r>
            <a:rPr lang="en-US" b="0" i="0"/>
            <a:t>Yuxarıdan aşağıya yanaşma</a:t>
          </a:r>
          <a:endParaRPr lang="en-US"/>
        </a:p>
      </dgm:t>
    </dgm:pt>
    <dgm:pt modelId="{77E92FBA-911C-4204-BB22-D2F0D5F3DFBD}" type="parTrans" cxnId="{8F9913E6-2E49-4F86-9653-74996419A745}">
      <dgm:prSet/>
      <dgm:spPr/>
      <dgm:t>
        <a:bodyPr/>
        <a:lstStyle/>
        <a:p>
          <a:endParaRPr lang="en-US"/>
        </a:p>
      </dgm:t>
    </dgm:pt>
    <dgm:pt modelId="{9514CEE3-CF5F-461F-A325-DDB1AEAFCD5F}" type="sibTrans" cxnId="{8F9913E6-2E49-4F86-9653-74996419A745}">
      <dgm:prSet/>
      <dgm:spPr/>
      <dgm:t>
        <a:bodyPr/>
        <a:lstStyle/>
        <a:p>
          <a:endParaRPr lang="en-US"/>
        </a:p>
      </dgm:t>
    </dgm:pt>
    <dgm:pt modelId="{B39F6A9D-B0E6-432E-BA76-3427DD358181}">
      <dgm:prSet/>
      <dgm:spPr/>
      <dgm:t>
        <a:bodyPr/>
        <a:lstStyle/>
        <a:p>
          <a:r>
            <a:rPr lang="en-US" b="0"/>
            <a:t>Y</a:t>
          </a:r>
          <a:r>
            <a:rPr lang="en-US" b="0" i="0"/>
            <a:t>uxarıdan başlayır və aşağıya doğru işləyir, </a:t>
          </a:r>
          <a:r>
            <a:rPr lang="en-US" b="0" i="0">
              <a:hlinkClick xmlns:r="http://schemas.openxmlformats.org/officeDocument/2006/relationships" r:id="rId1"/>
            </a:rPr>
            <a:t>massivi</a:t>
          </a:r>
          <a:r>
            <a:rPr lang="en-US" b="0" i="0"/>
            <a:t> yarıya bölür, rekursiv zəng edir və massiv ağacının altına çatana qədər nəticələri birləşdirir.</a:t>
          </a:r>
          <a:endParaRPr lang="en-US"/>
        </a:p>
      </dgm:t>
    </dgm:pt>
    <dgm:pt modelId="{6F9354BB-1495-473D-9450-8A4C148EC385}" type="parTrans" cxnId="{54076B5D-1772-43DE-AB3B-1B1CF285198A}">
      <dgm:prSet/>
      <dgm:spPr/>
      <dgm:t>
        <a:bodyPr/>
        <a:lstStyle/>
        <a:p>
          <a:endParaRPr lang="en-US"/>
        </a:p>
      </dgm:t>
    </dgm:pt>
    <dgm:pt modelId="{398C36B2-F56D-44A0-84EF-BBD91C8109CA}" type="sibTrans" cxnId="{54076B5D-1772-43DE-AB3B-1B1CF285198A}">
      <dgm:prSet/>
      <dgm:spPr/>
      <dgm:t>
        <a:bodyPr/>
        <a:lstStyle/>
        <a:p>
          <a:endParaRPr lang="en-US"/>
        </a:p>
      </dgm:t>
    </dgm:pt>
    <dgm:pt modelId="{8026DF8A-19E6-4687-B557-3A9212AC5E40}" type="pres">
      <dgm:prSet presAssocID="{DABAE342-74ED-4FEC-A694-83471AC6DFE5}" presName="linear" presStyleCnt="0">
        <dgm:presLayoutVars>
          <dgm:dir/>
          <dgm:animLvl val="lvl"/>
          <dgm:resizeHandles val="exact"/>
        </dgm:presLayoutVars>
      </dgm:prSet>
      <dgm:spPr/>
    </dgm:pt>
    <dgm:pt modelId="{CB37C32C-CC0C-4908-9664-BEF7BF3A9BFE}" type="pres">
      <dgm:prSet presAssocID="{129D8670-9337-4E03-BCFD-D033C0733620}" presName="parentLin" presStyleCnt="0"/>
      <dgm:spPr/>
    </dgm:pt>
    <dgm:pt modelId="{DAE50841-64DE-4001-BDE8-68221AF363F8}" type="pres">
      <dgm:prSet presAssocID="{129D8670-9337-4E03-BCFD-D033C0733620}" presName="parentLeftMargin" presStyleLbl="node1" presStyleIdx="0" presStyleCnt="1"/>
      <dgm:spPr/>
    </dgm:pt>
    <dgm:pt modelId="{3DFC432E-A5E9-4948-A46B-9C8C4F24F222}" type="pres">
      <dgm:prSet presAssocID="{129D8670-9337-4E03-BCFD-D033C0733620}" presName="parentText" presStyleLbl="node1" presStyleIdx="0" presStyleCnt="1">
        <dgm:presLayoutVars>
          <dgm:chMax val="0"/>
          <dgm:bulletEnabled val="1"/>
        </dgm:presLayoutVars>
      </dgm:prSet>
      <dgm:spPr/>
    </dgm:pt>
    <dgm:pt modelId="{8129C7E2-D09D-4D9F-B85C-8A0E3B466567}" type="pres">
      <dgm:prSet presAssocID="{129D8670-9337-4E03-BCFD-D033C0733620}" presName="negativeSpace" presStyleCnt="0"/>
      <dgm:spPr/>
    </dgm:pt>
    <dgm:pt modelId="{0E60BB3B-E253-486D-87B3-315BB59C1ACF}" type="pres">
      <dgm:prSet presAssocID="{129D8670-9337-4E03-BCFD-D033C0733620}" presName="childText" presStyleLbl="conFgAcc1" presStyleIdx="0" presStyleCnt="1">
        <dgm:presLayoutVars>
          <dgm:bulletEnabled val="1"/>
        </dgm:presLayoutVars>
      </dgm:prSet>
      <dgm:spPr/>
    </dgm:pt>
  </dgm:ptLst>
  <dgm:cxnLst>
    <dgm:cxn modelId="{F767851A-5148-4025-8170-7F347FD08E16}" type="presOf" srcId="{129D8670-9337-4E03-BCFD-D033C0733620}" destId="{3DFC432E-A5E9-4948-A46B-9C8C4F24F222}" srcOrd="1" destOrd="0" presId="urn:microsoft.com/office/officeart/2005/8/layout/list1"/>
    <dgm:cxn modelId="{54076B5D-1772-43DE-AB3B-1B1CF285198A}" srcId="{129D8670-9337-4E03-BCFD-D033C0733620}" destId="{B39F6A9D-B0E6-432E-BA76-3427DD358181}" srcOrd="0" destOrd="0" parTransId="{6F9354BB-1495-473D-9450-8A4C148EC385}" sibTransId="{398C36B2-F56D-44A0-84EF-BBD91C8109CA}"/>
    <dgm:cxn modelId="{69F59742-9447-4B00-954C-E97484E0FD2F}" type="presOf" srcId="{129D8670-9337-4E03-BCFD-D033C0733620}" destId="{DAE50841-64DE-4001-BDE8-68221AF363F8}" srcOrd="0" destOrd="0" presId="urn:microsoft.com/office/officeart/2005/8/layout/list1"/>
    <dgm:cxn modelId="{3BF2AF43-8872-462F-98EE-62BC6FDB2D82}" type="presOf" srcId="{DABAE342-74ED-4FEC-A694-83471AC6DFE5}" destId="{8026DF8A-19E6-4687-B557-3A9212AC5E40}" srcOrd="0" destOrd="0" presId="urn:microsoft.com/office/officeart/2005/8/layout/list1"/>
    <dgm:cxn modelId="{59249BB2-29ED-406B-B67D-92F5ABCE6A6F}" type="presOf" srcId="{B39F6A9D-B0E6-432E-BA76-3427DD358181}" destId="{0E60BB3B-E253-486D-87B3-315BB59C1ACF}" srcOrd="0" destOrd="0" presId="urn:microsoft.com/office/officeart/2005/8/layout/list1"/>
    <dgm:cxn modelId="{8F9913E6-2E49-4F86-9653-74996419A745}" srcId="{DABAE342-74ED-4FEC-A694-83471AC6DFE5}" destId="{129D8670-9337-4E03-BCFD-D033C0733620}" srcOrd="0" destOrd="0" parTransId="{77E92FBA-911C-4204-BB22-D2F0D5F3DFBD}" sibTransId="{9514CEE3-CF5F-461F-A325-DDB1AEAFCD5F}"/>
    <dgm:cxn modelId="{5D3CC586-F387-423C-AA1D-25AA26AD3448}" type="presParOf" srcId="{8026DF8A-19E6-4687-B557-3A9212AC5E40}" destId="{CB37C32C-CC0C-4908-9664-BEF7BF3A9BFE}" srcOrd="0" destOrd="0" presId="urn:microsoft.com/office/officeart/2005/8/layout/list1"/>
    <dgm:cxn modelId="{1943371A-E5B3-43FB-A7BE-0DE321720118}" type="presParOf" srcId="{CB37C32C-CC0C-4908-9664-BEF7BF3A9BFE}" destId="{DAE50841-64DE-4001-BDE8-68221AF363F8}" srcOrd="0" destOrd="0" presId="urn:microsoft.com/office/officeart/2005/8/layout/list1"/>
    <dgm:cxn modelId="{FB7867C8-E799-4A90-A41A-CB752361C3B3}" type="presParOf" srcId="{CB37C32C-CC0C-4908-9664-BEF7BF3A9BFE}" destId="{3DFC432E-A5E9-4948-A46B-9C8C4F24F222}" srcOrd="1" destOrd="0" presId="urn:microsoft.com/office/officeart/2005/8/layout/list1"/>
    <dgm:cxn modelId="{AD17F230-7431-4F5E-A7C7-C60496839386}" type="presParOf" srcId="{8026DF8A-19E6-4687-B557-3A9212AC5E40}" destId="{8129C7E2-D09D-4D9F-B85C-8A0E3B466567}" srcOrd="1" destOrd="0" presId="urn:microsoft.com/office/officeart/2005/8/layout/list1"/>
    <dgm:cxn modelId="{C376EEEE-F13C-48B2-A9AE-2E4422D89E22}" type="presParOf" srcId="{8026DF8A-19E6-4687-B557-3A9212AC5E40}" destId="{0E60BB3B-E253-486D-87B3-315BB59C1ACF}" srcOrd="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481DF4F-29D7-4F5C-BD93-ABC174647809}" type="doc">
      <dgm:prSet loTypeId="urn:microsoft.com/office/officeart/2005/8/layout/hProcess4" loCatId="process" qsTypeId="urn:microsoft.com/office/officeart/2005/8/quickstyle/3d3" qsCatId="3D" csTypeId="urn:microsoft.com/office/officeart/2005/8/colors/colorful2" csCatId="colorful" phldr="1"/>
      <dgm:spPr/>
      <dgm:t>
        <a:bodyPr/>
        <a:lstStyle/>
        <a:p>
          <a:endParaRPr lang="en-US"/>
        </a:p>
      </dgm:t>
    </dgm:pt>
    <dgm:pt modelId="{5B4AA542-B515-45EB-A4E8-B702953E582E}">
      <dgm:prSet/>
      <dgm:spPr/>
      <dgm:t>
        <a:bodyPr/>
        <a:lstStyle/>
        <a:p>
          <a:r>
            <a:rPr lang="en-US" b="0" i="0" dirty="0" err="1"/>
            <a:t>Birləşdirici</a:t>
          </a:r>
          <a:r>
            <a:rPr lang="en-US" b="0" i="0" dirty="0"/>
            <a:t> </a:t>
          </a:r>
          <a:r>
            <a:rPr lang="en-US" b="0" i="0" dirty="0" err="1"/>
            <a:t>çeşidləmə</a:t>
          </a:r>
          <a:r>
            <a:rPr lang="en-US" b="0" i="0" dirty="0"/>
            <a:t> O(n*log(n)) </a:t>
          </a:r>
          <a:r>
            <a:rPr lang="en-US" b="0" i="0" dirty="0" err="1"/>
            <a:t>vaxtında</a:t>
          </a:r>
          <a:r>
            <a:rPr lang="en-US" b="0" i="0" dirty="0"/>
            <a:t> </a:t>
          </a:r>
          <a:r>
            <a:rPr lang="en-US" b="0" i="0" dirty="0" err="1"/>
            <a:t>bir</a:t>
          </a:r>
          <a:r>
            <a:rPr lang="en-US" b="0" i="0" dirty="0"/>
            <a:t> </a:t>
          </a:r>
          <a:r>
            <a:rPr lang="en-US" b="0" i="0" dirty="0" err="1"/>
            <a:t>siyahını</a:t>
          </a:r>
          <a:r>
            <a:rPr lang="en-US" b="0" i="0" dirty="0"/>
            <a:t> </a:t>
          </a:r>
          <a:r>
            <a:rPr lang="en-US" b="0" i="0" dirty="0" err="1"/>
            <a:t>səmərəli</a:t>
          </a:r>
          <a:r>
            <a:rPr lang="en-US" b="0" i="0" dirty="0"/>
            <a:t> </a:t>
          </a:r>
          <a:r>
            <a:rPr lang="en-US" b="0" i="0" dirty="0" err="1"/>
            <a:t>şəkildə</a:t>
          </a:r>
          <a:r>
            <a:rPr lang="en-US" b="0" i="0" dirty="0"/>
            <a:t> </a:t>
          </a:r>
          <a:r>
            <a:rPr lang="en-US" b="0" i="0" dirty="0" err="1"/>
            <a:t>çeşidləyə</a:t>
          </a:r>
          <a:r>
            <a:rPr lang="en-US" b="0" i="0" dirty="0"/>
            <a:t> </a:t>
          </a:r>
          <a:r>
            <a:rPr lang="en-US" b="0" i="0" dirty="0" err="1"/>
            <a:t>bilər</a:t>
          </a:r>
          <a:r>
            <a:rPr lang="en-US" b="0" i="0" dirty="0"/>
            <a:t>.</a:t>
          </a:r>
          <a:endParaRPr lang="en-US" dirty="0"/>
        </a:p>
      </dgm:t>
    </dgm:pt>
    <dgm:pt modelId="{4C7388D4-EA09-464E-8EAE-50A7F83F3652}" type="parTrans" cxnId="{B35A1B44-73C2-4CFF-B7C8-6A8D10B10D82}">
      <dgm:prSet/>
      <dgm:spPr/>
      <dgm:t>
        <a:bodyPr/>
        <a:lstStyle/>
        <a:p>
          <a:endParaRPr lang="en-US"/>
        </a:p>
      </dgm:t>
    </dgm:pt>
    <dgm:pt modelId="{8E76B982-D96D-437D-9A0D-301DC1986D94}" type="sibTrans" cxnId="{B35A1B44-73C2-4CFF-B7C8-6A8D10B10D82}">
      <dgm:prSet/>
      <dgm:spPr/>
      <dgm:t>
        <a:bodyPr/>
        <a:lstStyle/>
        <a:p>
          <a:endParaRPr lang="en-US"/>
        </a:p>
      </dgm:t>
    </dgm:pt>
    <dgm:pt modelId="{CE2343A8-8DBE-4DAC-A709-434CFC852A16}">
      <dgm:prSet/>
      <dgm:spPr/>
      <dgm:t>
        <a:bodyPr/>
        <a:lstStyle/>
        <a:p>
          <a:r>
            <a:rPr lang="en-US" b="0" i="0" dirty="0" err="1"/>
            <a:t>Birləşdirmə</a:t>
          </a:r>
          <a:r>
            <a:rPr lang="en-US" b="0" i="0" dirty="0"/>
            <a:t> </a:t>
          </a:r>
          <a:r>
            <a:rPr lang="en-US" b="0" i="0" dirty="0" err="1"/>
            <a:t>çeşidi</a:t>
          </a:r>
          <a:r>
            <a:rPr lang="en-US" b="0" i="0" dirty="0"/>
            <a:t> </a:t>
          </a:r>
          <a:r>
            <a:rPr lang="en-US" b="0" i="0" dirty="0" err="1"/>
            <a:t>daha</a:t>
          </a:r>
          <a:r>
            <a:rPr lang="en-US" b="0" i="0" dirty="0"/>
            <a:t> </a:t>
          </a:r>
          <a:r>
            <a:rPr lang="en-US" b="0" i="0" dirty="0" err="1"/>
            <a:t>çox</a:t>
          </a:r>
          <a:r>
            <a:rPr lang="en-US" b="0" i="0" dirty="0"/>
            <a:t> </a:t>
          </a:r>
          <a:r>
            <a:rPr lang="en-US" b="0" i="0" dirty="0" err="1"/>
            <a:t>yer</a:t>
          </a:r>
          <a:r>
            <a:rPr lang="en-US" b="0" i="0" dirty="0"/>
            <a:t> </a:t>
          </a:r>
          <a:r>
            <a:rPr lang="en-US" b="0" i="0" dirty="0" err="1"/>
            <a:t>tutmadan</a:t>
          </a:r>
          <a:r>
            <a:rPr lang="en-US" b="0" i="0" dirty="0"/>
            <a:t> </a:t>
          </a:r>
          <a:r>
            <a:rPr lang="en-US" b="0" i="0" dirty="0" err="1">
              <a:hlinkClick xmlns:r="http://schemas.openxmlformats.org/officeDocument/2006/relationships" r:id="rId1"/>
            </a:rPr>
            <a:t>əlaqəli</a:t>
          </a:r>
          <a:r>
            <a:rPr lang="en-US" b="0" i="0" dirty="0">
              <a:hlinkClick xmlns:r="http://schemas.openxmlformats.org/officeDocument/2006/relationships" r:id="rId1"/>
            </a:rPr>
            <a:t> </a:t>
          </a:r>
          <a:r>
            <a:rPr lang="en-US" b="0" i="0" dirty="0" err="1">
              <a:hlinkClick xmlns:r="http://schemas.openxmlformats.org/officeDocument/2006/relationships" r:id="rId1"/>
            </a:rPr>
            <a:t>siyahılarla</a:t>
          </a:r>
          <a:r>
            <a:rPr lang="en-US" b="0" i="0" dirty="0"/>
            <a:t> </a:t>
          </a:r>
          <a:r>
            <a:rPr lang="en-US" b="0" i="0" dirty="0" err="1"/>
            <a:t>istifadə</a:t>
          </a:r>
          <a:r>
            <a:rPr lang="en-US" b="0" i="0" dirty="0"/>
            <a:t> </a:t>
          </a:r>
          <a:r>
            <a:rPr lang="en-US" b="0" i="0" dirty="0" err="1"/>
            <a:t>edilə</a:t>
          </a:r>
          <a:r>
            <a:rPr lang="en-US" b="0" i="0" dirty="0"/>
            <a:t> </a:t>
          </a:r>
          <a:r>
            <a:rPr lang="en-US" b="0" i="0" dirty="0" err="1"/>
            <a:t>bilər</a:t>
          </a:r>
          <a:r>
            <a:rPr lang="en-US" b="0" i="0" dirty="0"/>
            <a:t> .</a:t>
          </a:r>
          <a:endParaRPr lang="en-US" dirty="0"/>
        </a:p>
      </dgm:t>
    </dgm:pt>
    <dgm:pt modelId="{36ACA485-2035-4D27-81F5-8F93D1C505DC}" type="parTrans" cxnId="{331E614E-7FCB-44F2-BB7D-4682BA1EA91D}">
      <dgm:prSet/>
      <dgm:spPr/>
      <dgm:t>
        <a:bodyPr/>
        <a:lstStyle/>
        <a:p>
          <a:endParaRPr lang="en-US"/>
        </a:p>
      </dgm:t>
    </dgm:pt>
    <dgm:pt modelId="{64E5B361-006B-4395-82A3-FF77F939F59E}" type="sibTrans" cxnId="{331E614E-7FCB-44F2-BB7D-4682BA1EA91D}">
      <dgm:prSet/>
      <dgm:spPr/>
      <dgm:t>
        <a:bodyPr/>
        <a:lstStyle/>
        <a:p>
          <a:endParaRPr lang="en-US"/>
        </a:p>
      </dgm:t>
    </dgm:pt>
    <dgm:pt modelId="{9E111DCE-7FAE-4ECE-96DB-37880B9E570A}">
      <dgm:prSet/>
      <dgm:spPr/>
      <dgm:t>
        <a:bodyPr/>
        <a:lstStyle/>
        <a:p>
          <a:r>
            <a:rPr lang="en-US" b="0" i="0" dirty="0" err="1">
              <a:solidFill>
                <a:schemeClr val="bg1"/>
              </a:solidFill>
            </a:rPr>
            <a:t>Siyahıdakı</a:t>
          </a:r>
          <a:r>
            <a:rPr lang="en-US" b="0" i="0" dirty="0">
              <a:solidFill>
                <a:schemeClr val="bg1"/>
              </a:solidFill>
            </a:rPr>
            <a:t> </a:t>
          </a:r>
          <a:r>
            <a:rPr lang="en-US" b="0" i="0" dirty="0" err="1">
              <a:solidFill>
                <a:schemeClr val="bg1"/>
              </a:solidFill>
            </a:rPr>
            <a:t>inversiyaların</a:t>
          </a:r>
          <a:r>
            <a:rPr lang="en-US" b="0" i="0" dirty="0">
              <a:solidFill>
                <a:schemeClr val="bg1"/>
              </a:solidFill>
            </a:rPr>
            <a:t> </a:t>
          </a:r>
          <a:r>
            <a:rPr lang="en-US" b="0" i="0" dirty="0" err="1">
              <a:solidFill>
                <a:schemeClr val="bg1"/>
              </a:solidFill>
            </a:rPr>
            <a:t>sayını</a:t>
          </a:r>
          <a:r>
            <a:rPr lang="en-US" b="0" i="0" dirty="0">
              <a:solidFill>
                <a:schemeClr val="bg1"/>
              </a:solidFill>
            </a:rPr>
            <a:t> </a:t>
          </a:r>
          <a:r>
            <a:rPr lang="en-US" b="0" i="0" dirty="0" err="1">
              <a:solidFill>
                <a:schemeClr val="bg1"/>
              </a:solidFill>
            </a:rPr>
            <a:t>hesablamaq</a:t>
          </a:r>
          <a:r>
            <a:rPr lang="en-US" b="0" i="0" dirty="0">
              <a:solidFill>
                <a:schemeClr val="bg1"/>
              </a:solidFill>
            </a:rPr>
            <a:t> </a:t>
          </a:r>
          <a:r>
            <a:rPr lang="en-US" b="0" i="0" dirty="0" err="1">
              <a:solidFill>
                <a:schemeClr val="bg1"/>
              </a:solidFill>
            </a:rPr>
            <a:t>üçün</a:t>
          </a:r>
          <a:r>
            <a:rPr lang="en-US" b="0" i="0" dirty="0">
              <a:solidFill>
                <a:schemeClr val="bg1"/>
              </a:solidFill>
            </a:rPr>
            <a:t> </a:t>
          </a:r>
          <a:r>
            <a:rPr lang="en-US" b="0" i="0" dirty="0" err="1">
              <a:solidFill>
                <a:schemeClr val="bg1"/>
              </a:solidFill>
            </a:rPr>
            <a:t>birləşmə</a:t>
          </a:r>
          <a:r>
            <a:rPr lang="en-US" b="0" i="0" dirty="0">
              <a:solidFill>
                <a:schemeClr val="bg1"/>
              </a:solidFill>
            </a:rPr>
            <a:t> </a:t>
          </a:r>
          <a:r>
            <a:rPr lang="en-US" b="0" i="0" dirty="0" err="1">
              <a:solidFill>
                <a:schemeClr val="bg1"/>
              </a:solidFill>
            </a:rPr>
            <a:t>çeşidləmə</a:t>
          </a:r>
          <a:r>
            <a:rPr lang="en-US" b="0" i="0" dirty="0">
              <a:solidFill>
                <a:schemeClr val="bg1"/>
              </a:solidFill>
            </a:rPr>
            <a:t> </a:t>
          </a:r>
          <a:r>
            <a:rPr lang="en-US" b="0" i="0" dirty="0" err="1">
              <a:solidFill>
                <a:schemeClr val="bg1"/>
              </a:solidFill>
            </a:rPr>
            <a:t>alqoritmi</a:t>
          </a:r>
          <a:r>
            <a:rPr lang="en-US" b="0" i="0" dirty="0">
              <a:solidFill>
                <a:schemeClr val="bg1"/>
              </a:solidFill>
            </a:rPr>
            <a:t> </a:t>
          </a:r>
          <a:r>
            <a:rPr lang="en-US" b="0" i="0" dirty="0" err="1">
              <a:solidFill>
                <a:schemeClr val="bg1"/>
              </a:solidFill>
            </a:rPr>
            <a:t>istifadə</a:t>
          </a:r>
          <a:r>
            <a:rPr lang="en-US" b="0" i="0" dirty="0">
              <a:solidFill>
                <a:schemeClr val="bg1"/>
              </a:solidFill>
            </a:rPr>
            <a:t> </a:t>
          </a:r>
          <a:r>
            <a:rPr lang="en-US" b="0" i="0" dirty="0" err="1">
              <a:solidFill>
                <a:schemeClr val="bg1"/>
              </a:solidFill>
            </a:rPr>
            <a:t>olunur</a:t>
          </a:r>
          <a:r>
            <a:rPr lang="en-US" b="0" i="0" dirty="0">
              <a:solidFill>
                <a:schemeClr val="bg1"/>
              </a:solidFill>
            </a:rPr>
            <a:t>.</a:t>
          </a:r>
          <a:endParaRPr lang="en-US" dirty="0">
            <a:solidFill>
              <a:schemeClr val="bg1"/>
            </a:solidFill>
          </a:endParaRPr>
        </a:p>
      </dgm:t>
    </dgm:pt>
    <dgm:pt modelId="{B068C414-482B-481A-A4B9-998DB5139626}" type="parTrans" cxnId="{B45D6CB5-A78D-458D-BDE3-15F16748185C}">
      <dgm:prSet/>
      <dgm:spPr/>
      <dgm:t>
        <a:bodyPr/>
        <a:lstStyle/>
        <a:p>
          <a:endParaRPr lang="en-US"/>
        </a:p>
      </dgm:t>
    </dgm:pt>
    <dgm:pt modelId="{FAB495A8-7415-4DED-8B6B-75222F9DFBEC}" type="sibTrans" cxnId="{B45D6CB5-A78D-458D-BDE3-15F16748185C}">
      <dgm:prSet/>
      <dgm:spPr/>
      <dgm:t>
        <a:bodyPr/>
        <a:lstStyle/>
        <a:p>
          <a:endParaRPr lang="en-US"/>
        </a:p>
      </dgm:t>
    </dgm:pt>
    <dgm:pt modelId="{67120E8C-5A7F-41E4-868F-203C32B888BD}">
      <dgm:prSet/>
      <dgm:spPr/>
      <dgm:t>
        <a:bodyPr/>
        <a:lstStyle/>
        <a:p>
          <a:r>
            <a:rPr lang="en-US" b="0" i="0" dirty="0" err="1">
              <a:solidFill>
                <a:schemeClr val="bg1"/>
              </a:solidFill>
            </a:rPr>
            <a:t>Birləşdirmə</a:t>
          </a:r>
          <a:r>
            <a:rPr lang="en-US" b="0" i="0" dirty="0">
              <a:solidFill>
                <a:schemeClr val="bg1"/>
              </a:solidFill>
            </a:rPr>
            <a:t> </a:t>
          </a:r>
          <a:r>
            <a:rPr lang="en-US" b="0" i="0" dirty="0" err="1">
              <a:solidFill>
                <a:schemeClr val="bg1"/>
              </a:solidFill>
            </a:rPr>
            <a:t>çeşidi</a:t>
          </a:r>
          <a:r>
            <a:rPr lang="en-US" b="0" i="0" dirty="0">
              <a:solidFill>
                <a:schemeClr val="bg1"/>
              </a:solidFill>
            </a:rPr>
            <a:t> </a:t>
          </a:r>
          <a:r>
            <a:rPr lang="en-US" b="0" i="0" dirty="0" err="1">
              <a:solidFill>
                <a:schemeClr val="bg1"/>
              </a:solidFill>
            </a:rPr>
            <a:t>xarici</a:t>
          </a:r>
          <a:r>
            <a:rPr lang="en-US" b="0" i="0" dirty="0">
              <a:solidFill>
                <a:schemeClr val="bg1"/>
              </a:solidFill>
            </a:rPr>
            <a:t> </a:t>
          </a:r>
          <a:r>
            <a:rPr lang="en-US" b="0" i="0" dirty="0" err="1">
              <a:solidFill>
                <a:schemeClr val="bg1"/>
              </a:solidFill>
            </a:rPr>
            <a:t>çeşidləmədə</a:t>
          </a:r>
          <a:r>
            <a:rPr lang="en-US" b="0" i="0" dirty="0">
              <a:solidFill>
                <a:schemeClr val="bg1"/>
              </a:solidFill>
            </a:rPr>
            <a:t> </a:t>
          </a:r>
          <a:r>
            <a:rPr lang="en-US" b="0" i="0" dirty="0" err="1">
              <a:solidFill>
                <a:schemeClr val="bg1"/>
              </a:solidFill>
            </a:rPr>
            <a:t>istifadə</a:t>
          </a:r>
          <a:r>
            <a:rPr lang="en-US" b="0" i="0" dirty="0">
              <a:solidFill>
                <a:schemeClr val="bg1"/>
              </a:solidFill>
            </a:rPr>
            <a:t> </a:t>
          </a:r>
          <a:r>
            <a:rPr lang="en-US" b="0" i="0" dirty="0" err="1">
              <a:solidFill>
                <a:schemeClr val="bg1"/>
              </a:solidFill>
            </a:rPr>
            <a:t>olunur</a:t>
          </a:r>
          <a:r>
            <a:rPr lang="en-US" b="0" i="0" dirty="0">
              <a:solidFill>
                <a:schemeClr val="bg1"/>
              </a:solidFill>
            </a:rPr>
            <a:t>.</a:t>
          </a:r>
          <a:endParaRPr lang="en-US" dirty="0">
            <a:solidFill>
              <a:schemeClr val="bg1"/>
            </a:solidFill>
          </a:endParaRPr>
        </a:p>
      </dgm:t>
    </dgm:pt>
    <dgm:pt modelId="{2027E485-1FFA-443C-BA0F-94F104ACE209}" type="parTrans" cxnId="{B51B897B-8D61-4BC7-8655-E31B4CADD9A5}">
      <dgm:prSet/>
      <dgm:spPr/>
      <dgm:t>
        <a:bodyPr/>
        <a:lstStyle/>
        <a:p>
          <a:endParaRPr lang="en-US"/>
        </a:p>
      </dgm:t>
    </dgm:pt>
    <dgm:pt modelId="{C2442AF8-9136-4D07-AA49-2BDBC2B64627}" type="sibTrans" cxnId="{B51B897B-8D61-4BC7-8655-E31B4CADD9A5}">
      <dgm:prSet/>
      <dgm:spPr/>
      <dgm:t>
        <a:bodyPr/>
        <a:lstStyle/>
        <a:p>
          <a:endParaRPr lang="en-US"/>
        </a:p>
      </dgm:t>
    </dgm:pt>
    <dgm:pt modelId="{C52A123A-6CE7-4D18-B248-DC9CC82A46FE}" type="pres">
      <dgm:prSet presAssocID="{4481DF4F-29D7-4F5C-BD93-ABC174647809}" presName="Name0" presStyleCnt="0">
        <dgm:presLayoutVars>
          <dgm:dir/>
          <dgm:animLvl val="lvl"/>
          <dgm:resizeHandles val="exact"/>
        </dgm:presLayoutVars>
      </dgm:prSet>
      <dgm:spPr/>
    </dgm:pt>
    <dgm:pt modelId="{70D9B26E-5C8A-4C4C-8047-08D14713E40C}" type="pres">
      <dgm:prSet presAssocID="{4481DF4F-29D7-4F5C-BD93-ABC174647809}" presName="tSp" presStyleCnt="0"/>
      <dgm:spPr/>
    </dgm:pt>
    <dgm:pt modelId="{77C0BB52-DBE3-414B-A86C-0F12D58231E8}" type="pres">
      <dgm:prSet presAssocID="{4481DF4F-29D7-4F5C-BD93-ABC174647809}" presName="bSp" presStyleCnt="0"/>
      <dgm:spPr/>
    </dgm:pt>
    <dgm:pt modelId="{1AC27C6C-5592-4671-BD23-F56E1048EA06}" type="pres">
      <dgm:prSet presAssocID="{4481DF4F-29D7-4F5C-BD93-ABC174647809}" presName="process" presStyleCnt="0"/>
      <dgm:spPr/>
    </dgm:pt>
    <dgm:pt modelId="{2A3BBA9E-E664-45A8-9524-2B40A65E5218}" type="pres">
      <dgm:prSet presAssocID="{5B4AA542-B515-45EB-A4E8-B702953E582E}" presName="composite1" presStyleCnt="0"/>
      <dgm:spPr/>
    </dgm:pt>
    <dgm:pt modelId="{F9157722-F203-4742-964A-BB0E99B1175D}" type="pres">
      <dgm:prSet presAssocID="{5B4AA542-B515-45EB-A4E8-B702953E582E}" presName="dummyNode1" presStyleLbl="node1" presStyleIdx="0" presStyleCnt="4"/>
      <dgm:spPr/>
    </dgm:pt>
    <dgm:pt modelId="{492F61A3-9BFB-4547-8CEF-1C2720F1B7AA}" type="pres">
      <dgm:prSet presAssocID="{5B4AA542-B515-45EB-A4E8-B702953E582E}" presName="childNode1" presStyleLbl="bgAcc1" presStyleIdx="0" presStyleCnt="4">
        <dgm:presLayoutVars>
          <dgm:bulletEnabled val="1"/>
        </dgm:presLayoutVars>
      </dgm:prSet>
      <dgm:spPr/>
    </dgm:pt>
    <dgm:pt modelId="{2DD06C1D-BEB8-4D31-B06C-B62520E27775}" type="pres">
      <dgm:prSet presAssocID="{5B4AA542-B515-45EB-A4E8-B702953E582E}" presName="childNode1tx" presStyleLbl="bgAcc1" presStyleIdx="0" presStyleCnt="4">
        <dgm:presLayoutVars>
          <dgm:bulletEnabled val="1"/>
        </dgm:presLayoutVars>
      </dgm:prSet>
      <dgm:spPr/>
    </dgm:pt>
    <dgm:pt modelId="{A373FD82-2FA3-48A7-B511-4F8CAA639DE7}" type="pres">
      <dgm:prSet presAssocID="{5B4AA542-B515-45EB-A4E8-B702953E582E}" presName="parentNode1" presStyleLbl="node1" presStyleIdx="0" presStyleCnt="4" custScaleX="122617" custScaleY="214534">
        <dgm:presLayoutVars>
          <dgm:chMax val="1"/>
          <dgm:bulletEnabled val="1"/>
        </dgm:presLayoutVars>
      </dgm:prSet>
      <dgm:spPr/>
    </dgm:pt>
    <dgm:pt modelId="{6C06FDFB-B8DA-446C-8250-F203B547DD88}" type="pres">
      <dgm:prSet presAssocID="{5B4AA542-B515-45EB-A4E8-B702953E582E}" presName="connSite1" presStyleCnt="0"/>
      <dgm:spPr/>
    </dgm:pt>
    <dgm:pt modelId="{AACAFAB8-819B-44FF-A2F1-8EDECFEFF028}" type="pres">
      <dgm:prSet presAssocID="{8E76B982-D96D-437D-9A0D-301DC1986D94}" presName="Name9" presStyleLbl="sibTrans2D1" presStyleIdx="0" presStyleCnt="3"/>
      <dgm:spPr/>
    </dgm:pt>
    <dgm:pt modelId="{133EA818-B57F-404B-892A-C01CCE4FC593}" type="pres">
      <dgm:prSet presAssocID="{CE2343A8-8DBE-4DAC-A709-434CFC852A16}" presName="composite2" presStyleCnt="0"/>
      <dgm:spPr/>
    </dgm:pt>
    <dgm:pt modelId="{3AFE109B-018F-473E-81DE-1E26C703AD28}" type="pres">
      <dgm:prSet presAssocID="{CE2343A8-8DBE-4DAC-A709-434CFC852A16}" presName="dummyNode2" presStyleLbl="node1" presStyleIdx="0" presStyleCnt="4"/>
      <dgm:spPr/>
    </dgm:pt>
    <dgm:pt modelId="{7B239F97-8C07-45FD-956B-6F1C6B108C90}" type="pres">
      <dgm:prSet presAssocID="{CE2343A8-8DBE-4DAC-A709-434CFC852A16}" presName="childNode2" presStyleLbl="bgAcc1" presStyleIdx="1" presStyleCnt="4">
        <dgm:presLayoutVars>
          <dgm:bulletEnabled val="1"/>
        </dgm:presLayoutVars>
      </dgm:prSet>
      <dgm:spPr/>
    </dgm:pt>
    <dgm:pt modelId="{CC368848-6C35-4571-B787-5968844418F1}" type="pres">
      <dgm:prSet presAssocID="{CE2343A8-8DBE-4DAC-A709-434CFC852A16}" presName="childNode2tx" presStyleLbl="bgAcc1" presStyleIdx="1" presStyleCnt="4">
        <dgm:presLayoutVars>
          <dgm:bulletEnabled val="1"/>
        </dgm:presLayoutVars>
      </dgm:prSet>
      <dgm:spPr/>
    </dgm:pt>
    <dgm:pt modelId="{A4659930-FB1B-49A1-8F55-739923112942}" type="pres">
      <dgm:prSet presAssocID="{CE2343A8-8DBE-4DAC-A709-434CFC852A16}" presName="parentNode2" presStyleLbl="node1" presStyleIdx="1" presStyleCnt="4" custScaleX="120727" custScaleY="151033">
        <dgm:presLayoutVars>
          <dgm:chMax val="0"/>
          <dgm:bulletEnabled val="1"/>
        </dgm:presLayoutVars>
      </dgm:prSet>
      <dgm:spPr/>
    </dgm:pt>
    <dgm:pt modelId="{92683C63-CD2E-41FC-A381-13EF9DB4BCC9}" type="pres">
      <dgm:prSet presAssocID="{CE2343A8-8DBE-4DAC-A709-434CFC852A16}" presName="connSite2" presStyleCnt="0"/>
      <dgm:spPr/>
    </dgm:pt>
    <dgm:pt modelId="{FE6FB00E-141D-4B6A-B1EB-1F946692E75B}" type="pres">
      <dgm:prSet presAssocID="{64E5B361-006B-4395-82A3-FF77F939F59E}" presName="Name18" presStyleLbl="sibTrans2D1" presStyleIdx="1" presStyleCnt="3"/>
      <dgm:spPr/>
    </dgm:pt>
    <dgm:pt modelId="{5CD6A7A8-78C1-4656-BC01-3E41017771A0}" type="pres">
      <dgm:prSet presAssocID="{9E111DCE-7FAE-4ECE-96DB-37880B9E570A}" presName="composite1" presStyleCnt="0"/>
      <dgm:spPr/>
    </dgm:pt>
    <dgm:pt modelId="{E33B0346-1BCE-4F70-A1F0-7731C4DB0C66}" type="pres">
      <dgm:prSet presAssocID="{9E111DCE-7FAE-4ECE-96DB-37880B9E570A}" presName="dummyNode1" presStyleLbl="node1" presStyleIdx="1" presStyleCnt="4"/>
      <dgm:spPr/>
    </dgm:pt>
    <dgm:pt modelId="{A17ABDE4-D70F-449D-95FE-9197D8CC3992}" type="pres">
      <dgm:prSet presAssocID="{9E111DCE-7FAE-4ECE-96DB-37880B9E570A}" presName="childNode1" presStyleLbl="bgAcc1" presStyleIdx="2" presStyleCnt="4">
        <dgm:presLayoutVars>
          <dgm:bulletEnabled val="1"/>
        </dgm:presLayoutVars>
      </dgm:prSet>
      <dgm:spPr/>
    </dgm:pt>
    <dgm:pt modelId="{F7377CA8-FE46-478C-A983-CCF840A79802}" type="pres">
      <dgm:prSet presAssocID="{9E111DCE-7FAE-4ECE-96DB-37880B9E570A}" presName="childNode1tx" presStyleLbl="bgAcc1" presStyleIdx="2" presStyleCnt="4">
        <dgm:presLayoutVars>
          <dgm:bulletEnabled val="1"/>
        </dgm:presLayoutVars>
      </dgm:prSet>
      <dgm:spPr/>
    </dgm:pt>
    <dgm:pt modelId="{B98E67F1-7FE9-4820-AF36-D01D6E8C28A0}" type="pres">
      <dgm:prSet presAssocID="{9E111DCE-7FAE-4ECE-96DB-37880B9E570A}" presName="parentNode1" presStyleLbl="node1" presStyleIdx="2" presStyleCnt="4" custScaleX="130465" custScaleY="170014">
        <dgm:presLayoutVars>
          <dgm:chMax val="1"/>
          <dgm:bulletEnabled val="1"/>
        </dgm:presLayoutVars>
      </dgm:prSet>
      <dgm:spPr/>
    </dgm:pt>
    <dgm:pt modelId="{5C9504AD-1D76-4675-AAD9-D4F797DF8DA5}" type="pres">
      <dgm:prSet presAssocID="{9E111DCE-7FAE-4ECE-96DB-37880B9E570A}" presName="connSite1" presStyleCnt="0"/>
      <dgm:spPr/>
    </dgm:pt>
    <dgm:pt modelId="{90702AE1-C1D1-4692-9990-A7AE6A8B8D4D}" type="pres">
      <dgm:prSet presAssocID="{FAB495A8-7415-4DED-8B6B-75222F9DFBEC}" presName="Name9" presStyleLbl="sibTrans2D1" presStyleIdx="2" presStyleCnt="3"/>
      <dgm:spPr/>
    </dgm:pt>
    <dgm:pt modelId="{7B9616A1-0429-4F1C-B0BF-ADCACE01F7DC}" type="pres">
      <dgm:prSet presAssocID="{67120E8C-5A7F-41E4-868F-203C32B888BD}" presName="composite2" presStyleCnt="0"/>
      <dgm:spPr/>
    </dgm:pt>
    <dgm:pt modelId="{BB11B2EB-61F9-401D-ACF0-C82C628923AF}" type="pres">
      <dgm:prSet presAssocID="{67120E8C-5A7F-41E4-868F-203C32B888BD}" presName="dummyNode2" presStyleLbl="node1" presStyleIdx="2" presStyleCnt="4"/>
      <dgm:spPr/>
    </dgm:pt>
    <dgm:pt modelId="{8AFD6E12-0F5D-4180-8AF6-0B05C231D0D5}" type="pres">
      <dgm:prSet presAssocID="{67120E8C-5A7F-41E4-868F-203C32B888BD}" presName="childNode2" presStyleLbl="bgAcc1" presStyleIdx="3" presStyleCnt="4">
        <dgm:presLayoutVars>
          <dgm:bulletEnabled val="1"/>
        </dgm:presLayoutVars>
      </dgm:prSet>
      <dgm:spPr/>
    </dgm:pt>
    <dgm:pt modelId="{EBB8A885-21FB-478D-B9CB-58F96AB4C33B}" type="pres">
      <dgm:prSet presAssocID="{67120E8C-5A7F-41E4-868F-203C32B888BD}" presName="childNode2tx" presStyleLbl="bgAcc1" presStyleIdx="3" presStyleCnt="4">
        <dgm:presLayoutVars>
          <dgm:bulletEnabled val="1"/>
        </dgm:presLayoutVars>
      </dgm:prSet>
      <dgm:spPr/>
    </dgm:pt>
    <dgm:pt modelId="{6EB4A987-205A-4870-B16F-686C13E7F82B}" type="pres">
      <dgm:prSet presAssocID="{67120E8C-5A7F-41E4-868F-203C32B888BD}" presName="parentNode2" presStyleLbl="node1" presStyleIdx="3" presStyleCnt="4" custScaleX="133406" custScaleY="160700">
        <dgm:presLayoutVars>
          <dgm:chMax val="0"/>
          <dgm:bulletEnabled val="1"/>
        </dgm:presLayoutVars>
      </dgm:prSet>
      <dgm:spPr/>
    </dgm:pt>
    <dgm:pt modelId="{631527EE-45C8-496F-9120-1445006E84CF}" type="pres">
      <dgm:prSet presAssocID="{67120E8C-5A7F-41E4-868F-203C32B888BD}" presName="connSite2" presStyleCnt="0"/>
      <dgm:spPr/>
    </dgm:pt>
  </dgm:ptLst>
  <dgm:cxnLst>
    <dgm:cxn modelId="{6D225608-597E-402E-A534-ED0C4D58FFDC}" type="presOf" srcId="{FAB495A8-7415-4DED-8B6B-75222F9DFBEC}" destId="{90702AE1-C1D1-4692-9990-A7AE6A8B8D4D}" srcOrd="0" destOrd="0" presId="urn:microsoft.com/office/officeart/2005/8/layout/hProcess4"/>
    <dgm:cxn modelId="{1B9DC313-FEB5-4C23-9CAF-725AF5B8555B}" type="presOf" srcId="{9E111DCE-7FAE-4ECE-96DB-37880B9E570A}" destId="{B98E67F1-7FE9-4820-AF36-D01D6E8C28A0}" srcOrd="0" destOrd="0" presId="urn:microsoft.com/office/officeart/2005/8/layout/hProcess4"/>
    <dgm:cxn modelId="{F076AE1F-AD26-481D-A384-93DA43C92F1A}" type="presOf" srcId="{64E5B361-006B-4395-82A3-FF77F939F59E}" destId="{FE6FB00E-141D-4B6A-B1EB-1F946692E75B}" srcOrd="0" destOrd="0" presId="urn:microsoft.com/office/officeart/2005/8/layout/hProcess4"/>
    <dgm:cxn modelId="{36D9E72E-E638-46C1-B298-24990E9BA578}" type="presOf" srcId="{CE2343A8-8DBE-4DAC-A709-434CFC852A16}" destId="{A4659930-FB1B-49A1-8F55-739923112942}" srcOrd="0" destOrd="0" presId="urn:microsoft.com/office/officeart/2005/8/layout/hProcess4"/>
    <dgm:cxn modelId="{B35A1B44-73C2-4CFF-B7C8-6A8D10B10D82}" srcId="{4481DF4F-29D7-4F5C-BD93-ABC174647809}" destId="{5B4AA542-B515-45EB-A4E8-B702953E582E}" srcOrd="0" destOrd="0" parTransId="{4C7388D4-EA09-464E-8EAE-50A7F83F3652}" sibTransId="{8E76B982-D96D-437D-9A0D-301DC1986D94}"/>
    <dgm:cxn modelId="{331E614E-7FCB-44F2-BB7D-4682BA1EA91D}" srcId="{4481DF4F-29D7-4F5C-BD93-ABC174647809}" destId="{CE2343A8-8DBE-4DAC-A709-434CFC852A16}" srcOrd="1" destOrd="0" parTransId="{36ACA485-2035-4D27-81F5-8F93D1C505DC}" sibTransId="{64E5B361-006B-4395-82A3-FF77F939F59E}"/>
    <dgm:cxn modelId="{75F6124F-55D8-451D-BF90-A28CE8825719}" type="presOf" srcId="{67120E8C-5A7F-41E4-868F-203C32B888BD}" destId="{6EB4A987-205A-4870-B16F-686C13E7F82B}" srcOrd="0" destOrd="0" presId="urn:microsoft.com/office/officeart/2005/8/layout/hProcess4"/>
    <dgm:cxn modelId="{B51B897B-8D61-4BC7-8655-E31B4CADD9A5}" srcId="{4481DF4F-29D7-4F5C-BD93-ABC174647809}" destId="{67120E8C-5A7F-41E4-868F-203C32B888BD}" srcOrd="3" destOrd="0" parTransId="{2027E485-1FFA-443C-BA0F-94F104ACE209}" sibTransId="{C2442AF8-9136-4D07-AA49-2BDBC2B64627}"/>
    <dgm:cxn modelId="{DB212D9B-8B6F-4670-B21E-CC44CD71FC9A}" type="presOf" srcId="{4481DF4F-29D7-4F5C-BD93-ABC174647809}" destId="{C52A123A-6CE7-4D18-B248-DC9CC82A46FE}" srcOrd="0" destOrd="0" presId="urn:microsoft.com/office/officeart/2005/8/layout/hProcess4"/>
    <dgm:cxn modelId="{B45D6CB5-A78D-458D-BDE3-15F16748185C}" srcId="{4481DF4F-29D7-4F5C-BD93-ABC174647809}" destId="{9E111DCE-7FAE-4ECE-96DB-37880B9E570A}" srcOrd="2" destOrd="0" parTransId="{B068C414-482B-481A-A4B9-998DB5139626}" sibTransId="{FAB495A8-7415-4DED-8B6B-75222F9DFBEC}"/>
    <dgm:cxn modelId="{90B27EEE-F836-44AB-85C9-A6BF1B6465B7}" type="presOf" srcId="{5B4AA542-B515-45EB-A4E8-B702953E582E}" destId="{A373FD82-2FA3-48A7-B511-4F8CAA639DE7}" srcOrd="0" destOrd="0" presId="urn:microsoft.com/office/officeart/2005/8/layout/hProcess4"/>
    <dgm:cxn modelId="{7C05AEFD-0D83-4E7F-9747-A8C49478FA11}" type="presOf" srcId="{8E76B982-D96D-437D-9A0D-301DC1986D94}" destId="{AACAFAB8-819B-44FF-A2F1-8EDECFEFF028}" srcOrd="0" destOrd="0" presId="urn:microsoft.com/office/officeart/2005/8/layout/hProcess4"/>
    <dgm:cxn modelId="{20E242F5-B0C4-49F6-9527-E67522EF7555}" type="presParOf" srcId="{C52A123A-6CE7-4D18-B248-DC9CC82A46FE}" destId="{70D9B26E-5C8A-4C4C-8047-08D14713E40C}" srcOrd="0" destOrd="0" presId="urn:microsoft.com/office/officeart/2005/8/layout/hProcess4"/>
    <dgm:cxn modelId="{294A9FB0-3079-4A50-9F4E-6962E4BA1F3B}" type="presParOf" srcId="{C52A123A-6CE7-4D18-B248-DC9CC82A46FE}" destId="{77C0BB52-DBE3-414B-A86C-0F12D58231E8}" srcOrd="1" destOrd="0" presId="urn:microsoft.com/office/officeart/2005/8/layout/hProcess4"/>
    <dgm:cxn modelId="{077BB958-AB00-4A83-BA62-2601A4A33257}" type="presParOf" srcId="{C52A123A-6CE7-4D18-B248-DC9CC82A46FE}" destId="{1AC27C6C-5592-4671-BD23-F56E1048EA06}" srcOrd="2" destOrd="0" presId="urn:microsoft.com/office/officeart/2005/8/layout/hProcess4"/>
    <dgm:cxn modelId="{916E7818-58EC-4E7E-A096-F39B1865EEF7}" type="presParOf" srcId="{1AC27C6C-5592-4671-BD23-F56E1048EA06}" destId="{2A3BBA9E-E664-45A8-9524-2B40A65E5218}" srcOrd="0" destOrd="0" presId="urn:microsoft.com/office/officeart/2005/8/layout/hProcess4"/>
    <dgm:cxn modelId="{0F214F68-F985-44E2-9830-89D203E31D84}" type="presParOf" srcId="{2A3BBA9E-E664-45A8-9524-2B40A65E5218}" destId="{F9157722-F203-4742-964A-BB0E99B1175D}" srcOrd="0" destOrd="0" presId="urn:microsoft.com/office/officeart/2005/8/layout/hProcess4"/>
    <dgm:cxn modelId="{C0F26AAA-015A-448E-B7F9-8FDF0A0B85DA}" type="presParOf" srcId="{2A3BBA9E-E664-45A8-9524-2B40A65E5218}" destId="{492F61A3-9BFB-4547-8CEF-1C2720F1B7AA}" srcOrd="1" destOrd="0" presId="urn:microsoft.com/office/officeart/2005/8/layout/hProcess4"/>
    <dgm:cxn modelId="{460C79EE-2354-41E5-B5E3-481440A0288C}" type="presParOf" srcId="{2A3BBA9E-E664-45A8-9524-2B40A65E5218}" destId="{2DD06C1D-BEB8-4D31-B06C-B62520E27775}" srcOrd="2" destOrd="0" presId="urn:microsoft.com/office/officeart/2005/8/layout/hProcess4"/>
    <dgm:cxn modelId="{4F431B96-8549-4272-902F-D8FD21C3CBD9}" type="presParOf" srcId="{2A3BBA9E-E664-45A8-9524-2B40A65E5218}" destId="{A373FD82-2FA3-48A7-B511-4F8CAA639DE7}" srcOrd="3" destOrd="0" presId="urn:microsoft.com/office/officeart/2005/8/layout/hProcess4"/>
    <dgm:cxn modelId="{E2BE2AF8-4C1A-4594-884C-1FF014EDFDB9}" type="presParOf" srcId="{2A3BBA9E-E664-45A8-9524-2B40A65E5218}" destId="{6C06FDFB-B8DA-446C-8250-F203B547DD88}" srcOrd="4" destOrd="0" presId="urn:microsoft.com/office/officeart/2005/8/layout/hProcess4"/>
    <dgm:cxn modelId="{DD674593-0A5D-4F77-82C7-AF57D25D726B}" type="presParOf" srcId="{1AC27C6C-5592-4671-BD23-F56E1048EA06}" destId="{AACAFAB8-819B-44FF-A2F1-8EDECFEFF028}" srcOrd="1" destOrd="0" presId="urn:microsoft.com/office/officeart/2005/8/layout/hProcess4"/>
    <dgm:cxn modelId="{57DD0AA1-99E4-42EA-AC6F-4E160CA2F154}" type="presParOf" srcId="{1AC27C6C-5592-4671-BD23-F56E1048EA06}" destId="{133EA818-B57F-404B-892A-C01CCE4FC593}" srcOrd="2" destOrd="0" presId="urn:microsoft.com/office/officeart/2005/8/layout/hProcess4"/>
    <dgm:cxn modelId="{0238BD96-3DED-40FE-80A6-989EA1F3C006}" type="presParOf" srcId="{133EA818-B57F-404B-892A-C01CCE4FC593}" destId="{3AFE109B-018F-473E-81DE-1E26C703AD28}" srcOrd="0" destOrd="0" presId="urn:microsoft.com/office/officeart/2005/8/layout/hProcess4"/>
    <dgm:cxn modelId="{A37A4F47-EAD6-4C5B-A78C-BFF89909C2AD}" type="presParOf" srcId="{133EA818-B57F-404B-892A-C01CCE4FC593}" destId="{7B239F97-8C07-45FD-956B-6F1C6B108C90}" srcOrd="1" destOrd="0" presId="urn:microsoft.com/office/officeart/2005/8/layout/hProcess4"/>
    <dgm:cxn modelId="{CC1315A2-7276-470E-A900-8766DF75C0BE}" type="presParOf" srcId="{133EA818-B57F-404B-892A-C01CCE4FC593}" destId="{CC368848-6C35-4571-B787-5968844418F1}" srcOrd="2" destOrd="0" presId="urn:microsoft.com/office/officeart/2005/8/layout/hProcess4"/>
    <dgm:cxn modelId="{6CA74133-4913-4DE5-9D97-88AA34803EE6}" type="presParOf" srcId="{133EA818-B57F-404B-892A-C01CCE4FC593}" destId="{A4659930-FB1B-49A1-8F55-739923112942}" srcOrd="3" destOrd="0" presId="urn:microsoft.com/office/officeart/2005/8/layout/hProcess4"/>
    <dgm:cxn modelId="{9ABABA79-F787-457A-AFBC-6B5FA4EA8F03}" type="presParOf" srcId="{133EA818-B57F-404B-892A-C01CCE4FC593}" destId="{92683C63-CD2E-41FC-A381-13EF9DB4BCC9}" srcOrd="4" destOrd="0" presId="urn:microsoft.com/office/officeart/2005/8/layout/hProcess4"/>
    <dgm:cxn modelId="{0D2F3574-D85F-4555-817E-ADCF1B1A8554}" type="presParOf" srcId="{1AC27C6C-5592-4671-BD23-F56E1048EA06}" destId="{FE6FB00E-141D-4B6A-B1EB-1F946692E75B}" srcOrd="3" destOrd="0" presId="urn:microsoft.com/office/officeart/2005/8/layout/hProcess4"/>
    <dgm:cxn modelId="{F48A8301-F03A-4725-9705-85392F519BC7}" type="presParOf" srcId="{1AC27C6C-5592-4671-BD23-F56E1048EA06}" destId="{5CD6A7A8-78C1-4656-BC01-3E41017771A0}" srcOrd="4" destOrd="0" presId="urn:microsoft.com/office/officeart/2005/8/layout/hProcess4"/>
    <dgm:cxn modelId="{2D7C4B54-09F0-4A9E-ABF7-C0F682BFA614}" type="presParOf" srcId="{5CD6A7A8-78C1-4656-BC01-3E41017771A0}" destId="{E33B0346-1BCE-4F70-A1F0-7731C4DB0C66}" srcOrd="0" destOrd="0" presId="urn:microsoft.com/office/officeart/2005/8/layout/hProcess4"/>
    <dgm:cxn modelId="{DF4E0717-89ED-4547-8A62-ED19D1049FF7}" type="presParOf" srcId="{5CD6A7A8-78C1-4656-BC01-3E41017771A0}" destId="{A17ABDE4-D70F-449D-95FE-9197D8CC3992}" srcOrd="1" destOrd="0" presId="urn:microsoft.com/office/officeart/2005/8/layout/hProcess4"/>
    <dgm:cxn modelId="{BAA32FBF-CCFD-4172-847F-0DDE0926A230}" type="presParOf" srcId="{5CD6A7A8-78C1-4656-BC01-3E41017771A0}" destId="{F7377CA8-FE46-478C-A983-CCF840A79802}" srcOrd="2" destOrd="0" presId="urn:microsoft.com/office/officeart/2005/8/layout/hProcess4"/>
    <dgm:cxn modelId="{34092A79-7BB6-4948-B5EA-A5EE8DF6EDCD}" type="presParOf" srcId="{5CD6A7A8-78C1-4656-BC01-3E41017771A0}" destId="{B98E67F1-7FE9-4820-AF36-D01D6E8C28A0}" srcOrd="3" destOrd="0" presId="urn:microsoft.com/office/officeart/2005/8/layout/hProcess4"/>
    <dgm:cxn modelId="{48C6FFEC-7393-4DE2-8A54-FAC031E293F4}" type="presParOf" srcId="{5CD6A7A8-78C1-4656-BC01-3E41017771A0}" destId="{5C9504AD-1D76-4675-AAD9-D4F797DF8DA5}" srcOrd="4" destOrd="0" presId="urn:microsoft.com/office/officeart/2005/8/layout/hProcess4"/>
    <dgm:cxn modelId="{150B8450-5B00-4618-96EA-6758EE7E1C62}" type="presParOf" srcId="{1AC27C6C-5592-4671-BD23-F56E1048EA06}" destId="{90702AE1-C1D1-4692-9990-A7AE6A8B8D4D}" srcOrd="5" destOrd="0" presId="urn:microsoft.com/office/officeart/2005/8/layout/hProcess4"/>
    <dgm:cxn modelId="{DA60DB78-1E51-4C69-B769-7C46ECC892F4}" type="presParOf" srcId="{1AC27C6C-5592-4671-BD23-F56E1048EA06}" destId="{7B9616A1-0429-4F1C-B0BF-ADCACE01F7DC}" srcOrd="6" destOrd="0" presId="urn:microsoft.com/office/officeart/2005/8/layout/hProcess4"/>
    <dgm:cxn modelId="{C1EC319F-E406-41E6-B612-FECEC91E3596}" type="presParOf" srcId="{7B9616A1-0429-4F1C-B0BF-ADCACE01F7DC}" destId="{BB11B2EB-61F9-401D-ACF0-C82C628923AF}" srcOrd="0" destOrd="0" presId="urn:microsoft.com/office/officeart/2005/8/layout/hProcess4"/>
    <dgm:cxn modelId="{6898C624-E010-4034-85F9-C3D697B0ED52}" type="presParOf" srcId="{7B9616A1-0429-4F1C-B0BF-ADCACE01F7DC}" destId="{8AFD6E12-0F5D-4180-8AF6-0B05C231D0D5}" srcOrd="1" destOrd="0" presId="urn:microsoft.com/office/officeart/2005/8/layout/hProcess4"/>
    <dgm:cxn modelId="{A03769D4-24D4-4CB6-A0B8-0EDF187F9595}" type="presParOf" srcId="{7B9616A1-0429-4F1C-B0BF-ADCACE01F7DC}" destId="{EBB8A885-21FB-478D-B9CB-58F96AB4C33B}" srcOrd="2" destOrd="0" presId="urn:microsoft.com/office/officeart/2005/8/layout/hProcess4"/>
    <dgm:cxn modelId="{30AA82FD-6B41-48D8-9D4E-F308C36BD5FF}" type="presParOf" srcId="{7B9616A1-0429-4F1C-B0BF-ADCACE01F7DC}" destId="{6EB4A987-205A-4870-B16F-686C13E7F82B}" srcOrd="3" destOrd="0" presId="urn:microsoft.com/office/officeart/2005/8/layout/hProcess4"/>
    <dgm:cxn modelId="{F73963E9-FA06-4E5B-9BD5-7D9342E35A63}" type="presParOf" srcId="{7B9616A1-0429-4F1C-B0BF-ADCACE01F7DC}" destId="{631527EE-45C8-496F-9120-1445006E84CF}" srcOrd="4" destOrd="0" presId="urn:microsoft.com/office/officeart/2005/8/layout/h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6DA2439F-BFF5-4D60-8E76-C7CA8A27E211}" type="doc">
      <dgm:prSet loTypeId="urn:microsoft.com/office/officeart/2009/3/layout/RandomtoResultProcess" loCatId="process" qsTypeId="urn:microsoft.com/office/officeart/2005/8/quickstyle/3d3" qsCatId="3D" csTypeId="urn:microsoft.com/office/officeart/2005/8/colors/colorful2" csCatId="colorful" phldr="1"/>
      <dgm:spPr/>
      <dgm:t>
        <a:bodyPr/>
        <a:lstStyle/>
        <a:p>
          <a:endParaRPr lang="en-US"/>
        </a:p>
      </dgm:t>
    </dgm:pt>
    <dgm:pt modelId="{95C96696-51C9-4D4F-BAA0-8D87C3D1F5A5}">
      <dgm:prSet/>
      <dgm:spPr/>
      <dgm:t>
        <a:bodyPr/>
        <a:lstStyle/>
        <a:p>
          <a:r>
            <a:rPr lang="en-US" b="1" i="0" dirty="0" err="1">
              <a:solidFill>
                <a:schemeClr val="bg1"/>
              </a:solidFill>
            </a:rPr>
            <a:t>Kiçik</a:t>
          </a:r>
          <a:r>
            <a:rPr lang="en-US" b="1" i="0" dirty="0">
              <a:solidFill>
                <a:schemeClr val="bg1"/>
              </a:solidFill>
            </a:rPr>
            <a:t> </a:t>
          </a:r>
          <a:r>
            <a:rPr lang="en-US" b="1" i="0" dirty="0" err="1">
              <a:solidFill>
                <a:schemeClr val="bg1"/>
              </a:solidFill>
            </a:rPr>
            <a:t>verilənlər</a:t>
          </a:r>
          <a:r>
            <a:rPr lang="en-US" b="1" i="0" dirty="0">
              <a:solidFill>
                <a:schemeClr val="bg1"/>
              </a:solidFill>
            </a:rPr>
            <a:t> </a:t>
          </a:r>
          <a:r>
            <a:rPr lang="en-US" b="1" i="0" dirty="0" err="1">
              <a:solidFill>
                <a:schemeClr val="bg1"/>
              </a:solidFill>
            </a:rPr>
            <a:t>dəstləri</a:t>
          </a:r>
          <a:r>
            <a:rPr lang="en-US" b="1" i="0" dirty="0">
              <a:solidFill>
                <a:schemeClr val="bg1"/>
              </a:solidFill>
            </a:rPr>
            <a:t> </a:t>
          </a:r>
          <a:r>
            <a:rPr lang="en-US" b="1" i="0" dirty="0" err="1">
              <a:solidFill>
                <a:schemeClr val="bg1"/>
              </a:solidFill>
            </a:rPr>
            <a:t>üçün</a:t>
          </a:r>
          <a:r>
            <a:rPr lang="en-US" b="1" i="0" dirty="0">
              <a:solidFill>
                <a:schemeClr val="bg1"/>
              </a:solidFill>
            </a:rPr>
            <a:t> </a:t>
          </a:r>
          <a:r>
            <a:rPr lang="en-US" b="1" i="0" dirty="0" err="1">
              <a:solidFill>
                <a:schemeClr val="bg1"/>
              </a:solidFill>
            </a:rPr>
            <a:t>birləşmə</a:t>
          </a:r>
          <a:r>
            <a:rPr lang="en-US" b="1" i="0" dirty="0">
              <a:solidFill>
                <a:schemeClr val="bg1"/>
              </a:solidFill>
            </a:rPr>
            <a:t> </a:t>
          </a:r>
          <a:r>
            <a:rPr lang="en-US" b="1" i="0" dirty="0" err="1">
              <a:solidFill>
                <a:schemeClr val="bg1"/>
              </a:solidFill>
            </a:rPr>
            <a:t>çeşidləməsi</a:t>
          </a:r>
          <a:r>
            <a:rPr lang="en-US" b="1" i="0" dirty="0">
              <a:solidFill>
                <a:schemeClr val="bg1"/>
              </a:solidFill>
            </a:rPr>
            <a:t> </a:t>
          </a:r>
          <a:r>
            <a:rPr lang="en-US" b="1" i="0" dirty="0" err="1">
              <a:solidFill>
                <a:schemeClr val="bg1"/>
              </a:solidFill>
            </a:rPr>
            <a:t>digər</a:t>
          </a:r>
          <a:r>
            <a:rPr lang="en-US" b="1" i="0" dirty="0">
              <a:solidFill>
                <a:schemeClr val="bg1"/>
              </a:solidFill>
            </a:rPr>
            <a:t> </a:t>
          </a:r>
          <a:r>
            <a:rPr lang="en-US" b="1" i="0" dirty="0" err="1">
              <a:solidFill>
                <a:schemeClr val="bg1"/>
              </a:solidFill>
            </a:rPr>
            <a:t>çeşidləmə</a:t>
          </a:r>
          <a:r>
            <a:rPr lang="en-US" b="1" i="0" dirty="0">
              <a:solidFill>
                <a:schemeClr val="bg1"/>
              </a:solidFill>
            </a:rPr>
            <a:t> </a:t>
          </a:r>
          <a:r>
            <a:rPr lang="en-US" b="1" i="0" dirty="0" err="1">
              <a:solidFill>
                <a:schemeClr val="bg1"/>
              </a:solidFill>
            </a:rPr>
            <a:t>alqoritmlərindən</a:t>
          </a:r>
          <a:r>
            <a:rPr lang="en-US" b="1" i="0" dirty="0">
              <a:solidFill>
                <a:schemeClr val="bg1"/>
              </a:solidFill>
            </a:rPr>
            <a:t> </a:t>
          </a:r>
          <a:r>
            <a:rPr lang="en-US" b="1" i="0" dirty="0" err="1">
              <a:solidFill>
                <a:schemeClr val="bg1"/>
              </a:solidFill>
            </a:rPr>
            <a:t>daha</a:t>
          </a:r>
          <a:r>
            <a:rPr lang="en-US" b="1" i="0" dirty="0">
              <a:solidFill>
                <a:schemeClr val="bg1"/>
              </a:solidFill>
            </a:rPr>
            <a:t> </a:t>
          </a:r>
          <a:r>
            <a:rPr lang="en-US" b="1" i="0" dirty="0" err="1">
              <a:solidFill>
                <a:schemeClr val="bg1"/>
              </a:solidFill>
            </a:rPr>
            <a:t>yavaşdır</a:t>
          </a:r>
          <a:r>
            <a:rPr lang="en-US" b="1" i="0" dirty="0">
              <a:solidFill>
                <a:schemeClr val="bg1"/>
              </a:solidFill>
            </a:rPr>
            <a:t>.</a:t>
          </a:r>
          <a:endParaRPr lang="en-US" b="1" dirty="0">
            <a:solidFill>
              <a:schemeClr val="bg1"/>
            </a:solidFill>
          </a:endParaRPr>
        </a:p>
      </dgm:t>
    </dgm:pt>
    <dgm:pt modelId="{D0E4C821-89F1-4C12-96C8-84F597E46CA8}" type="parTrans" cxnId="{4B565556-C21F-4912-8B9B-2F576F6A590B}">
      <dgm:prSet/>
      <dgm:spPr/>
      <dgm:t>
        <a:bodyPr/>
        <a:lstStyle/>
        <a:p>
          <a:endParaRPr lang="en-US"/>
        </a:p>
      </dgm:t>
    </dgm:pt>
    <dgm:pt modelId="{38C0C25D-2B6F-45D7-8CE9-413D158773E8}" type="sibTrans" cxnId="{4B565556-C21F-4912-8B9B-2F576F6A590B}">
      <dgm:prSet/>
      <dgm:spPr/>
      <dgm:t>
        <a:bodyPr/>
        <a:lstStyle/>
        <a:p>
          <a:endParaRPr lang="en-US"/>
        </a:p>
      </dgm:t>
    </dgm:pt>
    <dgm:pt modelId="{292E3A9F-6BCD-4088-9478-593032D4EF77}">
      <dgm:prSet/>
      <dgm:spPr/>
      <dgm:t>
        <a:bodyPr/>
        <a:lstStyle/>
        <a:p>
          <a:r>
            <a:rPr lang="en-US" b="1" i="0" dirty="0" err="1">
              <a:solidFill>
                <a:schemeClr val="bg1"/>
              </a:solidFill>
            </a:rPr>
            <a:t>Müvəqqəti</a:t>
          </a:r>
          <a:r>
            <a:rPr lang="en-US" b="1" i="0" dirty="0">
              <a:solidFill>
                <a:schemeClr val="bg1"/>
              </a:solidFill>
            </a:rPr>
            <a:t> </a:t>
          </a:r>
          <a:r>
            <a:rPr lang="en-US" b="1" i="0" dirty="0" err="1">
              <a:solidFill>
                <a:schemeClr val="bg1"/>
              </a:solidFill>
            </a:rPr>
            <a:t>massiv</a:t>
          </a:r>
          <a:r>
            <a:rPr lang="en-US" b="1" i="0" dirty="0">
              <a:solidFill>
                <a:schemeClr val="bg1"/>
              </a:solidFill>
            </a:rPr>
            <a:t> </a:t>
          </a:r>
          <a:r>
            <a:rPr lang="en-US" b="1" i="0" dirty="0" err="1">
              <a:solidFill>
                <a:schemeClr val="bg1"/>
              </a:solidFill>
            </a:rPr>
            <a:t>üçün</a:t>
          </a:r>
          <a:r>
            <a:rPr lang="en-US" b="1" i="0" dirty="0">
              <a:solidFill>
                <a:schemeClr val="bg1"/>
              </a:solidFill>
            </a:rPr>
            <a:t> merge</a:t>
          </a:r>
          <a:r>
            <a:rPr lang="az-Latn-AZ" b="1" i="0" dirty="0">
              <a:solidFill>
                <a:schemeClr val="bg1"/>
              </a:solidFill>
            </a:rPr>
            <a:t> </a:t>
          </a:r>
          <a:r>
            <a:rPr lang="en-US" b="1" i="0" dirty="0">
              <a:solidFill>
                <a:schemeClr val="bg1"/>
              </a:solidFill>
            </a:rPr>
            <a:t>sort </a:t>
          </a:r>
          <a:r>
            <a:rPr lang="en-US" b="1" i="0" dirty="0" err="1">
              <a:solidFill>
                <a:schemeClr val="bg1"/>
              </a:solidFill>
            </a:rPr>
            <a:t>əlavə</a:t>
          </a:r>
          <a:r>
            <a:rPr lang="en-US" b="1" i="0" dirty="0">
              <a:solidFill>
                <a:schemeClr val="bg1"/>
              </a:solidFill>
            </a:rPr>
            <a:t> O(n) </a:t>
          </a:r>
          <a:r>
            <a:rPr lang="en-US" b="1" i="0" dirty="0" err="1">
              <a:solidFill>
                <a:schemeClr val="bg1"/>
              </a:solidFill>
            </a:rPr>
            <a:t>sahəsi</a:t>
          </a:r>
          <a:r>
            <a:rPr lang="en-US" b="1" i="0" dirty="0">
              <a:solidFill>
                <a:schemeClr val="bg1"/>
              </a:solidFill>
            </a:rPr>
            <a:t> </a:t>
          </a:r>
          <a:r>
            <a:rPr lang="en-US" b="1" i="0" dirty="0" err="1">
              <a:solidFill>
                <a:schemeClr val="bg1"/>
              </a:solidFill>
            </a:rPr>
            <a:t>tələb</a:t>
          </a:r>
          <a:r>
            <a:rPr lang="en-US" b="1" i="0" dirty="0">
              <a:solidFill>
                <a:schemeClr val="bg1"/>
              </a:solidFill>
            </a:rPr>
            <a:t> </a:t>
          </a:r>
          <a:r>
            <a:rPr lang="en-US" b="1" i="0" dirty="0" err="1">
              <a:solidFill>
                <a:schemeClr val="bg1"/>
              </a:solidFill>
            </a:rPr>
            <a:t>edir</a:t>
          </a:r>
          <a:r>
            <a:rPr lang="en-US" b="1" i="0" dirty="0">
              <a:solidFill>
                <a:schemeClr val="bg1"/>
              </a:solidFill>
            </a:rPr>
            <a:t>.</a:t>
          </a:r>
          <a:endParaRPr lang="en-US" b="1" dirty="0">
            <a:solidFill>
              <a:schemeClr val="bg1"/>
            </a:solidFill>
          </a:endParaRPr>
        </a:p>
      </dgm:t>
    </dgm:pt>
    <dgm:pt modelId="{1A7980D9-2751-4F83-BB0B-B72EE5A80D06}" type="parTrans" cxnId="{E4F26B93-E87A-4DE5-B4F2-A88289F2B80A}">
      <dgm:prSet/>
      <dgm:spPr/>
      <dgm:t>
        <a:bodyPr/>
        <a:lstStyle/>
        <a:p>
          <a:endParaRPr lang="en-US"/>
        </a:p>
      </dgm:t>
    </dgm:pt>
    <dgm:pt modelId="{5C8690CD-0984-42A9-9AFF-B0E954602007}" type="sibTrans" cxnId="{E4F26B93-E87A-4DE5-B4F2-A88289F2B80A}">
      <dgm:prSet/>
      <dgm:spPr/>
      <dgm:t>
        <a:bodyPr/>
        <a:lstStyle/>
        <a:p>
          <a:endParaRPr lang="en-US"/>
        </a:p>
      </dgm:t>
    </dgm:pt>
    <dgm:pt modelId="{6BEFFC32-7918-44C2-916A-AF2DF9795C81}">
      <dgm:prSet/>
      <dgm:spPr/>
      <dgm:t>
        <a:bodyPr/>
        <a:lstStyle/>
        <a:p>
          <a:r>
            <a:rPr lang="en-US" b="1" i="0" dirty="0" err="1">
              <a:solidFill>
                <a:schemeClr val="bg1"/>
              </a:solidFill>
            </a:rPr>
            <a:t>Massiv</a:t>
          </a:r>
          <a:r>
            <a:rPr lang="en-US" b="1" i="0" dirty="0">
              <a:solidFill>
                <a:schemeClr val="bg1"/>
              </a:solidFill>
            </a:rPr>
            <a:t> </a:t>
          </a:r>
          <a:r>
            <a:rPr lang="en-US" b="1" i="0" dirty="0" err="1">
              <a:solidFill>
                <a:schemeClr val="bg1"/>
              </a:solidFill>
            </a:rPr>
            <a:t>çeşidlənsə</a:t>
          </a:r>
          <a:r>
            <a:rPr lang="en-US" b="1" i="0" dirty="0">
              <a:solidFill>
                <a:schemeClr val="bg1"/>
              </a:solidFill>
            </a:rPr>
            <a:t> </a:t>
          </a:r>
          <a:r>
            <a:rPr lang="en-US" b="1" i="0" dirty="0" err="1">
              <a:solidFill>
                <a:schemeClr val="bg1"/>
              </a:solidFill>
            </a:rPr>
            <a:t>belə</a:t>
          </a:r>
          <a:r>
            <a:rPr lang="en-US" b="1" i="0" dirty="0">
              <a:solidFill>
                <a:schemeClr val="bg1"/>
              </a:solidFill>
            </a:rPr>
            <a:t>, </a:t>
          </a:r>
          <a:r>
            <a:rPr lang="en-US" b="1" i="0" dirty="0" err="1">
              <a:solidFill>
                <a:schemeClr val="bg1"/>
              </a:solidFill>
            </a:rPr>
            <a:t>birləşmə</a:t>
          </a:r>
          <a:r>
            <a:rPr lang="en-US" b="1" i="0" dirty="0">
              <a:solidFill>
                <a:schemeClr val="bg1"/>
              </a:solidFill>
            </a:rPr>
            <a:t> </a:t>
          </a:r>
          <a:r>
            <a:rPr lang="en-US" b="1" i="0" dirty="0" err="1">
              <a:solidFill>
                <a:schemeClr val="bg1"/>
              </a:solidFill>
            </a:rPr>
            <a:t>çeşidi</a:t>
          </a:r>
          <a:r>
            <a:rPr lang="en-US" b="1" i="0" dirty="0">
              <a:solidFill>
                <a:schemeClr val="bg1"/>
              </a:solidFill>
            </a:rPr>
            <a:t> </a:t>
          </a:r>
          <a:r>
            <a:rPr lang="en-US" b="1" i="0" dirty="0" err="1">
              <a:solidFill>
                <a:schemeClr val="bg1"/>
              </a:solidFill>
            </a:rPr>
            <a:t>bütün</a:t>
          </a:r>
          <a:r>
            <a:rPr lang="en-US" b="1" i="0" dirty="0">
              <a:solidFill>
                <a:schemeClr val="bg1"/>
              </a:solidFill>
            </a:rPr>
            <a:t> </a:t>
          </a:r>
          <a:r>
            <a:rPr lang="en-US" b="1" i="0" dirty="0" err="1">
              <a:solidFill>
                <a:schemeClr val="bg1"/>
              </a:solidFill>
            </a:rPr>
            <a:t>prosesdən</a:t>
          </a:r>
          <a:r>
            <a:rPr lang="en-US" b="1" i="0" dirty="0">
              <a:solidFill>
                <a:schemeClr val="bg1"/>
              </a:solidFill>
            </a:rPr>
            <a:t> </a:t>
          </a:r>
          <a:r>
            <a:rPr lang="en-US" b="1" i="0" dirty="0" err="1">
              <a:solidFill>
                <a:schemeClr val="bg1"/>
              </a:solidFill>
            </a:rPr>
            <a:t>keçir</a:t>
          </a:r>
          <a:r>
            <a:rPr lang="en-US" b="1" i="0" dirty="0">
              <a:solidFill>
                <a:schemeClr val="bg1"/>
              </a:solidFill>
            </a:rPr>
            <a:t>.</a:t>
          </a:r>
          <a:endParaRPr lang="en-US" b="1" dirty="0">
            <a:solidFill>
              <a:schemeClr val="bg1"/>
            </a:solidFill>
          </a:endParaRPr>
        </a:p>
      </dgm:t>
    </dgm:pt>
    <dgm:pt modelId="{5289498B-7DA3-4DBC-A815-32F298539988}" type="parTrans" cxnId="{CD1517BC-0588-4CD2-AEB5-4C94ECE9F9F8}">
      <dgm:prSet/>
      <dgm:spPr/>
      <dgm:t>
        <a:bodyPr/>
        <a:lstStyle/>
        <a:p>
          <a:endParaRPr lang="en-US"/>
        </a:p>
      </dgm:t>
    </dgm:pt>
    <dgm:pt modelId="{4914268C-63E2-4278-865C-4F0A51F9526E}" type="sibTrans" cxnId="{CD1517BC-0588-4CD2-AEB5-4C94ECE9F9F8}">
      <dgm:prSet/>
      <dgm:spPr/>
      <dgm:t>
        <a:bodyPr/>
        <a:lstStyle/>
        <a:p>
          <a:endParaRPr lang="en-US"/>
        </a:p>
      </dgm:t>
    </dgm:pt>
    <dgm:pt modelId="{7C7C49C7-34C6-4D3A-AA75-EDAC67272584}" type="pres">
      <dgm:prSet presAssocID="{6DA2439F-BFF5-4D60-8E76-C7CA8A27E211}" presName="Name0" presStyleCnt="0">
        <dgm:presLayoutVars>
          <dgm:dir/>
          <dgm:animOne val="branch"/>
          <dgm:animLvl val="lvl"/>
        </dgm:presLayoutVars>
      </dgm:prSet>
      <dgm:spPr/>
    </dgm:pt>
    <dgm:pt modelId="{89BE5874-0B50-4EE2-B217-A97B8A22F4E2}" type="pres">
      <dgm:prSet presAssocID="{95C96696-51C9-4D4F-BAA0-8D87C3D1F5A5}" presName="chaos" presStyleCnt="0"/>
      <dgm:spPr/>
    </dgm:pt>
    <dgm:pt modelId="{18C2F601-46BC-481C-981D-0B61CC0A2985}" type="pres">
      <dgm:prSet presAssocID="{95C96696-51C9-4D4F-BAA0-8D87C3D1F5A5}" presName="parTx1" presStyleLbl="revTx" presStyleIdx="0" presStyleCnt="2"/>
      <dgm:spPr/>
    </dgm:pt>
    <dgm:pt modelId="{66D2C872-0B0A-4BF5-AD74-03B0FA891103}" type="pres">
      <dgm:prSet presAssocID="{95C96696-51C9-4D4F-BAA0-8D87C3D1F5A5}" presName="c1" presStyleLbl="node1" presStyleIdx="0" presStyleCnt="19"/>
      <dgm:spPr/>
    </dgm:pt>
    <dgm:pt modelId="{E5D34A7E-3B3A-4498-B183-A389D97AB1D6}" type="pres">
      <dgm:prSet presAssocID="{95C96696-51C9-4D4F-BAA0-8D87C3D1F5A5}" presName="c2" presStyleLbl="node1" presStyleIdx="1" presStyleCnt="19"/>
      <dgm:spPr/>
    </dgm:pt>
    <dgm:pt modelId="{FEAC14B2-2416-4FE0-BA8D-80EAD86BB337}" type="pres">
      <dgm:prSet presAssocID="{95C96696-51C9-4D4F-BAA0-8D87C3D1F5A5}" presName="c3" presStyleLbl="node1" presStyleIdx="2" presStyleCnt="19"/>
      <dgm:spPr/>
    </dgm:pt>
    <dgm:pt modelId="{F754F961-94D6-4742-A18F-B970918CBE41}" type="pres">
      <dgm:prSet presAssocID="{95C96696-51C9-4D4F-BAA0-8D87C3D1F5A5}" presName="c4" presStyleLbl="node1" presStyleIdx="3" presStyleCnt="19"/>
      <dgm:spPr/>
    </dgm:pt>
    <dgm:pt modelId="{9C4D08DF-6CC7-4307-BD3F-8A259FAD02D5}" type="pres">
      <dgm:prSet presAssocID="{95C96696-51C9-4D4F-BAA0-8D87C3D1F5A5}" presName="c5" presStyleLbl="node1" presStyleIdx="4" presStyleCnt="19"/>
      <dgm:spPr/>
    </dgm:pt>
    <dgm:pt modelId="{70DB9DEC-3D72-4F2F-9FF9-55CB44C64C8B}" type="pres">
      <dgm:prSet presAssocID="{95C96696-51C9-4D4F-BAA0-8D87C3D1F5A5}" presName="c6" presStyleLbl="node1" presStyleIdx="5" presStyleCnt="19"/>
      <dgm:spPr/>
    </dgm:pt>
    <dgm:pt modelId="{47C3B690-D287-4B85-87BB-261BBC1D5F9B}" type="pres">
      <dgm:prSet presAssocID="{95C96696-51C9-4D4F-BAA0-8D87C3D1F5A5}" presName="c7" presStyleLbl="node1" presStyleIdx="6" presStyleCnt="19"/>
      <dgm:spPr/>
    </dgm:pt>
    <dgm:pt modelId="{04D4DC81-367B-4933-9B1E-66DED04C8EC0}" type="pres">
      <dgm:prSet presAssocID="{95C96696-51C9-4D4F-BAA0-8D87C3D1F5A5}" presName="c8" presStyleLbl="node1" presStyleIdx="7" presStyleCnt="19"/>
      <dgm:spPr/>
    </dgm:pt>
    <dgm:pt modelId="{4388BC3A-74CC-46A1-980B-0CA1C5361130}" type="pres">
      <dgm:prSet presAssocID="{95C96696-51C9-4D4F-BAA0-8D87C3D1F5A5}" presName="c9" presStyleLbl="node1" presStyleIdx="8" presStyleCnt="19"/>
      <dgm:spPr/>
    </dgm:pt>
    <dgm:pt modelId="{4234C17C-20D8-4A2B-BA51-62851AA64803}" type="pres">
      <dgm:prSet presAssocID="{95C96696-51C9-4D4F-BAA0-8D87C3D1F5A5}" presName="c10" presStyleLbl="node1" presStyleIdx="9" presStyleCnt="19"/>
      <dgm:spPr/>
    </dgm:pt>
    <dgm:pt modelId="{424F4AD4-21F5-47CE-A8C0-314E1DF3A952}" type="pres">
      <dgm:prSet presAssocID="{95C96696-51C9-4D4F-BAA0-8D87C3D1F5A5}" presName="c11" presStyleLbl="node1" presStyleIdx="10" presStyleCnt="19"/>
      <dgm:spPr/>
    </dgm:pt>
    <dgm:pt modelId="{46479D78-F443-4816-8A00-C16754D9FC32}" type="pres">
      <dgm:prSet presAssocID="{95C96696-51C9-4D4F-BAA0-8D87C3D1F5A5}" presName="c12" presStyleLbl="node1" presStyleIdx="11" presStyleCnt="19"/>
      <dgm:spPr/>
    </dgm:pt>
    <dgm:pt modelId="{6B4CA4FE-D234-41BC-91D6-21515BEA6600}" type="pres">
      <dgm:prSet presAssocID="{95C96696-51C9-4D4F-BAA0-8D87C3D1F5A5}" presName="c13" presStyleLbl="node1" presStyleIdx="12" presStyleCnt="19"/>
      <dgm:spPr/>
    </dgm:pt>
    <dgm:pt modelId="{5D34E409-D797-49AF-BA52-08FEE5CBDD06}" type="pres">
      <dgm:prSet presAssocID="{95C96696-51C9-4D4F-BAA0-8D87C3D1F5A5}" presName="c14" presStyleLbl="node1" presStyleIdx="13" presStyleCnt="19"/>
      <dgm:spPr/>
    </dgm:pt>
    <dgm:pt modelId="{DFB6D0EF-4C12-4C1C-A690-EA4D45AF1026}" type="pres">
      <dgm:prSet presAssocID="{95C96696-51C9-4D4F-BAA0-8D87C3D1F5A5}" presName="c15" presStyleLbl="node1" presStyleIdx="14" presStyleCnt="19"/>
      <dgm:spPr/>
    </dgm:pt>
    <dgm:pt modelId="{7D9FC09B-574B-4920-95E2-A9C836DC4BD3}" type="pres">
      <dgm:prSet presAssocID="{95C96696-51C9-4D4F-BAA0-8D87C3D1F5A5}" presName="c16" presStyleLbl="node1" presStyleIdx="15" presStyleCnt="19"/>
      <dgm:spPr/>
    </dgm:pt>
    <dgm:pt modelId="{0A8A1EF3-333E-4556-B4B2-4A8F04456A09}" type="pres">
      <dgm:prSet presAssocID="{95C96696-51C9-4D4F-BAA0-8D87C3D1F5A5}" presName="c17" presStyleLbl="node1" presStyleIdx="16" presStyleCnt="19"/>
      <dgm:spPr/>
    </dgm:pt>
    <dgm:pt modelId="{01BA8261-DC22-41EC-92A1-75EBD157B3B8}" type="pres">
      <dgm:prSet presAssocID="{95C96696-51C9-4D4F-BAA0-8D87C3D1F5A5}" presName="c18" presStyleLbl="node1" presStyleIdx="17" presStyleCnt="19"/>
      <dgm:spPr/>
    </dgm:pt>
    <dgm:pt modelId="{AD5BD9A8-F5A5-4E46-ABFA-42513DD85B7C}" type="pres">
      <dgm:prSet presAssocID="{38C0C25D-2B6F-45D7-8CE9-413D158773E8}" presName="chevronComposite1" presStyleCnt="0"/>
      <dgm:spPr/>
    </dgm:pt>
    <dgm:pt modelId="{624A4078-B9DD-41E4-8A01-319C4B52469D}" type="pres">
      <dgm:prSet presAssocID="{38C0C25D-2B6F-45D7-8CE9-413D158773E8}" presName="chevron1" presStyleLbl="sibTrans2D1" presStyleIdx="0" presStyleCnt="2"/>
      <dgm:spPr/>
    </dgm:pt>
    <dgm:pt modelId="{9F1D13FE-731D-4714-B581-76896C8DAD90}" type="pres">
      <dgm:prSet presAssocID="{38C0C25D-2B6F-45D7-8CE9-413D158773E8}" presName="spChevron1" presStyleCnt="0"/>
      <dgm:spPr/>
    </dgm:pt>
    <dgm:pt modelId="{BBDB53C5-95C2-4530-B29F-297DB88E6594}" type="pres">
      <dgm:prSet presAssocID="{292E3A9F-6BCD-4088-9478-593032D4EF77}" presName="middle" presStyleCnt="0"/>
      <dgm:spPr/>
    </dgm:pt>
    <dgm:pt modelId="{23E58C32-FE18-4C32-A0DF-D21B8B0BEED4}" type="pres">
      <dgm:prSet presAssocID="{292E3A9F-6BCD-4088-9478-593032D4EF77}" presName="parTxMid" presStyleLbl="revTx" presStyleIdx="1" presStyleCnt="2"/>
      <dgm:spPr/>
    </dgm:pt>
    <dgm:pt modelId="{B14B653D-A5C3-43B5-A698-F3A092909937}" type="pres">
      <dgm:prSet presAssocID="{292E3A9F-6BCD-4088-9478-593032D4EF77}" presName="spMid" presStyleCnt="0"/>
      <dgm:spPr/>
    </dgm:pt>
    <dgm:pt modelId="{055AFA5B-F2FC-4FCD-AD31-7C905C7FCF60}" type="pres">
      <dgm:prSet presAssocID="{5C8690CD-0984-42A9-9AFF-B0E954602007}" presName="chevronComposite1" presStyleCnt="0"/>
      <dgm:spPr/>
    </dgm:pt>
    <dgm:pt modelId="{53CC8F3C-FD2C-421E-916A-E2640E7409B4}" type="pres">
      <dgm:prSet presAssocID="{5C8690CD-0984-42A9-9AFF-B0E954602007}" presName="chevron1" presStyleLbl="sibTrans2D1" presStyleIdx="1" presStyleCnt="2"/>
      <dgm:spPr/>
    </dgm:pt>
    <dgm:pt modelId="{9F77305C-46AD-4CC9-840C-3E41B25B0627}" type="pres">
      <dgm:prSet presAssocID="{5C8690CD-0984-42A9-9AFF-B0E954602007}" presName="spChevron1" presStyleCnt="0"/>
      <dgm:spPr/>
    </dgm:pt>
    <dgm:pt modelId="{B30F7D31-2086-448E-80F9-E88CE9C226D7}" type="pres">
      <dgm:prSet presAssocID="{6BEFFC32-7918-44C2-916A-AF2DF9795C81}" presName="last" presStyleCnt="0"/>
      <dgm:spPr/>
    </dgm:pt>
    <dgm:pt modelId="{7225ECF3-1F7D-4392-A099-87E5BC07B499}" type="pres">
      <dgm:prSet presAssocID="{6BEFFC32-7918-44C2-916A-AF2DF9795C81}" presName="circleTx" presStyleLbl="node1" presStyleIdx="18" presStyleCnt="19"/>
      <dgm:spPr/>
    </dgm:pt>
    <dgm:pt modelId="{E04F7647-13C8-41D9-B4AA-09F285DC815A}" type="pres">
      <dgm:prSet presAssocID="{6BEFFC32-7918-44C2-916A-AF2DF9795C81}" presName="spN" presStyleCnt="0"/>
      <dgm:spPr/>
    </dgm:pt>
  </dgm:ptLst>
  <dgm:cxnLst>
    <dgm:cxn modelId="{E37ECB0B-AABC-490C-AE3A-9507C2E8D31E}" type="presOf" srcId="{292E3A9F-6BCD-4088-9478-593032D4EF77}" destId="{23E58C32-FE18-4C32-A0DF-D21B8B0BEED4}" srcOrd="0" destOrd="0" presId="urn:microsoft.com/office/officeart/2009/3/layout/RandomtoResultProcess"/>
    <dgm:cxn modelId="{5813D10B-FF50-445A-8226-F737E7126727}" type="presOf" srcId="{6BEFFC32-7918-44C2-916A-AF2DF9795C81}" destId="{7225ECF3-1F7D-4392-A099-87E5BC07B499}" srcOrd="0" destOrd="0" presId="urn:microsoft.com/office/officeart/2009/3/layout/RandomtoResultProcess"/>
    <dgm:cxn modelId="{74D0D34A-F612-41E9-9C37-1AFA32860A98}" type="presOf" srcId="{95C96696-51C9-4D4F-BAA0-8D87C3D1F5A5}" destId="{18C2F601-46BC-481C-981D-0B61CC0A2985}" srcOrd="0" destOrd="0" presId="urn:microsoft.com/office/officeart/2009/3/layout/RandomtoResultProcess"/>
    <dgm:cxn modelId="{4B565556-C21F-4912-8B9B-2F576F6A590B}" srcId="{6DA2439F-BFF5-4D60-8E76-C7CA8A27E211}" destId="{95C96696-51C9-4D4F-BAA0-8D87C3D1F5A5}" srcOrd="0" destOrd="0" parTransId="{D0E4C821-89F1-4C12-96C8-84F597E46CA8}" sibTransId="{38C0C25D-2B6F-45D7-8CE9-413D158773E8}"/>
    <dgm:cxn modelId="{C589EE90-8E56-41FA-91E7-5B4641F9681E}" type="presOf" srcId="{6DA2439F-BFF5-4D60-8E76-C7CA8A27E211}" destId="{7C7C49C7-34C6-4D3A-AA75-EDAC67272584}" srcOrd="0" destOrd="0" presId="urn:microsoft.com/office/officeart/2009/3/layout/RandomtoResultProcess"/>
    <dgm:cxn modelId="{E4F26B93-E87A-4DE5-B4F2-A88289F2B80A}" srcId="{6DA2439F-BFF5-4D60-8E76-C7CA8A27E211}" destId="{292E3A9F-6BCD-4088-9478-593032D4EF77}" srcOrd="1" destOrd="0" parTransId="{1A7980D9-2751-4F83-BB0B-B72EE5A80D06}" sibTransId="{5C8690CD-0984-42A9-9AFF-B0E954602007}"/>
    <dgm:cxn modelId="{CD1517BC-0588-4CD2-AEB5-4C94ECE9F9F8}" srcId="{6DA2439F-BFF5-4D60-8E76-C7CA8A27E211}" destId="{6BEFFC32-7918-44C2-916A-AF2DF9795C81}" srcOrd="2" destOrd="0" parTransId="{5289498B-7DA3-4DBC-A815-32F298539988}" sibTransId="{4914268C-63E2-4278-865C-4F0A51F9526E}"/>
    <dgm:cxn modelId="{C0B3FB40-8F7C-49A0-B675-BACFBFDD5810}" type="presParOf" srcId="{7C7C49C7-34C6-4D3A-AA75-EDAC67272584}" destId="{89BE5874-0B50-4EE2-B217-A97B8A22F4E2}" srcOrd="0" destOrd="0" presId="urn:microsoft.com/office/officeart/2009/3/layout/RandomtoResultProcess"/>
    <dgm:cxn modelId="{1B4F42FB-11EE-45FE-8832-431662DAEE24}" type="presParOf" srcId="{89BE5874-0B50-4EE2-B217-A97B8A22F4E2}" destId="{18C2F601-46BC-481C-981D-0B61CC0A2985}" srcOrd="0" destOrd="0" presId="urn:microsoft.com/office/officeart/2009/3/layout/RandomtoResultProcess"/>
    <dgm:cxn modelId="{8DC2834E-BD02-48AD-B276-38D7AE0CD592}" type="presParOf" srcId="{89BE5874-0B50-4EE2-B217-A97B8A22F4E2}" destId="{66D2C872-0B0A-4BF5-AD74-03B0FA891103}" srcOrd="1" destOrd="0" presId="urn:microsoft.com/office/officeart/2009/3/layout/RandomtoResultProcess"/>
    <dgm:cxn modelId="{2E614054-38EB-46C6-80CA-9D337C5EE887}" type="presParOf" srcId="{89BE5874-0B50-4EE2-B217-A97B8A22F4E2}" destId="{E5D34A7E-3B3A-4498-B183-A389D97AB1D6}" srcOrd="2" destOrd="0" presId="urn:microsoft.com/office/officeart/2009/3/layout/RandomtoResultProcess"/>
    <dgm:cxn modelId="{46EDC7F0-392D-4ED1-A4AD-E19D57623AD2}" type="presParOf" srcId="{89BE5874-0B50-4EE2-B217-A97B8A22F4E2}" destId="{FEAC14B2-2416-4FE0-BA8D-80EAD86BB337}" srcOrd="3" destOrd="0" presId="urn:microsoft.com/office/officeart/2009/3/layout/RandomtoResultProcess"/>
    <dgm:cxn modelId="{AD9CEAD0-20AE-4396-BF9C-C7AC724B9A64}" type="presParOf" srcId="{89BE5874-0B50-4EE2-B217-A97B8A22F4E2}" destId="{F754F961-94D6-4742-A18F-B970918CBE41}" srcOrd="4" destOrd="0" presId="urn:microsoft.com/office/officeart/2009/3/layout/RandomtoResultProcess"/>
    <dgm:cxn modelId="{48186598-498F-410E-BB77-8E64CB17FC92}" type="presParOf" srcId="{89BE5874-0B50-4EE2-B217-A97B8A22F4E2}" destId="{9C4D08DF-6CC7-4307-BD3F-8A259FAD02D5}" srcOrd="5" destOrd="0" presId="urn:microsoft.com/office/officeart/2009/3/layout/RandomtoResultProcess"/>
    <dgm:cxn modelId="{1F897902-BFDD-48F2-A32A-6D2DEFBFC105}" type="presParOf" srcId="{89BE5874-0B50-4EE2-B217-A97B8A22F4E2}" destId="{70DB9DEC-3D72-4F2F-9FF9-55CB44C64C8B}" srcOrd="6" destOrd="0" presId="urn:microsoft.com/office/officeart/2009/3/layout/RandomtoResultProcess"/>
    <dgm:cxn modelId="{1ED2A450-F3CE-4FA6-A23F-993CB3A43F8C}" type="presParOf" srcId="{89BE5874-0B50-4EE2-B217-A97B8A22F4E2}" destId="{47C3B690-D287-4B85-87BB-261BBC1D5F9B}" srcOrd="7" destOrd="0" presId="urn:microsoft.com/office/officeart/2009/3/layout/RandomtoResultProcess"/>
    <dgm:cxn modelId="{18A7B543-DAAF-42CE-BC8E-A1BCE1924BCD}" type="presParOf" srcId="{89BE5874-0B50-4EE2-B217-A97B8A22F4E2}" destId="{04D4DC81-367B-4933-9B1E-66DED04C8EC0}" srcOrd="8" destOrd="0" presId="urn:microsoft.com/office/officeart/2009/3/layout/RandomtoResultProcess"/>
    <dgm:cxn modelId="{B904256B-107D-4B78-A698-4A3BB55E9ABE}" type="presParOf" srcId="{89BE5874-0B50-4EE2-B217-A97B8A22F4E2}" destId="{4388BC3A-74CC-46A1-980B-0CA1C5361130}" srcOrd="9" destOrd="0" presId="urn:microsoft.com/office/officeart/2009/3/layout/RandomtoResultProcess"/>
    <dgm:cxn modelId="{8ADAB414-9D54-4915-86C8-CE833B98E7A1}" type="presParOf" srcId="{89BE5874-0B50-4EE2-B217-A97B8A22F4E2}" destId="{4234C17C-20D8-4A2B-BA51-62851AA64803}" srcOrd="10" destOrd="0" presId="urn:microsoft.com/office/officeart/2009/3/layout/RandomtoResultProcess"/>
    <dgm:cxn modelId="{1A2CE10D-2C4C-4E19-A9F5-075EFA05A313}" type="presParOf" srcId="{89BE5874-0B50-4EE2-B217-A97B8A22F4E2}" destId="{424F4AD4-21F5-47CE-A8C0-314E1DF3A952}" srcOrd="11" destOrd="0" presId="urn:microsoft.com/office/officeart/2009/3/layout/RandomtoResultProcess"/>
    <dgm:cxn modelId="{F1AE1B02-BFD0-4091-879C-4F8D48EF3A85}" type="presParOf" srcId="{89BE5874-0B50-4EE2-B217-A97B8A22F4E2}" destId="{46479D78-F443-4816-8A00-C16754D9FC32}" srcOrd="12" destOrd="0" presId="urn:microsoft.com/office/officeart/2009/3/layout/RandomtoResultProcess"/>
    <dgm:cxn modelId="{8BC94035-8520-45F9-A51C-7D10B8A54297}" type="presParOf" srcId="{89BE5874-0B50-4EE2-B217-A97B8A22F4E2}" destId="{6B4CA4FE-D234-41BC-91D6-21515BEA6600}" srcOrd="13" destOrd="0" presId="urn:microsoft.com/office/officeart/2009/3/layout/RandomtoResultProcess"/>
    <dgm:cxn modelId="{2B334D36-EC09-4A31-8C97-B7B51CE1D3CF}" type="presParOf" srcId="{89BE5874-0B50-4EE2-B217-A97B8A22F4E2}" destId="{5D34E409-D797-49AF-BA52-08FEE5CBDD06}" srcOrd="14" destOrd="0" presId="urn:microsoft.com/office/officeart/2009/3/layout/RandomtoResultProcess"/>
    <dgm:cxn modelId="{772BE394-73E3-439A-BB33-5FF867898728}" type="presParOf" srcId="{89BE5874-0B50-4EE2-B217-A97B8A22F4E2}" destId="{DFB6D0EF-4C12-4C1C-A690-EA4D45AF1026}" srcOrd="15" destOrd="0" presId="urn:microsoft.com/office/officeart/2009/3/layout/RandomtoResultProcess"/>
    <dgm:cxn modelId="{AB8E7149-6445-4F73-9A03-C3517320F91F}" type="presParOf" srcId="{89BE5874-0B50-4EE2-B217-A97B8A22F4E2}" destId="{7D9FC09B-574B-4920-95E2-A9C836DC4BD3}" srcOrd="16" destOrd="0" presId="urn:microsoft.com/office/officeart/2009/3/layout/RandomtoResultProcess"/>
    <dgm:cxn modelId="{B5D4D995-C1F3-4D6F-AD45-CE735015C7EE}" type="presParOf" srcId="{89BE5874-0B50-4EE2-B217-A97B8A22F4E2}" destId="{0A8A1EF3-333E-4556-B4B2-4A8F04456A09}" srcOrd="17" destOrd="0" presId="urn:microsoft.com/office/officeart/2009/3/layout/RandomtoResultProcess"/>
    <dgm:cxn modelId="{4E917156-8CB9-4733-8D26-3A8E840ADE9A}" type="presParOf" srcId="{89BE5874-0B50-4EE2-B217-A97B8A22F4E2}" destId="{01BA8261-DC22-41EC-92A1-75EBD157B3B8}" srcOrd="18" destOrd="0" presId="urn:microsoft.com/office/officeart/2009/3/layout/RandomtoResultProcess"/>
    <dgm:cxn modelId="{1EF8C078-3338-4E4E-A9C8-D71A86833E6D}" type="presParOf" srcId="{7C7C49C7-34C6-4D3A-AA75-EDAC67272584}" destId="{AD5BD9A8-F5A5-4E46-ABFA-42513DD85B7C}" srcOrd="1" destOrd="0" presId="urn:microsoft.com/office/officeart/2009/3/layout/RandomtoResultProcess"/>
    <dgm:cxn modelId="{C6F8BA74-E3AA-40E5-B53A-8AD926549F15}" type="presParOf" srcId="{AD5BD9A8-F5A5-4E46-ABFA-42513DD85B7C}" destId="{624A4078-B9DD-41E4-8A01-319C4B52469D}" srcOrd="0" destOrd="0" presId="urn:microsoft.com/office/officeart/2009/3/layout/RandomtoResultProcess"/>
    <dgm:cxn modelId="{A9B79A7A-0FAE-49BE-BF07-E6F891B3D4EB}" type="presParOf" srcId="{AD5BD9A8-F5A5-4E46-ABFA-42513DD85B7C}" destId="{9F1D13FE-731D-4714-B581-76896C8DAD90}" srcOrd="1" destOrd="0" presId="urn:microsoft.com/office/officeart/2009/3/layout/RandomtoResultProcess"/>
    <dgm:cxn modelId="{34B446D4-9012-4968-B246-573D77DCCC2D}" type="presParOf" srcId="{7C7C49C7-34C6-4D3A-AA75-EDAC67272584}" destId="{BBDB53C5-95C2-4530-B29F-297DB88E6594}" srcOrd="2" destOrd="0" presId="urn:microsoft.com/office/officeart/2009/3/layout/RandomtoResultProcess"/>
    <dgm:cxn modelId="{32410B2E-E769-4AB0-989D-D391985D8EC6}" type="presParOf" srcId="{BBDB53C5-95C2-4530-B29F-297DB88E6594}" destId="{23E58C32-FE18-4C32-A0DF-D21B8B0BEED4}" srcOrd="0" destOrd="0" presId="urn:microsoft.com/office/officeart/2009/3/layout/RandomtoResultProcess"/>
    <dgm:cxn modelId="{95E04D64-1C2D-4C77-A4C0-9C5601FB502E}" type="presParOf" srcId="{BBDB53C5-95C2-4530-B29F-297DB88E6594}" destId="{B14B653D-A5C3-43B5-A698-F3A092909937}" srcOrd="1" destOrd="0" presId="urn:microsoft.com/office/officeart/2009/3/layout/RandomtoResultProcess"/>
    <dgm:cxn modelId="{BC2A50F7-C464-4901-9CB3-A4633EEA64EC}" type="presParOf" srcId="{7C7C49C7-34C6-4D3A-AA75-EDAC67272584}" destId="{055AFA5B-F2FC-4FCD-AD31-7C905C7FCF60}" srcOrd="3" destOrd="0" presId="urn:microsoft.com/office/officeart/2009/3/layout/RandomtoResultProcess"/>
    <dgm:cxn modelId="{8FEAA898-3B36-488A-8CCB-78899803DD2D}" type="presParOf" srcId="{055AFA5B-F2FC-4FCD-AD31-7C905C7FCF60}" destId="{53CC8F3C-FD2C-421E-916A-E2640E7409B4}" srcOrd="0" destOrd="0" presId="urn:microsoft.com/office/officeart/2009/3/layout/RandomtoResultProcess"/>
    <dgm:cxn modelId="{5337539B-DCAF-4BB0-8F81-0FA004D8D594}" type="presParOf" srcId="{055AFA5B-F2FC-4FCD-AD31-7C905C7FCF60}" destId="{9F77305C-46AD-4CC9-840C-3E41B25B0627}" srcOrd="1" destOrd="0" presId="urn:microsoft.com/office/officeart/2009/3/layout/RandomtoResultProcess"/>
    <dgm:cxn modelId="{496B964E-E745-40C5-B6A0-840770DDCB09}" type="presParOf" srcId="{7C7C49C7-34C6-4D3A-AA75-EDAC67272584}" destId="{B30F7D31-2086-448E-80F9-E88CE9C226D7}" srcOrd="4" destOrd="0" presId="urn:microsoft.com/office/officeart/2009/3/layout/RandomtoResultProcess"/>
    <dgm:cxn modelId="{E10FAB2B-6FB5-45CC-B442-E064F16BF66B}" type="presParOf" srcId="{B30F7D31-2086-448E-80F9-E88CE9C226D7}" destId="{7225ECF3-1F7D-4392-A099-87E5BC07B499}" srcOrd="0" destOrd="0" presId="urn:microsoft.com/office/officeart/2009/3/layout/RandomtoResultProcess"/>
    <dgm:cxn modelId="{161AB68F-9C86-49DF-BCBF-25850822EA03}" type="presParOf" srcId="{B30F7D31-2086-448E-80F9-E88CE9C226D7}" destId="{E04F7647-13C8-41D9-B4AA-09F285DC815A}" srcOrd="1" destOrd="0" presId="urn:microsoft.com/office/officeart/2009/3/layout/RandomtoResult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D6CCEC-6AA2-4340-972B-C612C56A8BFB}">
      <dsp:nvSpPr>
        <dsp:cNvPr id="0" name=""/>
        <dsp:cNvSpPr/>
      </dsp:nvSpPr>
      <dsp:spPr>
        <a:xfrm>
          <a:off x="0" y="0"/>
          <a:ext cx="1325562" cy="1325562"/>
        </a:xfrm>
        <a:prstGeom prst="pie">
          <a:avLst>
            <a:gd name="adj1" fmla="val 5400000"/>
            <a:gd name="adj2" fmla="val 16200000"/>
          </a:avLst>
        </a:prstGeom>
        <a:solidFill>
          <a:schemeClr val="accent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78AB5F7B-89FE-4DCB-84C0-94C7295BB7FC}">
      <dsp:nvSpPr>
        <dsp:cNvPr id="0" name=""/>
        <dsp:cNvSpPr/>
      </dsp:nvSpPr>
      <dsp:spPr>
        <a:xfrm>
          <a:off x="662781" y="0"/>
          <a:ext cx="5557319" cy="1325562"/>
        </a:xfrm>
        <a:prstGeom prst="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220980" tIns="220980" rIns="220980" bIns="220980" numCol="1" spcCol="1270" anchor="ctr" anchorCtr="0">
          <a:noAutofit/>
        </a:bodyPr>
        <a:lstStyle/>
        <a:p>
          <a:pPr marL="0" lvl="0" indent="0" algn="ctr" defTabSz="2578100">
            <a:lnSpc>
              <a:spcPct val="90000"/>
            </a:lnSpc>
            <a:spcBef>
              <a:spcPct val="0"/>
            </a:spcBef>
            <a:spcAft>
              <a:spcPct val="35000"/>
            </a:spcAft>
            <a:buNone/>
          </a:pPr>
          <a:r>
            <a:rPr lang="en-US" sz="5800" b="1" kern="1200"/>
            <a:t>MERGE SORT</a:t>
          </a:r>
          <a:endParaRPr lang="en-US" sz="5800" kern="1200"/>
        </a:p>
      </dsp:txBody>
      <dsp:txXfrm>
        <a:off x="662781" y="0"/>
        <a:ext cx="5557319" cy="132556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F734A5-A34F-460E-AD1A-A0178EFCED55}">
      <dsp:nvSpPr>
        <dsp:cNvPr id="0" name=""/>
        <dsp:cNvSpPr/>
      </dsp:nvSpPr>
      <dsp:spPr>
        <a:xfrm>
          <a:off x="0" y="0"/>
          <a:ext cx="6477000" cy="460800"/>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None/>
          </a:pPr>
          <a:r>
            <a:rPr lang="en-US" sz="1600" b="1" kern="1200"/>
            <a:t>MERGE SORT N</a:t>
          </a:r>
          <a:r>
            <a:rPr lang="az-Latn-AZ" sz="1600" b="1" kern="1200"/>
            <a:t>ədir</a:t>
          </a:r>
          <a:r>
            <a:rPr lang="en-US" sz="1600" b="1" kern="1200"/>
            <a:t>?</a:t>
          </a:r>
          <a:endParaRPr lang="en-US" sz="1600" kern="1200"/>
        </a:p>
      </dsp:txBody>
      <dsp:txXfrm>
        <a:off x="0" y="0"/>
        <a:ext cx="6477000" cy="460800"/>
      </dsp:txXfrm>
    </dsp:sp>
    <dsp:sp modelId="{02A298A2-73D1-4E96-8C84-0184C59F7555}">
      <dsp:nvSpPr>
        <dsp:cNvPr id="0" name=""/>
        <dsp:cNvSpPr/>
      </dsp:nvSpPr>
      <dsp:spPr>
        <a:xfrm>
          <a:off x="0" y="473559"/>
          <a:ext cx="6477000" cy="702720"/>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3376C3-A228-4CB8-83D0-CB7AA25094C6}">
      <dsp:nvSpPr>
        <dsp:cNvPr id="0" name=""/>
        <dsp:cNvSpPr/>
      </dsp:nvSpPr>
      <dsp:spPr>
        <a:xfrm>
          <a:off x="0" y="324842"/>
          <a:ext cx="5132226" cy="2639660"/>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20904" tIns="120904" rIns="120904" bIns="64770" numCol="1" spcCol="1270" anchor="t" anchorCtr="0">
          <a:noAutofit/>
        </a:bodyPr>
        <a:lstStyle/>
        <a:p>
          <a:pPr marL="0" lvl="0" indent="0" algn="l" defTabSz="755650">
            <a:lnSpc>
              <a:spcPct val="90000"/>
            </a:lnSpc>
            <a:spcBef>
              <a:spcPct val="0"/>
            </a:spcBef>
            <a:spcAft>
              <a:spcPct val="35000"/>
            </a:spcAft>
            <a:buNone/>
          </a:pPr>
          <a:r>
            <a:rPr lang="en-US" sz="1700" b="0" i="0" kern="1200"/>
            <a:t>Birləşdirmə çeşidləmə ən səmərəli çeşidləmə alqoritmlərindən biridir. O, parçala və qalib gəl strategiyasına əsaslanır. Birləşdirmə çeşidi, hər birində yalnız bir element olana qədər siyahıları davamlı olaraq bir neçə alt siyahıya endirir, sonra həmin alt siyahıları çeşidlənmiş siyahıda birləşdirir.</a:t>
          </a:r>
          <a:endParaRPr lang="en-US" sz="1700" kern="1200"/>
        </a:p>
      </dsp:txBody>
      <dsp:txXfrm>
        <a:off x="0" y="324842"/>
        <a:ext cx="5132226" cy="1759773"/>
      </dsp:txXfrm>
    </dsp:sp>
    <dsp:sp modelId="{D277A8DD-5CE7-4F3D-813B-A073940681C5}">
      <dsp:nvSpPr>
        <dsp:cNvPr id="0" name=""/>
        <dsp:cNvSpPr/>
      </dsp:nvSpPr>
      <dsp:spPr>
        <a:xfrm>
          <a:off x="1051179" y="2084616"/>
          <a:ext cx="5132226" cy="979200"/>
        </a:xfrm>
        <a:prstGeom prst="roundRect">
          <a:avLst>
            <a:gd name="adj" fmla="val 10000"/>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a:scene3d>
          <a:camera prst="orthographicFront"/>
          <a:lightRig rig="threePt" dir="t">
            <a:rot lat="0" lon="0" rev="7500000"/>
          </a:lightRig>
        </a:scene3d>
        <a:sp3d z="152400" extrusionH="63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E60BB3B-E253-486D-87B3-315BB59C1ACF}">
      <dsp:nvSpPr>
        <dsp:cNvPr id="0" name=""/>
        <dsp:cNvSpPr/>
      </dsp:nvSpPr>
      <dsp:spPr>
        <a:xfrm>
          <a:off x="0" y="610598"/>
          <a:ext cx="10667999" cy="3411450"/>
        </a:xfrm>
        <a:prstGeom prst="rect">
          <a:avLst/>
        </a:prstGeom>
        <a:solidFill>
          <a:schemeClr val="dk1">
            <a:alpha val="90000"/>
            <a:tint val="4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827955" tIns="791464" rIns="827955" bIns="270256" numCol="1" spcCol="1270" anchor="t" anchorCtr="0">
          <a:noAutofit/>
        </a:bodyPr>
        <a:lstStyle/>
        <a:p>
          <a:pPr marL="285750" lvl="1" indent="-285750" algn="l" defTabSz="1689100">
            <a:lnSpc>
              <a:spcPct val="90000"/>
            </a:lnSpc>
            <a:spcBef>
              <a:spcPct val="0"/>
            </a:spcBef>
            <a:spcAft>
              <a:spcPct val="15000"/>
            </a:spcAft>
            <a:buChar char="•"/>
          </a:pPr>
          <a:r>
            <a:rPr lang="en-US" sz="3800" b="0" kern="1200"/>
            <a:t>Y</a:t>
          </a:r>
          <a:r>
            <a:rPr lang="en-US" sz="3800" b="0" i="0" kern="1200"/>
            <a:t>uxarıdan başlayır və aşağıya doğru işləyir, </a:t>
          </a:r>
          <a:r>
            <a:rPr lang="en-US" sz="3800" b="0" i="0" kern="1200">
              <a:hlinkClick xmlns:r="http://schemas.openxmlformats.org/officeDocument/2006/relationships" r:id="rId1"/>
            </a:rPr>
            <a:t>massivi</a:t>
          </a:r>
          <a:r>
            <a:rPr lang="en-US" sz="3800" b="0" i="0" kern="1200"/>
            <a:t> yarıya bölür, rekursiv zəng edir və massiv ağacının altına çatana qədər nəticələri birləşdirir.</a:t>
          </a:r>
          <a:endParaRPr lang="en-US" sz="3800" kern="1200"/>
        </a:p>
      </dsp:txBody>
      <dsp:txXfrm>
        <a:off x="0" y="610598"/>
        <a:ext cx="10667999" cy="3411450"/>
      </dsp:txXfrm>
    </dsp:sp>
    <dsp:sp modelId="{3DFC432E-A5E9-4948-A46B-9C8C4F24F222}">
      <dsp:nvSpPr>
        <dsp:cNvPr id="0" name=""/>
        <dsp:cNvSpPr/>
      </dsp:nvSpPr>
      <dsp:spPr>
        <a:xfrm>
          <a:off x="533399" y="49718"/>
          <a:ext cx="7467599" cy="1121760"/>
        </a:xfrm>
        <a:prstGeom prst="roundRect">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82257" tIns="0" rIns="282257" bIns="0" numCol="1" spcCol="1270" anchor="ctr" anchorCtr="0">
          <a:noAutofit/>
        </a:bodyPr>
        <a:lstStyle/>
        <a:p>
          <a:pPr marL="0" lvl="0" indent="0" algn="l" defTabSz="1689100">
            <a:lnSpc>
              <a:spcPct val="90000"/>
            </a:lnSpc>
            <a:spcBef>
              <a:spcPct val="0"/>
            </a:spcBef>
            <a:spcAft>
              <a:spcPct val="35000"/>
            </a:spcAft>
            <a:buNone/>
          </a:pPr>
          <a:r>
            <a:rPr lang="en-US" sz="3800" b="0" i="0" kern="1200"/>
            <a:t>Yuxarıdan aşağıya yanaşma</a:t>
          </a:r>
          <a:endParaRPr lang="en-US" sz="3800" kern="1200"/>
        </a:p>
      </dsp:txBody>
      <dsp:txXfrm>
        <a:off x="588159" y="104478"/>
        <a:ext cx="7358079" cy="101224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2F61A3-9BFB-4547-8CEF-1C2720F1B7AA}">
      <dsp:nvSpPr>
        <dsp:cNvPr id="0" name=""/>
        <dsp:cNvSpPr/>
      </dsp:nvSpPr>
      <dsp:spPr>
        <a:xfrm>
          <a:off x="256" y="1245837"/>
          <a:ext cx="2173562" cy="1792734"/>
        </a:xfrm>
        <a:prstGeom prst="roundRect">
          <a:avLst>
            <a:gd name="adj" fmla="val 10000"/>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AACAFAB8-819B-44FF-A2F1-8EDECFEFF028}">
      <dsp:nvSpPr>
        <dsp:cNvPr id="0" name=""/>
        <dsp:cNvSpPr/>
      </dsp:nvSpPr>
      <dsp:spPr>
        <a:xfrm>
          <a:off x="1135999" y="1744321"/>
          <a:ext cx="2826299" cy="2826299"/>
        </a:xfrm>
        <a:prstGeom prst="leftCircularArrow">
          <a:avLst>
            <a:gd name="adj1" fmla="val 3482"/>
            <a:gd name="adj2" fmla="val 431835"/>
            <a:gd name="adj3" fmla="val 2022722"/>
            <a:gd name="adj4" fmla="val 8839866"/>
            <a:gd name="adj5" fmla="val 4062"/>
          </a:avLst>
        </a:prstGeom>
        <a:solidFill>
          <a:schemeClr val="accent2">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sp>
    <dsp:sp modelId="{A373FD82-2FA3-48A7-B511-4F8CAA639DE7}">
      <dsp:nvSpPr>
        <dsp:cNvPr id="0" name=""/>
        <dsp:cNvSpPr/>
      </dsp:nvSpPr>
      <dsp:spPr>
        <a:xfrm>
          <a:off x="264784" y="2214423"/>
          <a:ext cx="2369028" cy="1648296"/>
        </a:xfrm>
        <a:prstGeom prst="roundRect">
          <a:avLst>
            <a:gd name="adj" fmla="val 10000"/>
          </a:avLst>
        </a:prstGeom>
        <a:solidFill>
          <a:schemeClr val="accent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sz="1400" b="0" i="0" kern="1200" dirty="0" err="1"/>
            <a:t>Birləşdirici</a:t>
          </a:r>
          <a:r>
            <a:rPr lang="en-US" sz="1400" b="0" i="0" kern="1200" dirty="0"/>
            <a:t> </a:t>
          </a:r>
          <a:r>
            <a:rPr lang="en-US" sz="1400" b="0" i="0" kern="1200" dirty="0" err="1"/>
            <a:t>çeşidləmə</a:t>
          </a:r>
          <a:r>
            <a:rPr lang="en-US" sz="1400" b="0" i="0" kern="1200" dirty="0"/>
            <a:t> O(n*log(n)) </a:t>
          </a:r>
          <a:r>
            <a:rPr lang="en-US" sz="1400" b="0" i="0" kern="1200" dirty="0" err="1"/>
            <a:t>vaxtında</a:t>
          </a:r>
          <a:r>
            <a:rPr lang="en-US" sz="1400" b="0" i="0" kern="1200" dirty="0"/>
            <a:t> </a:t>
          </a:r>
          <a:r>
            <a:rPr lang="en-US" sz="1400" b="0" i="0" kern="1200" dirty="0" err="1"/>
            <a:t>bir</a:t>
          </a:r>
          <a:r>
            <a:rPr lang="en-US" sz="1400" b="0" i="0" kern="1200" dirty="0"/>
            <a:t> </a:t>
          </a:r>
          <a:r>
            <a:rPr lang="en-US" sz="1400" b="0" i="0" kern="1200" dirty="0" err="1"/>
            <a:t>siyahını</a:t>
          </a:r>
          <a:r>
            <a:rPr lang="en-US" sz="1400" b="0" i="0" kern="1200" dirty="0"/>
            <a:t> </a:t>
          </a:r>
          <a:r>
            <a:rPr lang="en-US" sz="1400" b="0" i="0" kern="1200" dirty="0" err="1"/>
            <a:t>səmərəli</a:t>
          </a:r>
          <a:r>
            <a:rPr lang="en-US" sz="1400" b="0" i="0" kern="1200" dirty="0"/>
            <a:t> </a:t>
          </a:r>
          <a:r>
            <a:rPr lang="en-US" sz="1400" b="0" i="0" kern="1200" dirty="0" err="1"/>
            <a:t>şəkildə</a:t>
          </a:r>
          <a:r>
            <a:rPr lang="en-US" sz="1400" b="0" i="0" kern="1200" dirty="0"/>
            <a:t> </a:t>
          </a:r>
          <a:r>
            <a:rPr lang="en-US" sz="1400" b="0" i="0" kern="1200" dirty="0" err="1"/>
            <a:t>çeşidləyə</a:t>
          </a:r>
          <a:r>
            <a:rPr lang="en-US" sz="1400" b="0" i="0" kern="1200" dirty="0"/>
            <a:t> </a:t>
          </a:r>
          <a:r>
            <a:rPr lang="en-US" sz="1400" b="0" i="0" kern="1200" dirty="0" err="1"/>
            <a:t>bilər</a:t>
          </a:r>
          <a:r>
            <a:rPr lang="en-US" sz="1400" b="0" i="0" kern="1200" dirty="0"/>
            <a:t>.</a:t>
          </a:r>
          <a:endParaRPr lang="en-US" sz="1400" kern="1200" dirty="0"/>
        </a:p>
      </dsp:txBody>
      <dsp:txXfrm>
        <a:off x="313061" y="2262700"/>
        <a:ext cx="2272474" cy="1551742"/>
      </dsp:txXfrm>
    </dsp:sp>
    <dsp:sp modelId="{7B239F97-8C07-45FD-956B-6F1C6B108C90}">
      <dsp:nvSpPr>
        <dsp:cNvPr id="0" name=""/>
        <dsp:cNvSpPr/>
      </dsp:nvSpPr>
      <dsp:spPr>
        <a:xfrm>
          <a:off x="3102424" y="1563856"/>
          <a:ext cx="2173562" cy="1792734"/>
        </a:xfrm>
        <a:prstGeom prst="roundRect">
          <a:avLst>
            <a:gd name="adj" fmla="val 10000"/>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FE6FB00E-141D-4B6A-B1EB-1F946692E75B}">
      <dsp:nvSpPr>
        <dsp:cNvPr id="0" name=""/>
        <dsp:cNvSpPr/>
      </dsp:nvSpPr>
      <dsp:spPr>
        <a:xfrm>
          <a:off x="4268139" y="133288"/>
          <a:ext cx="3079575" cy="3079575"/>
        </a:xfrm>
        <a:prstGeom prst="circularArrow">
          <a:avLst>
            <a:gd name="adj1" fmla="val 3196"/>
            <a:gd name="adj2" fmla="val 393633"/>
            <a:gd name="adj3" fmla="val 19380569"/>
            <a:gd name="adj4" fmla="val 12525224"/>
            <a:gd name="adj5" fmla="val 3728"/>
          </a:avLst>
        </a:prstGeom>
        <a:solidFill>
          <a:schemeClr val="accent2">
            <a:hueOff val="-6211472"/>
            <a:satOff val="-26755"/>
            <a:lumOff val="16079"/>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sp>
    <dsp:sp modelId="{A4659930-FB1B-49A1-8F55-739923112942}">
      <dsp:nvSpPr>
        <dsp:cNvPr id="0" name=""/>
        <dsp:cNvSpPr/>
      </dsp:nvSpPr>
      <dsp:spPr>
        <a:xfrm>
          <a:off x="3385209" y="983651"/>
          <a:ext cx="2332512" cy="1160408"/>
        </a:xfrm>
        <a:prstGeom prst="roundRect">
          <a:avLst>
            <a:gd name="adj" fmla="val 10000"/>
          </a:avLst>
        </a:prstGeom>
        <a:solidFill>
          <a:schemeClr val="accent2">
            <a:hueOff val="-4140981"/>
            <a:satOff val="-17836"/>
            <a:lumOff val="10719"/>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sz="1400" b="0" i="0" kern="1200" dirty="0" err="1"/>
            <a:t>Birləşdirmə</a:t>
          </a:r>
          <a:r>
            <a:rPr lang="en-US" sz="1400" b="0" i="0" kern="1200" dirty="0"/>
            <a:t> </a:t>
          </a:r>
          <a:r>
            <a:rPr lang="en-US" sz="1400" b="0" i="0" kern="1200" dirty="0" err="1"/>
            <a:t>çeşidi</a:t>
          </a:r>
          <a:r>
            <a:rPr lang="en-US" sz="1400" b="0" i="0" kern="1200" dirty="0"/>
            <a:t> </a:t>
          </a:r>
          <a:r>
            <a:rPr lang="en-US" sz="1400" b="0" i="0" kern="1200" dirty="0" err="1"/>
            <a:t>daha</a:t>
          </a:r>
          <a:r>
            <a:rPr lang="en-US" sz="1400" b="0" i="0" kern="1200" dirty="0"/>
            <a:t> </a:t>
          </a:r>
          <a:r>
            <a:rPr lang="en-US" sz="1400" b="0" i="0" kern="1200" dirty="0" err="1"/>
            <a:t>çox</a:t>
          </a:r>
          <a:r>
            <a:rPr lang="en-US" sz="1400" b="0" i="0" kern="1200" dirty="0"/>
            <a:t> </a:t>
          </a:r>
          <a:r>
            <a:rPr lang="en-US" sz="1400" b="0" i="0" kern="1200" dirty="0" err="1"/>
            <a:t>yer</a:t>
          </a:r>
          <a:r>
            <a:rPr lang="en-US" sz="1400" b="0" i="0" kern="1200" dirty="0"/>
            <a:t> </a:t>
          </a:r>
          <a:r>
            <a:rPr lang="en-US" sz="1400" b="0" i="0" kern="1200" dirty="0" err="1"/>
            <a:t>tutmadan</a:t>
          </a:r>
          <a:r>
            <a:rPr lang="en-US" sz="1400" b="0" i="0" kern="1200" dirty="0"/>
            <a:t> </a:t>
          </a:r>
          <a:r>
            <a:rPr lang="en-US" sz="1400" b="0" i="0" kern="1200" dirty="0" err="1">
              <a:hlinkClick xmlns:r="http://schemas.openxmlformats.org/officeDocument/2006/relationships" r:id="rId1"/>
            </a:rPr>
            <a:t>əlaqəli</a:t>
          </a:r>
          <a:r>
            <a:rPr lang="en-US" sz="1400" b="0" i="0" kern="1200" dirty="0">
              <a:hlinkClick xmlns:r="http://schemas.openxmlformats.org/officeDocument/2006/relationships" r:id="rId1"/>
            </a:rPr>
            <a:t> </a:t>
          </a:r>
          <a:r>
            <a:rPr lang="en-US" sz="1400" b="0" i="0" kern="1200" dirty="0" err="1">
              <a:hlinkClick xmlns:r="http://schemas.openxmlformats.org/officeDocument/2006/relationships" r:id="rId1"/>
            </a:rPr>
            <a:t>siyahılarla</a:t>
          </a:r>
          <a:r>
            <a:rPr lang="en-US" sz="1400" b="0" i="0" kern="1200" dirty="0"/>
            <a:t> </a:t>
          </a:r>
          <a:r>
            <a:rPr lang="en-US" sz="1400" b="0" i="0" kern="1200" dirty="0" err="1"/>
            <a:t>istifadə</a:t>
          </a:r>
          <a:r>
            <a:rPr lang="en-US" sz="1400" b="0" i="0" kern="1200" dirty="0"/>
            <a:t> </a:t>
          </a:r>
          <a:r>
            <a:rPr lang="en-US" sz="1400" b="0" i="0" kern="1200" dirty="0" err="1"/>
            <a:t>edilə</a:t>
          </a:r>
          <a:r>
            <a:rPr lang="en-US" sz="1400" b="0" i="0" kern="1200" dirty="0"/>
            <a:t> </a:t>
          </a:r>
          <a:r>
            <a:rPr lang="en-US" sz="1400" b="0" i="0" kern="1200" dirty="0" err="1"/>
            <a:t>bilər</a:t>
          </a:r>
          <a:r>
            <a:rPr lang="en-US" sz="1400" b="0" i="0" kern="1200" dirty="0"/>
            <a:t> .</a:t>
          </a:r>
          <a:endParaRPr lang="en-US" sz="1400" kern="1200" dirty="0"/>
        </a:p>
      </dsp:txBody>
      <dsp:txXfrm>
        <a:off x="3419196" y="1017638"/>
        <a:ext cx="2264538" cy="1092434"/>
      </dsp:txXfrm>
    </dsp:sp>
    <dsp:sp modelId="{A17ABDE4-D70F-449D-95FE-9197D8CC3992}">
      <dsp:nvSpPr>
        <dsp:cNvPr id="0" name=""/>
        <dsp:cNvSpPr/>
      </dsp:nvSpPr>
      <dsp:spPr>
        <a:xfrm>
          <a:off x="6186334" y="1331350"/>
          <a:ext cx="2173562" cy="1792734"/>
        </a:xfrm>
        <a:prstGeom prst="roundRect">
          <a:avLst>
            <a:gd name="adj" fmla="val 10000"/>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90702AE1-C1D1-4692-9990-A7AE6A8B8D4D}">
      <dsp:nvSpPr>
        <dsp:cNvPr id="0" name=""/>
        <dsp:cNvSpPr/>
      </dsp:nvSpPr>
      <dsp:spPr>
        <a:xfrm>
          <a:off x="7347788" y="1647572"/>
          <a:ext cx="2909796" cy="2909796"/>
        </a:xfrm>
        <a:prstGeom prst="leftCircularArrow">
          <a:avLst>
            <a:gd name="adj1" fmla="val 3382"/>
            <a:gd name="adj2" fmla="val 418447"/>
            <a:gd name="adj3" fmla="val 2167729"/>
            <a:gd name="adj4" fmla="val 8998260"/>
            <a:gd name="adj5" fmla="val 3946"/>
          </a:avLst>
        </a:prstGeom>
        <a:solidFill>
          <a:schemeClr val="accent2">
            <a:hueOff val="-12422943"/>
            <a:satOff val="-53509"/>
            <a:lumOff val="32157"/>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sp>
    <dsp:sp modelId="{B98E67F1-7FE9-4820-AF36-D01D6E8C28A0}">
      <dsp:nvSpPr>
        <dsp:cNvPr id="0" name=""/>
        <dsp:cNvSpPr/>
      </dsp:nvSpPr>
      <dsp:spPr>
        <a:xfrm>
          <a:off x="6375047" y="2470963"/>
          <a:ext cx="2520656" cy="1306242"/>
        </a:xfrm>
        <a:prstGeom prst="roundRect">
          <a:avLst>
            <a:gd name="adj" fmla="val 10000"/>
          </a:avLst>
        </a:prstGeom>
        <a:solidFill>
          <a:schemeClr val="accent2">
            <a:hueOff val="-8281963"/>
            <a:satOff val="-35673"/>
            <a:lumOff val="21438"/>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4765" tIns="16510" rIns="24765" bIns="16510" numCol="1" spcCol="1270" anchor="ctr" anchorCtr="0">
          <a:noAutofit/>
        </a:bodyPr>
        <a:lstStyle/>
        <a:p>
          <a:pPr marL="0" lvl="0" indent="0" algn="ctr" defTabSz="577850">
            <a:lnSpc>
              <a:spcPct val="90000"/>
            </a:lnSpc>
            <a:spcBef>
              <a:spcPct val="0"/>
            </a:spcBef>
            <a:spcAft>
              <a:spcPct val="35000"/>
            </a:spcAft>
            <a:buNone/>
          </a:pPr>
          <a:r>
            <a:rPr lang="en-US" sz="1300" b="0" i="0" kern="1200" dirty="0" err="1">
              <a:solidFill>
                <a:schemeClr val="bg1"/>
              </a:solidFill>
            </a:rPr>
            <a:t>Siyahıdakı</a:t>
          </a:r>
          <a:r>
            <a:rPr lang="en-US" sz="1300" b="0" i="0" kern="1200" dirty="0">
              <a:solidFill>
                <a:schemeClr val="bg1"/>
              </a:solidFill>
            </a:rPr>
            <a:t> </a:t>
          </a:r>
          <a:r>
            <a:rPr lang="en-US" sz="1300" b="0" i="0" kern="1200" dirty="0" err="1">
              <a:solidFill>
                <a:schemeClr val="bg1"/>
              </a:solidFill>
            </a:rPr>
            <a:t>inversiyaların</a:t>
          </a:r>
          <a:r>
            <a:rPr lang="en-US" sz="1300" b="0" i="0" kern="1200" dirty="0">
              <a:solidFill>
                <a:schemeClr val="bg1"/>
              </a:solidFill>
            </a:rPr>
            <a:t> </a:t>
          </a:r>
          <a:r>
            <a:rPr lang="en-US" sz="1300" b="0" i="0" kern="1200" dirty="0" err="1">
              <a:solidFill>
                <a:schemeClr val="bg1"/>
              </a:solidFill>
            </a:rPr>
            <a:t>sayını</a:t>
          </a:r>
          <a:r>
            <a:rPr lang="en-US" sz="1300" b="0" i="0" kern="1200" dirty="0">
              <a:solidFill>
                <a:schemeClr val="bg1"/>
              </a:solidFill>
            </a:rPr>
            <a:t> </a:t>
          </a:r>
          <a:r>
            <a:rPr lang="en-US" sz="1300" b="0" i="0" kern="1200" dirty="0" err="1">
              <a:solidFill>
                <a:schemeClr val="bg1"/>
              </a:solidFill>
            </a:rPr>
            <a:t>hesablamaq</a:t>
          </a:r>
          <a:r>
            <a:rPr lang="en-US" sz="1300" b="0" i="0" kern="1200" dirty="0">
              <a:solidFill>
                <a:schemeClr val="bg1"/>
              </a:solidFill>
            </a:rPr>
            <a:t> </a:t>
          </a:r>
          <a:r>
            <a:rPr lang="en-US" sz="1300" b="0" i="0" kern="1200" dirty="0" err="1">
              <a:solidFill>
                <a:schemeClr val="bg1"/>
              </a:solidFill>
            </a:rPr>
            <a:t>üçün</a:t>
          </a:r>
          <a:r>
            <a:rPr lang="en-US" sz="1300" b="0" i="0" kern="1200" dirty="0">
              <a:solidFill>
                <a:schemeClr val="bg1"/>
              </a:solidFill>
            </a:rPr>
            <a:t> </a:t>
          </a:r>
          <a:r>
            <a:rPr lang="en-US" sz="1300" b="0" i="0" kern="1200" dirty="0" err="1">
              <a:solidFill>
                <a:schemeClr val="bg1"/>
              </a:solidFill>
            </a:rPr>
            <a:t>birləşmə</a:t>
          </a:r>
          <a:r>
            <a:rPr lang="en-US" sz="1300" b="0" i="0" kern="1200" dirty="0">
              <a:solidFill>
                <a:schemeClr val="bg1"/>
              </a:solidFill>
            </a:rPr>
            <a:t> </a:t>
          </a:r>
          <a:r>
            <a:rPr lang="en-US" sz="1300" b="0" i="0" kern="1200" dirty="0" err="1">
              <a:solidFill>
                <a:schemeClr val="bg1"/>
              </a:solidFill>
            </a:rPr>
            <a:t>çeşidləmə</a:t>
          </a:r>
          <a:r>
            <a:rPr lang="en-US" sz="1300" b="0" i="0" kern="1200" dirty="0">
              <a:solidFill>
                <a:schemeClr val="bg1"/>
              </a:solidFill>
            </a:rPr>
            <a:t> </a:t>
          </a:r>
          <a:r>
            <a:rPr lang="en-US" sz="1300" b="0" i="0" kern="1200" dirty="0" err="1">
              <a:solidFill>
                <a:schemeClr val="bg1"/>
              </a:solidFill>
            </a:rPr>
            <a:t>alqoritmi</a:t>
          </a:r>
          <a:r>
            <a:rPr lang="en-US" sz="1300" b="0" i="0" kern="1200" dirty="0">
              <a:solidFill>
                <a:schemeClr val="bg1"/>
              </a:solidFill>
            </a:rPr>
            <a:t> </a:t>
          </a:r>
          <a:r>
            <a:rPr lang="en-US" sz="1300" b="0" i="0" kern="1200" dirty="0" err="1">
              <a:solidFill>
                <a:schemeClr val="bg1"/>
              </a:solidFill>
            </a:rPr>
            <a:t>istifadə</a:t>
          </a:r>
          <a:r>
            <a:rPr lang="en-US" sz="1300" b="0" i="0" kern="1200" dirty="0">
              <a:solidFill>
                <a:schemeClr val="bg1"/>
              </a:solidFill>
            </a:rPr>
            <a:t> </a:t>
          </a:r>
          <a:r>
            <a:rPr lang="en-US" sz="1300" b="0" i="0" kern="1200" dirty="0" err="1">
              <a:solidFill>
                <a:schemeClr val="bg1"/>
              </a:solidFill>
            </a:rPr>
            <a:t>olunur</a:t>
          </a:r>
          <a:r>
            <a:rPr lang="en-US" sz="1300" b="0" i="0" kern="1200" dirty="0">
              <a:solidFill>
                <a:schemeClr val="bg1"/>
              </a:solidFill>
            </a:rPr>
            <a:t>.</a:t>
          </a:r>
          <a:endParaRPr lang="en-US" sz="1300" kern="1200" dirty="0">
            <a:solidFill>
              <a:schemeClr val="bg1"/>
            </a:solidFill>
          </a:endParaRPr>
        </a:p>
      </dsp:txBody>
      <dsp:txXfrm>
        <a:off x="6413306" y="2509222"/>
        <a:ext cx="2444138" cy="1229724"/>
      </dsp:txXfrm>
    </dsp:sp>
    <dsp:sp modelId="{8AFD6E12-0F5D-4180-8AF6-0B05C231D0D5}">
      <dsp:nvSpPr>
        <dsp:cNvPr id="0" name=""/>
        <dsp:cNvSpPr/>
      </dsp:nvSpPr>
      <dsp:spPr>
        <a:xfrm>
          <a:off x="9364315" y="1582424"/>
          <a:ext cx="2173562" cy="1792734"/>
        </a:xfrm>
        <a:prstGeom prst="roundRect">
          <a:avLst>
            <a:gd name="adj" fmla="val 10000"/>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6EB4A987-205A-4870-B16F-686C13E7F82B}">
      <dsp:nvSpPr>
        <dsp:cNvPr id="0" name=""/>
        <dsp:cNvSpPr/>
      </dsp:nvSpPr>
      <dsp:spPr>
        <a:xfrm>
          <a:off x="9524618" y="965083"/>
          <a:ext cx="2577478" cy="1234681"/>
        </a:xfrm>
        <a:prstGeom prst="roundRect">
          <a:avLst>
            <a:gd name="adj" fmla="val 10000"/>
          </a:avLst>
        </a:prstGeom>
        <a:solidFill>
          <a:schemeClr val="accent2">
            <a:hueOff val="-12422943"/>
            <a:satOff val="-53509"/>
            <a:lumOff val="32157"/>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4765" tIns="16510" rIns="24765" bIns="16510" numCol="1" spcCol="1270" anchor="ctr" anchorCtr="0">
          <a:noAutofit/>
        </a:bodyPr>
        <a:lstStyle/>
        <a:p>
          <a:pPr marL="0" lvl="0" indent="0" algn="ctr" defTabSz="577850">
            <a:lnSpc>
              <a:spcPct val="90000"/>
            </a:lnSpc>
            <a:spcBef>
              <a:spcPct val="0"/>
            </a:spcBef>
            <a:spcAft>
              <a:spcPct val="35000"/>
            </a:spcAft>
            <a:buNone/>
          </a:pPr>
          <a:r>
            <a:rPr lang="en-US" sz="1300" b="0" i="0" kern="1200" dirty="0" err="1">
              <a:solidFill>
                <a:schemeClr val="bg1"/>
              </a:solidFill>
            </a:rPr>
            <a:t>Birləşdirmə</a:t>
          </a:r>
          <a:r>
            <a:rPr lang="en-US" sz="1300" b="0" i="0" kern="1200" dirty="0">
              <a:solidFill>
                <a:schemeClr val="bg1"/>
              </a:solidFill>
            </a:rPr>
            <a:t> </a:t>
          </a:r>
          <a:r>
            <a:rPr lang="en-US" sz="1300" b="0" i="0" kern="1200" dirty="0" err="1">
              <a:solidFill>
                <a:schemeClr val="bg1"/>
              </a:solidFill>
            </a:rPr>
            <a:t>çeşidi</a:t>
          </a:r>
          <a:r>
            <a:rPr lang="en-US" sz="1300" b="0" i="0" kern="1200" dirty="0">
              <a:solidFill>
                <a:schemeClr val="bg1"/>
              </a:solidFill>
            </a:rPr>
            <a:t> </a:t>
          </a:r>
          <a:r>
            <a:rPr lang="en-US" sz="1300" b="0" i="0" kern="1200" dirty="0" err="1">
              <a:solidFill>
                <a:schemeClr val="bg1"/>
              </a:solidFill>
            </a:rPr>
            <a:t>xarici</a:t>
          </a:r>
          <a:r>
            <a:rPr lang="en-US" sz="1300" b="0" i="0" kern="1200" dirty="0">
              <a:solidFill>
                <a:schemeClr val="bg1"/>
              </a:solidFill>
            </a:rPr>
            <a:t> </a:t>
          </a:r>
          <a:r>
            <a:rPr lang="en-US" sz="1300" b="0" i="0" kern="1200" dirty="0" err="1">
              <a:solidFill>
                <a:schemeClr val="bg1"/>
              </a:solidFill>
            </a:rPr>
            <a:t>çeşidləmədə</a:t>
          </a:r>
          <a:r>
            <a:rPr lang="en-US" sz="1300" b="0" i="0" kern="1200" dirty="0">
              <a:solidFill>
                <a:schemeClr val="bg1"/>
              </a:solidFill>
            </a:rPr>
            <a:t> </a:t>
          </a:r>
          <a:r>
            <a:rPr lang="en-US" sz="1300" b="0" i="0" kern="1200" dirty="0" err="1">
              <a:solidFill>
                <a:schemeClr val="bg1"/>
              </a:solidFill>
            </a:rPr>
            <a:t>istifadə</a:t>
          </a:r>
          <a:r>
            <a:rPr lang="en-US" sz="1300" b="0" i="0" kern="1200" dirty="0">
              <a:solidFill>
                <a:schemeClr val="bg1"/>
              </a:solidFill>
            </a:rPr>
            <a:t> </a:t>
          </a:r>
          <a:r>
            <a:rPr lang="en-US" sz="1300" b="0" i="0" kern="1200" dirty="0" err="1">
              <a:solidFill>
                <a:schemeClr val="bg1"/>
              </a:solidFill>
            </a:rPr>
            <a:t>olunur</a:t>
          </a:r>
          <a:r>
            <a:rPr lang="en-US" sz="1300" b="0" i="0" kern="1200" dirty="0">
              <a:solidFill>
                <a:schemeClr val="bg1"/>
              </a:solidFill>
            </a:rPr>
            <a:t>.</a:t>
          </a:r>
          <a:endParaRPr lang="en-US" sz="1300" kern="1200" dirty="0">
            <a:solidFill>
              <a:schemeClr val="bg1"/>
            </a:solidFill>
          </a:endParaRPr>
        </a:p>
      </dsp:txBody>
      <dsp:txXfrm>
        <a:off x="9560781" y="1001246"/>
        <a:ext cx="2505152" cy="116235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C2F601-46BC-481C-981D-0B61CC0A2985}">
      <dsp:nvSpPr>
        <dsp:cNvPr id="0" name=""/>
        <dsp:cNvSpPr/>
      </dsp:nvSpPr>
      <dsp:spPr>
        <a:xfrm>
          <a:off x="206507" y="1807193"/>
          <a:ext cx="3003825" cy="989896"/>
        </a:xfrm>
        <a:prstGeom prst="rect">
          <a:avLst/>
        </a:prstGeom>
        <a:noFill/>
        <a:ln w="6350" cap="flat" cmpd="sng" algn="ctr">
          <a:solidFill>
            <a:schemeClr val="dk1">
              <a:alpha val="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b="1" i="0" kern="1200" dirty="0" err="1">
              <a:solidFill>
                <a:schemeClr val="bg1"/>
              </a:solidFill>
            </a:rPr>
            <a:t>Kiçik</a:t>
          </a:r>
          <a:r>
            <a:rPr lang="en-US" sz="1500" b="1" i="0" kern="1200" dirty="0">
              <a:solidFill>
                <a:schemeClr val="bg1"/>
              </a:solidFill>
            </a:rPr>
            <a:t> </a:t>
          </a:r>
          <a:r>
            <a:rPr lang="en-US" sz="1500" b="1" i="0" kern="1200" dirty="0" err="1">
              <a:solidFill>
                <a:schemeClr val="bg1"/>
              </a:solidFill>
            </a:rPr>
            <a:t>verilənlər</a:t>
          </a:r>
          <a:r>
            <a:rPr lang="en-US" sz="1500" b="1" i="0" kern="1200" dirty="0">
              <a:solidFill>
                <a:schemeClr val="bg1"/>
              </a:solidFill>
            </a:rPr>
            <a:t> </a:t>
          </a:r>
          <a:r>
            <a:rPr lang="en-US" sz="1500" b="1" i="0" kern="1200" dirty="0" err="1">
              <a:solidFill>
                <a:schemeClr val="bg1"/>
              </a:solidFill>
            </a:rPr>
            <a:t>dəstləri</a:t>
          </a:r>
          <a:r>
            <a:rPr lang="en-US" sz="1500" b="1" i="0" kern="1200" dirty="0">
              <a:solidFill>
                <a:schemeClr val="bg1"/>
              </a:solidFill>
            </a:rPr>
            <a:t> </a:t>
          </a:r>
          <a:r>
            <a:rPr lang="en-US" sz="1500" b="1" i="0" kern="1200" dirty="0" err="1">
              <a:solidFill>
                <a:schemeClr val="bg1"/>
              </a:solidFill>
            </a:rPr>
            <a:t>üçün</a:t>
          </a:r>
          <a:r>
            <a:rPr lang="en-US" sz="1500" b="1" i="0" kern="1200" dirty="0">
              <a:solidFill>
                <a:schemeClr val="bg1"/>
              </a:solidFill>
            </a:rPr>
            <a:t> </a:t>
          </a:r>
          <a:r>
            <a:rPr lang="en-US" sz="1500" b="1" i="0" kern="1200" dirty="0" err="1">
              <a:solidFill>
                <a:schemeClr val="bg1"/>
              </a:solidFill>
            </a:rPr>
            <a:t>birləşmə</a:t>
          </a:r>
          <a:r>
            <a:rPr lang="en-US" sz="1500" b="1" i="0" kern="1200" dirty="0">
              <a:solidFill>
                <a:schemeClr val="bg1"/>
              </a:solidFill>
            </a:rPr>
            <a:t> </a:t>
          </a:r>
          <a:r>
            <a:rPr lang="en-US" sz="1500" b="1" i="0" kern="1200" dirty="0" err="1">
              <a:solidFill>
                <a:schemeClr val="bg1"/>
              </a:solidFill>
            </a:rPr>
            <a:t>çeşidləməsi</a:t>
          </a:r>
          <a:r>
            <a:rPr lang="en-US" sz="1500" b="1" i="0" kern="1200" dirty="0">
              <a:solidFill>
                <a:schemeClr val="bg1"/>
              </a:solidFill>
            </a:rPr>
            <a:t> </a:t>
          </a:r>
          <a:r>
            <a:rPr lang="en-US" sz="1500" b="1" i="0" kern="1200" dirty="0" err="1">
              <a:solidFill>
                <a:schemeClr val="bg1"/>
              </a:solidFill>
            </a:rPr>
            <a:t>digər</a:t>
          </a:r>
          <a:r>
            <a:rPr lang="en-US" sz="1500" b="1" i="0" kern="1200" dirty="0">
              <a:solidFill>
                <a:schemeClr val="bg1"/>
              </a:solidFill>
            </a:rPr>
            <a:t> </a:t>
          </a:r>
          <a:r>
            <a:rPr lang="en-US" sz="1500" b="1" i="0" kern="1200" dirty="0" err="1">
              <a:solidFill>
                <a:schemeClr val="bg1"/>
              </a:solidFill>
            </a:rPr>
            <a:t>çeşidləmə</a:t>
          </a:r>
          <a:r>
            <a:rPr lang="en-US" sz="1500" b="1" i="0" kern="1200" dirty="0">
              <a:solidFill>
                <a:schemeClr val="bg1"/>
              </a:solidFill>
            </a:rPr>
            <a:t> </a:t>
          </a:r>
          <a:r>
            <a:rPr lang="en-US" sz="1500" b="1" i="0" kern="1200" dirty="0" err="1">
              <a:solidFill>
                <a:schemeClr val="bg1"/>
              </a:solidFill>
            </a:rPr>
            <a:t>alqoritmlərindən</a:t>
          </a:r>
          <a:r>
            <a:rPr lang="en-US" sz="1500" b="1" i="0" kern="1200" dirty="0">
              <a:solidFill>
                <a:schemeClr val="bg1"/>
              </a:solidFill>
            </a:rPr>
            <a:t> </a:t>
          </a:r>
          <a:r>
            <a:rPr lang="en-US" sz="1500" b="1" i="0" kern="1200" dirty="0" err="1">
              <a:solidFill>
                <a:schemeClr val="bg1"/>
              </a:solidFill>
            </a:rPr>
            <a:t>daha</a:t>
          </a:r>
          <a:r>
            <a:rPr lang="en-US" sz="1500" b="1" i="0" kern="1200" dirty="0">
              <a:solidFill>
                <a:schemeClr val="bg1"/>
              </a:solidFill>
            </a:rPr>
            <a:t> </a:t>
          </a:r>
          <a:r>
            <a:rPr lang="en-US" sz="1500" b="1" i="0" kern="1200" dirty="0" err="1">
              <a:solidFill>
                <a:schemeClr val="bg1"/>
              </a:solidFill>
            </a:rPr>
            <a:t>yavaşdır</a:t>
          </a:r>
          <a:r>
            <a:rPr lang="en-US" sz="1500" b="1" i="0" kern="1200" dirty="0">
              <a:solidFill>
                <a:schemeClr val="bg1"/>
              </a:solidFill>
            </a:rPr>
            <a:t>.</a:t>
          </a:r>
          <a:endParaRPr lang="en-US" sz="1500" b="1" kern="1200" dirty="0">
            <a:solidFill>
              <a:schemeClr val="bg1"/>
            </a:solidFill>
          </a:endParaRPr>
        </a:p>
      </dsp:txBody>
      <dsp:txXfrm>
        <a:off x="206507" y="1807193"/>
        <a:ext cx="3003825" cy="989896"/>
      </dsp:txXfrm>
    </dsp:sp>
    <dsp:sp modelId="{66D2C872-0B0A-4BF5-AD74-03B0FA891103}">
      <dsp:nvSpPr>
        <dsp:cNvPr id="0" name=""/>
        <dsp:cNvSpPr/>
      </dsp:nvSpPr>
      <dsp:spPr>
        <a:xfrm>
          <a:off x="203094" y="1506128"/>
          <a:ext cx="238940" cy="238940"/>
        </a:xfrm>
        <a:prstGeom prst="ellipse">
          <a:avLst/>
        </a:prstGeom>
        <a:solidFill>
          <a:schemeClr val="accent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E5D34A7E-3B3A-4498-B183-A389D97AB1D6}">
      <dsp:nvSpPr>
        <dsp:cNvPr id="0" name=""/>
        <dsp:cNvSpPr/>
      </dsp:nvSpPr>
      <dsp:spPr>
        <a:xfrm>
          <a:off x="370352" y="1171611"/>
          <a:ext cx="238940" cy="238940"/>
        </a:xfrm>
        <a:prstGeom prst="ellipse">
          <a:avLst/>
        </a:prstGeom>
        <a:solidFill>
          <a:schemeClr val="accent2">
            <a:hueOff val="-690164"/>
            <a:satOff val="-2973"/>
            <a:lumOff val="1787"/>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FEAC14B2-2416-4FE0-BA8D-80EAD86BB337}">
      <dsp:nvSpPr>
        <dsp:cNvPr id="0" name=""/>
        <dsp:cNvSpPr/>
      </dsp:nvSpPr>
      <dsp:spPr>
        <a:xfrm>
          <a:off x="771773" y="1238514"/>
          <a:ext cx="375478" cy="375478"/>
        </a:xfrm>
        <a:prstGeom prst="ellipse">
          <a:avLst/>
        </a:prstGeom>
        <a:solidFill>
          <a:schemeClr val="accent2">
            <a:hueOff val="-1380327"/>
            <a:satOff val="-5945"/>
            <a:lumOff val="3573"/>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F754F961-94D6-4742-A18F-B970918CBE41}">
      <dsp:nvSpPr>
        <dsp:cNvPr id="0" name=""/>
        <dsp:cNvSpPr/>
      </dsp:nvSpPr>
      <dsp:spPr>
        <a:xfrm>
          <a:off x="1106290" y="870546"/>
          <a:ext cx="238940" cy="238940"/>
        </a:xfrm>
        <a:prstGeom prst="ellipse">
          <a:avLst/>
        </a:prstGeom>
        <a:solidFill>
          <a:schemeClr val="accent2">
            <a:hueOff val="-2070491"/>
            <a:satOff val="-8918"/>
            <a:lumOff val="536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9C4D08DF-6CC7-4307-BD3F-8A259FAD02D5}">
      <dsp:nvSpPr>
        <dsp:cNvPr id="0" name=""/>
        <dsp:cNvSpPr/>
      </dsp:nvSpPr>
      <dsp:spPr>
        <a:xfrm>
          <a:off x="1541162" y="736739"/>
          <a:ext cx="238940" cy="238940"/>
        </a:xfrm>
        <a:prstGeom prst="ellipse">
          <a:avLst/>
        </a:prstGeom>
        <a:solidFill>
          <a:schemeClr val="accent2">
            <a:hueOff val="-2760654"/>
            <a:satOff val="-11891"/>
            <a:lumOff val="7146"/>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70DB9DEC-3D72-4F2F-9FF9-55CB44C64C8B}">
      <dsp:nvSpPr>
        <dsp:cNvPr id="0" name=""/>
        <dsp:cNvSpPr/>
      </dsp:nvSpPr>
      <dsp:spPr>
        <a:xfrm>
          <a:off x="2076389" y="970901"/>
          <a:ext cx="238940" cy="238940"/>
        </a:xfrm>
        <a:prstGeom prst="ellipse">
          <a:avLst/>
        </a:prstGeom>
        <a:solidFill>
          <a:schemeClr val="accent2">
            <a:hueOff val="-3450818"/>
            <a:satOff val="-14864"/>
            <a:lumOff val="8933"/>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47C3B690-D287-4B85-87BB-261BBC1D5F9B}">
      <dsp:nvSpPr>
        <dsp:cNvPr id="0" name=""/>
        <dsp:cNvSpPr/>
      </dsp:nvSpPr>
      <dsp:spPr>
        <a:xfrm>
          <a:off x="2410906" y="1138159"/>
          <a:ext cx="375478" cy="375478"/>
        </a:xfrm>
        <a:prstGeom prst="ellipse">
          <a:avLst/>
        </a:prstGeom>
        <a:solidFill>
          <a:schemeClr val="accent2">
            <a:hueOff val="-4140981"/>
            <a:satOff val="-17836"/>
            <a:lumOff val="10719"/>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04D4DC81-367B-4933-9B1E-66DED04C8EC0}">
      <dsp:nvSpPr>
        <dsp:cNvPr id="0" name=""/>
        <dsp:cNvSpPr/>
      </dsp:nvSpPr>
      <dsp:spPr>
        <a:xfrm>
          <a:off x="2879229" y="1506128"/>
          <a:ext cx="238940" cy="238940"/>
        </a:xfrm>
        <a:prstGeom prst="ellipse">
          <a:avLst/>
        </a:prstGeom>
        <a:solidFill>
          <a:schemeClr val="accent2">
            <a:hueOff val="-4831145"/>
            <a:satOff val="-20809"/>
            <a:lumOff val="12506"/>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4388BC3A-74CC-46A1-980B-0CA1C5361130}">
      <dsp:nvSpPr>
        <dsp:cNvPr id="0" name=""/>
        <dsp:cNvSpPr/>
      </dsp:nvSpPr>
      <dsp:spPr>
        <a:xfrm>
          <a:off x="3079939" y="1874096"/>
          <a:ext cx="238940" cy="238940"/>
        </a:xfrm>
        <a:prstGeom prst="ellipse">
          <a:avLst/>
        </a:prstGeom>
        <a:solidFill>
          <a:schemeClr val="accent2">
            <a:hueOff val="-5521308"/>
            <a:satOff val="-23782"/>
            <a:lumOff val="14292"/>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4234C17C-20D8-4A2B-BA51-62851AA64803}">
      <dsp:nvSpPr>
        <dsp:cNvPr id="0" name=""/>
        <dsp:cNvSpPr/>
      </dsp:nvSpPr>
      <dsp:spPr>
        <a:xfrm>
          <a:off x="1340452" y="1171611"/>
          <a:ext cx="614418" cy="614418"/>
        </a:xfrm>
        <a:prstGeom prst="ellipse">
          <a:avLst/>
        </a:prstGeom>
        <a:solidFill>
          <a:schemeClr val="accent2">
            <a:hueOff val="-6211472"/>
            <a:satOff val="-26755"/>
            <a:lumOff val="16079"/>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424F4AD4-21F5-47CE-A8C0-314E1DF3A952}">
      <dsp:nvSpPr>
        <dsp:cNvPr id="0" name=""/>
        <dsp:cNvSpPr/>
      </dsp:nvSpPr>
      <dsp:spPr>
        <a:xfrm>
          <a:off x="35836" y="2442775"/>
          <a:ext cx="238940" cy="238940"/>
        </a:xfrm>
        <a:prstGeom prst="ellipse">
          <a:avLst/>
        </a:prstGeom>
        <a:solidFill>
          <a:schemeClr val="accent2">
            <a:hueOff val="-6901636"/>
            <a:satOff val="-29727"/>
            <a:lumOff val="17865"/>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46479D78-F443-4816-8A00-C16754D9FC32}">
      <dsp:nvSpPr>
        <dsp:cNvPr id="0" name=""/>
        <dsp:cNvSpPr/>
      </dsp:nvSpPr>
      <dsp:spPr>
        <a:xfrm>
          <a:off x="236546" y="2743840"/>
          <a:ext cx="375478" cy="375478"/>
        </a:xfrm>
        <a:prstGeom prst="ellipse">
          <a:avLst/>
        </a:prstGeom>
        <a:solidFill>
          <a:schemeClr val="accent2">
            <a:hueOff val="-7591799"/>
            <a:satOff val="-32700"/>
            <a:lumOff val="19652"/>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6B4CA4FE-D234-41BC-91D6-21515BEA6600}">
      <dsp:nvSpPr>
        <dsp:cNvPr id="0" name=""/>
        <dsp:cNvSpPr/>
      </dsp:nvSpPr>
      <dsp:spPr>
        <a:xfrm>
          <a:off x="738321" y="3011454"/>
          <a:ext cx="546150" cy="546150"/>
        </a:xfrm>
        <a:prstGeom prst="ellipse">
          <a:avLst/>
        </a:prstGeom>
        <a:solidFill>
          <a:schemeClr val="accent2">
            <a:hueOff val="-8281963"/>
            <a:satOff val="-35673"/>
            <a:lumOff val="21438"/>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5D34E409-D797-49AF-BA52-08FEE5CBDD06}">
      <dsp:nvSpPr>
        <dsp:cNvPr id="0" name=""/>
        <dsp:cNvSpPr/>
      </dsp:nvSpPr>
      <dsp:spPr>
        <a:xfrm>
          <a:off x="1440807" y="3446326"/>
          <a:ext cx="238940" cy="238940"/>
        </a:xfrm>
        <a:prstGeom prst="ellipse">
          <a:avLst/>
        </a:prstGeom>
        <a:solidFill>
          <a:schemeClr val="accent2">
            <a:hueOff val="-8972126"/>
            <a:satOff val="-38645"/>
            <a:lumOff val="23225"/>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DFB6D0EF-4C12-4C1C-A690-EA4D45AF1026}">
      <dsp:nvSpPr>
        <dsp:cNvPr id="0" name=""/>
        <dsp:cNvSpPr/>
      </dsp:nvSpPr>
      <dsp:spPr>
        <a:xfrm>
          <a:off x="1574613" y="3011454"/>
          <a:ext cx="375478" cy="375478"/>
        </a:xfrm>
        <a:prstGeom prst="ellipse">
          <a:avLst/>
        </a:prstGeom>
        <a:solidFill>
          <a:schemeClr val="accent2">
            <a:hueOff val="-9662290"/>
            <a:satOff val="-41618"/>
            <a:lumOff val="25011"/>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7D9FC09B-574B-4920-95E2-A9C836DC4BD3}">
      <dsp:nvSpPr>
        <dsp:cNvPr id="0" name=""/>
        <dsp:cNvSpPr/>
      </dsp:nvSpPr>
      <dsp:spPr>
        <a:xfrm>
          <a:off x="1909130" y="3479777"/>
          <a:ext cx="238940" cy="238940"/>
        </a:xfrm>
        <a:prstGeom prst="ellipse">
          <a:avLst/>
        </a:prstGeom>
        <a:solidFill>
          <a:schemeClr val="accent2">
            <a:hueOff val="-10352453"/>
            <a:satOff val="-44591"/>
            <a:lumOff val="26798"/>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0A8A1EF3-333E-4556-B4B2-4A8F04456A09}">
      <dsp:nvSpPr>
        <dsp:cNvPr id="0" name=""/>
        <dsp:cNvSpPr/>
      </dsp:nvSpPr>
      <dsp:spPr>
        <a:xfrm>
          <a:off x="2210195" y="2944550"/>
          <a:ext cx="546150" cy="546150"/>
        </a:xfrm>
        <a:prstGeom prst="ellipse">
          <a:avLst/>
        </a:prstGeom>
        <a:solidFill>
          <a:schemeClr val="accent2">
            <a:hueOff val="-11042617"/>
            <a:satOff val="-47564"/>
            <a:lumOff val="28584"/>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01BA8261-DC22-41EC-92A1-75EBD157B3B8}">
      <dsp:nvSpPr>
        <dsp:cNvPr id="0" name=""/>
        <dsp:cNvSpPr/>
      </dsp:nvSpPr>
      <dsp:spPr>
        <a:xfrm>
          <a:off x="2946133" y="2810744"/>
          <a:ext cx="375478" cy="375478"/>
        </a:xfrm>
        <a:prstGeom prst="ellipse">
          <a:avLst/>
        </a:prstGeom>
        <a:solidFill>
          <a:schemeClr val="accent2">
            <a:hueOff val="-11732780"/>
            <a:satOff val="-50536"/>
            <a:lumOff val="30371"/>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624A4078-B9DD-41E4-8A01-319C4B52469D}">
      <dsp:nvSpPr>
        <dsp:cNvPr id="0" name=""/>
        <dsp:cNvSpPr/>
      </dsp:nvSpPr>
      <dsp:spPr>
        <a:xfrm>
          <a:off x="3321611" y="1237958"/>
          <a:ext cx="1102725" cy="2105223"/>
        </a:xfrm>
        <a:prstGeom prst="chevron">
          <a:avLst>
            <a:gd name="adj" fmla="val 62310"/>
          </a:avLst>
        </a:prstGeom>
        <a:solidFill>
          <a:schemeClr val="accent2">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sp>
    <dsp:sp modelId="{23E58C32-FE18-4C32-A0DF-D21B8B0BEED4}">
      <dsp:nvSpPr>
        <dsp:cNvPr id="0" name=""/>
        <dsp:cNvSpPr/>
      </dsp:nvSpPr>
      <dsp:spPr>
        <a:xfrm>
          <a:off x="4424337" y="1238980"/>
          <a:ext cx="3007434" cy="2105203"/>
        </a:xfrm>
        <a:prstGeom prst="rect">
          <a:avLst/>
        </a:prstGeom>
        <a:noFill/>
        <a:ln w="6350" cap="flat" cmpd="sng" algn="ctr">
          <a:solidFill>
            <a:schemeClr val="dk1">
              <a:alpha val="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b="1" i="0" kern="1200" dirty="0" err="1">
              <a:solidFill>
                <a:schemeClr val="bg1"/>
              </a:solidFill>
            </a:rPr>
            <a:t>Müvəqqəti</a:t>
          </a:r>
          <a:r>
            <a:rPr lang="en-US" sz="1500" b="1" i="0" kern="1200" dirty="0">
              <a:solidFill>
                <a:schemeClr val="bg1"/>
              </a:solidFill>
            </a:rPr>
            <a:t> </a:t>
          </a:r>
          <a:r>
            <a:rPr lang="en-US" sz="1500" b="1" i="0" kern="1200" dirty="0" err="1">
              <a:solidFill>
                <a:schemeClr val="bg1"/>
              </a:solidFill>
            </a:rPr>
            <a:t>massiv</a:t>
          </a:r>
          <a:r>
            <a:rPr lang="en-US" sz="1500" b="1" i="0" kern="1200" dirty="0">
              <a:solidFill>
                <a:schemeClr val="bg1"/>
              </a:solidFill>
            </a:rPr>
            <a:t> </a:t>
          </a:r>
          <a:r>
            <a:rPr lang="en-US" sz="1500" b="1" i="0" kern="1200" dirty="0" err="1">
              <a:solidFill>
                <a:schemeClr val="bg1"/>
              </a:solidFill>
            </a:rPr>
            <a:t>üçün</a:t>
          </a:r>
          <a:r>
            <a:rPr lang="en-US" sz="1500" b="1" i="0" kern="1200" dirty="0">
              <a:solidFill>
                <a:schemeClr val="bg1"/>
              </a:solidFill>
            </a:rPr>
            <a:t> merge</a:t>
          </a:r>
          <a:r>
            <a:rPr lang="az-Latn-AZ" sz="1500" b="1" i="0" kern="1200" dirty="0">
              <a:solidFill>
                <a:schemeClr val="bg1"/>
              </a:solidFill>
            </a:rPr>
            <a:t> </a:t>
          </a:r>
          <a:r>
            <a:rPr lang="en-US" sz="1500" b="1" i="0" kern="1200" dirty="0">
              <a:solidFill>
                <a:schemeClr val="bg1"/>
              </a:solidFill>
            </a:rPr>
            <a:t>sort </a:t>
          </a:r>
          <a:r>
            <a:rPr lang="en-US" sz="1500" b="1" i="0" kern="1200" dirty="0" err="1">
              <a:solidFill>
                <a:schemeClr val="bg1"/>
              </a:solidFill>
            </a:rPr>
            <a:t>əlavə</a:t>
          </a:r>
          <a:r>
            <a:rPr lang="en-US" sz="1500" b="1" i="0" kern="1200" dirty="0">
              <a:solidFill>
                <a:schemeClr val="bg1"/>
              </a:solidFill>
            </a:rPr>
            <a:t> O(n) </a:t>
          </a:r>
          <a:r>
            <a:rPr lang="en-US" sz="1500" b="1" i="0" kern="1200" dirty="0" err="1">
              <a:solidFill>
                <a:schemeClr val="bg1"/>
              </a:solidFill>
            </a:rPr>
            <a:t>sahəsi</a:t>
          </a:r>
          <a:r>
            <a:rPr lang="en-US" sz="1500" b="1" i="0" kern="1200" dirty="0">
              <a:solidFill>
                <a:schemeClr val="bg1"/>
              </a:solidFill>
            </a:rPr>
            <a:t> </a:t>
          </a:r>
          <a:r>
            <a:rPr lang="en-US" sz="1500" b="1" i="0" kern="1200" dirty="0" err="1">
              <a:solidFill>
                <a:schemeClr val="bg1"/>
              </a:solidFill>
            </a:rPr>
            <a:t>tələb</a:t>
          </a:r>
          <a:r>
            <a:rPr lang="en-US" sz="1500" b="1" i="0" kern="1200" dirty="0">
              <a:solidFill>
                <a:schemeClr val="bg1"/>
              </a:solidFill>
            </a:rPr>
            <a:t> </a:t>
          </a:r>
          <a:r>
            <a:rPr lang="en-US" sz="1500" b="1" i="0" kern="1200" dirty="0" err="1">
              <a:solidFill>
                <a:schemeClr val="bg1"/>
              </a:solidFill>
            </a:rPr>
            <a:t>edir</a:t>
          </a:r>
          <a:r>
            <a:rPr lang="en-US" sz="1500" b="1" i="0" kern="1200" dirty="0">
              <a:solidFill>
                <a:schemeClr val="bg1"/>
              </a:solidFill>
            </a:rPr>
            <a:t>.</a:t>
          </a:r>
          <a:endParaRPr lang="en-US" sz="1500" b="1" kern="1200" dirty="0">
            <a:solidFill>
              <a:schemeClr val="bg1"/>
            </a:solidFill>
          </a:endParaRPr>
        </a:p>
      </dsp:txBody>
      <dsp:txXfrm>
        <a:off x="4424337" y="1238980"/>
        <a:ext cx="3007434" cy="2105203"/>
      </dsp:txXfrm>
    </dsp:sp>
    <dsp:sp modelId="{53CC8F3C-FD2C-421E-916A-E2640E7409B4}">
      <dsp:nvSpPr>
        <dsp:cNvPr id="0" name=""/>
        <dsp:cNvSpPr/>
      </dsp:nvSpPr>
      <dsp:spPr>
        <a:xfrm>
          <a:off x="7431771" y="1237958"/>
          <a:ext cx="1102725" cy="2105223"/>
        </a:xfrm>
        <a:prstGeom prst="chevron">
          <a:avLst>
            <a:gd name="adj" fmla="val 62310"/>
          </a:avLst>
        </a:prstGeom>
        <a:solidFill>
          <a:schemeClr val="accent2">
            <a:hueOff val="-12422943"/>
            <a:satOff val="-53509"/>
            <a:lumOff val="32157"/>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sp>
    <dsp:sp modelId="{7225ECF3-1F7D-4392-A099-87E5BC07B499}">
      <dsp:nvSpPr>
        <dsp:cNvPr id="0" name=""/>
        <dsp:cNvSpPr/>
      </dsp:nvSpPr>
      <dsp:spPr>
        <a:xfrm>
          <a:off x="8654794" y="1063978"/>
          <a:ext cx="2556319" cy="2556319"/>
        </a:xfrm>
        <a:prstGeom prst="ellipse">
          <a:avLst/>
        </a:prstGeom>
        <a:solidFill>
          <a:schemeClr val="accent2">
            <a:hueOff val="-12422943"/>
            <a:satOff val="-53509"/>
            <a:lumOff val="32157"/>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r>
            <a:rPr lang="en-US" sz="1500" b="1" i="0" kern="1200" dirty="0" err="1">
              <a:solidFill>
                <a:schemeClr val="bg1"/>
              </a:solidFill>
            </a:rPr>
            <a:t>Massiv</a:t>
          </a:r>
          <a:r>
            <a:rPr lang="en-US" sz="1500" b="1" i="0" kern="1200" dirty="0">
              <a:solidFill>
                <a:schemeClr val="bg1"/>
              </a:solidFill>
            </a:rPr>
            <a:t> </a:t>
          </a:r>
          <a:r>
            <a:rPr lang="en-US" sz="1500" b="1" i="0" kern="1200" dirty="0" err="1">
              <a:solidFill>
                <a:schemeClr val="bg1"/>
              </a:solidFill>
            </a:rPr>
            <a:t>çeşidlənsə</a:t>
          </a:r>
          <a:r>
            <a:rPr lang="en-US" sz="1500" b="1" i="0" kern="1200" dirty="0">
              <a:solidFill>
                <a:schemeClr val="bg1"/>
              </a:solidFill>
            </a:rPr>
            <a:t> </a:t>
          </a:r>
          <a:r>
            <a:rPr lang="en-US" sz="1500" b="1" i="0" kern="1200" dirty="0" err="1">
              <a:solidFill>
                <a:schemeClr val="bg1"/>
              </a:solidFill>
            </a:rPr>
            <a:t>belə</a:t>
          </a:r>
          <a:r>
            <a:rPr lang="en-US" sz="1500" b="1" i="0" kern="1200" dirty="0">
              <a:solidFill>
                <a:schemeClr val="bg1"/>
              </a:solidFill>
            </a:rPr>
            <a:t>, </a:t>
          </a:r>
          <a:r>
            <a:rPr lang="en-US" sz="1500" b="1" i="0" kern="1200" dirty="0" err="1">
              <a:solidFill>
                <a:schemeClr val="bg1"/>
              </a:solidFill>
            </a:rPr>
            <a:t>birləşmə</a:t>
          </a:r>
          <a:r>
            <a:rPr lang="en-US" sz="1500" b="1" i="0" kern="1200" dirty="0">
              <a:solidFill>
                <a:schemeClr val="bg1"/>
              </a:solidFill>
            </a:rPr>
            <a:t> </a:t>
          </a:r>
          <a:r>
            <a:rPr lang="en-US" sz="1500" b="1" i="0" kern="1200" dirty="0" err="1">
              <a:solidFill>
                <a:schemeClr val="bg1"/>
              </a:solidFill>
            </a:rPr>
            <a:t>çeşidi</a:t>
          </a:r>
          <a:r>
            <a:rPr lang="en-US" sz="1500" b="1" i="0" kern="1200" dirty="0">
              <a:solidFill>
                <a:schemeClr val="bg1"/>
              </a:solidFill>
            </a:rPr>
            <a:t> </a:t>
          </a:r>
          <a:r>
            <a:rPr lang="en-US" sz="1500" b="1" i="0" kern="1200" dirty="0" err="1">
              <a:solidFill>
                <a:schemeClr val="bg1"/>
              </a:solidFill>
            </a:rPr>
            <a:t>bütün</a:t>
          </a:r>
          <a:r>
            <a:rPr lang="en-US" sz="1500" b="1" i="0" kern="1200" dirty="0">
              <a:solidFill>
                <a:schemeClr val="bg1"/>
              </a:solidFill>
            </a:rPr>
            <a:t> </a:t>
          </a:r>
          <a:r>
            <a:rPr lang="en-US" sz="1500" b="1" i="0" kern="1200" dirty="0" err="1">
              <a:solidFill>
                <a:schemeClr val="bg1"/>
              </a:solidFill>
            </a:rPr>
            <a:t>prosesdən</a:t>
          </a:r>
          <a:r>
            <a:rPr lang="en-US" sz="1500" b="1" i="0" kern="1200" dirty="0">
              <a:solidFill>
                <a:schemeClr val="bg1"/>
              </a:solidFill>
            </a:rPr>
            <a:t> </a:t>
          </a:r>
          <a:r>
            <a:rPr lang="en-US" sz="1500" b="1" i="0" kern="1200" dirty="0" err="1">
              <a:solidFill>
                <a:schemeClr val="bg1"/>
              </a:solidFill>
            </a:rPr>
            <a:t>keçir</a:t>
          </a:r>
          <a:r>
            <a:rPr lang="en-US" sz="1500" b="1" i="0" kern="1200" dirty="0">
              <a:solidFill>
                <a:schemeClr val="bg1"/>
              </a:solidFill>
            </a:rPr>
            <a:t>.</a:t>
          </a:r>
          <a:endParaRPr lang="en-US" sz="1500" b="1" kern="1200" dirty="0">
            <a:solidFill>
              <a:schemeClr val="bg1"/>
            </a:solidFill>
          </a:endParaRPr>
        </a:p>
      </dsp:txBody>
      <dsp:txXfrm>
        <a:off x="9029158" y="1438342"/>
        <a:ext cx="1807591" cy="1807591"/>
      </dsp:txXfrm>
    </dsp:sp>
  </dsp:spTree>
</dsp:drawing>
</file>

<file path=ppt/diagrams/layout1.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layout6.xml><?xml version="1.0" encoding="utf-8"?>
<dgm:layoutDef xmlns:dgm="http://schemas.openxmlformats.org/drawingml/2006/diagram" xmlns:a="http://schemas.openxmlformats.org/drawingml/2006/main" uniqueId="urn:microsoft.com/office/officeart/2009/3/layout/RandomtoResultProcess">
  <dgm:title val=""/>
  <dgm:desc val=""/>
  <dgm:catLst>
    <dgm:cat type="process" pri="1275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41" srcId="1" destId="11" srcOrd="0" destOrd="0"/>
        <dgm:cxn modelId="5" srcId="0" destId="2" srcOrd="0" destOrd="0"/>
        <dgm:cxn modelId="51" srcId="2" destId="21" srcOrd="0"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clrData>
  <dgm:layoutNode name="Name0">
    <dgm:varLst>
      <dgm:dir/>
      <dgm:animOne val="branch"/>
      <dgm:animLvl val="lvl"/>
    </dgm:varLst>
    <dgm:choose name="Name1">
      <dgm:if name="Name2" func="var" arg="dir" op="equ" val="norm">
        <dgm:alg type="lin">
          <dgm:param type="fallback" val="2D"/>
          <dgm:param type="nodeVertAlign" val="t"/>
        </dgm:alg>
      </dgm:if>
      <dgm:else name="Name3">
        <dgm:alg type="lin">
          <dgm:param type="fallback" val="2D"/>
          <dgm:param type="nodeVertAlign" val="t"/>
          <dgm:param type="linDir" val="fromR"/>
        </dgm:alg>
      </dgm:else>
    </dgm:choose>
    <dgm:shape xmlns:r="http://schemas.openxmlformats.org/officeDocument/2006/relationships" r:blip="">
      <dgm:adjLst/>
    </dgm:shape>
    <dgm:constrLst>
      <dgm:constr type="userH" refType="h" fact="2"/>
      <dgm:constr type="w" for="ch" forName="chaos" refType="userH" fact="0.681"/>
      <dgm:constr type="h" for="ch" forName="chaos" refType="userH"/>
      <dgm:constr type="w" for="ch" forName="middle" refType="userH" fact="0.6"/>
      <dgm:constr type="h" for="ch" forName="middle" refType="userH"/>
      <dgm:constr type="w" for="ch" forName="last" refType="userH" fact="0.6"/>
      <dgm:constr type="h" for="ch" forName="last" refType="userH"/>
      <dgm:constr type="w" for="ch" forName="chevronComposite1" refType="userH" fact="0.22"/>
      <dgm:constr type="h" for="ch" forName="chevronComposite1" refType="userH" fact="0.52"/>
      <dgm:constr type="w" for="ch" forName="chevronComposite2" refType="userH" fact="0.22"/>
      <dgm:constr type="h" for="ch" forName="chevronComposite2" refType="userH" fact="0.52"/>
      <dgm:constr type="w" for="ch" forName="overlap" refType="userH" fact="-0.04"/>
      <dgm:constr type="h" for="ch" forName="overlap" refType="userH" fact="0.06"/>
      <dgm:constr type="primFontSz" for="des" forName="parTx1" op="equ" val="65"/>
      <dgm:constr type="primFontSz" for="des" forName="parTxMid" refType="primFontSz" refFor="des" refForName="parTx1" op="equ"/>
      <dgm:constr type="primFontSz" for="des" forName="circleTx" refType="primFontSz" refFor="des" refForName="parTx1" op="equ"/>
      <dgm:constr type="primFontSz" for="des" forName="desTx1" op="equ" val="65"/>
      <dgm:constr type="primFontSz" for="des" forName="desTxMid" refType="primFontSz" refFor="des" refForName="desTx1" op="equ"/>
      <dgm:constr type="primFontSz" for="des" forName="desTxN" refType="primFontSz" refFor="des" refForName="desTx1" op="equ"/>
    </dgm:constrLst>
    <dgm:forEach name="Name4" axis="ch" ptType="node">
      <dgm:choose name="Name5">
        <dgm:if name="Name6" axis="self" ptType="node" func="pos" op="equ" val="1">
          <dgm:layoutNode name="chaos">
            <dgm:alg type="composite"/>
            <dgm:shape xmlns:r="http://schemas.openxmlformats.org/officeDocument/2006/relationships" r:blip="">
              <dgm:adjLst/>
            </dgm:shape>
            <dgm:presOf/>
            <dgm:constrLst>
              <dgm:constr type="ctrX" for="ch" forName="parTx1" refType="w" fact="0.5"/>
              <dgm:constr type="t" for="ch" forName="parTx1" refType="w" fact="0.32"/>
              <dgm:constr type="w" for="ch" forName="parTx1" refType="w" fact="0.88"/>
              <dgm:constr type="h" for="ch" forName="parTx1" refType="w" fact="0.29"/>
              <dgm:constr type="ctrX" for="ch" forName="desTx1" refType="w" fact="0.5"/>
              <dgm:constr type="b" for="ch" forName="desTx1" refType="h"/>
              <dgm:constr type="w" for="ch" forName="desTx1" refType="w" fact="0.88"/>
              <dgm:constr type="h" for="ch" forName="desTx1" refType="h" fact="0.37"/>
              <dgm:constr type="l" for="ch" forName="c1" refType="w" fact="0.05"/>
              <dgm:constr type="t" for="ch" forName="c1" refType="w" fact="0.23"/>
              <dgm:constr type="w" for="ch" forName="c1" refType="w" fact="0.07"/>
              <dgm:constr type="h" for="ch" forName="c1" refType="w" refFor="ch" refForName="c1"/>
              <dgm:constr type="l" for="ch" forName="c2" refType="w" fact="0.1"/>
              <dgm:constr type="t" for="ch" forName="c2" refType="w" fact="0.13"/>
              <dgm:constr type="w" for="ch" forName="c2" refType="w" fact="0.07"/>
              <dgm:constr type="h" for="ch" forName="c2" refType="w" refFor="ch" refForName="c2"/>
              <dgm:constr type="l" for="ch" forName="c3" refType="w" fact="0.22"/>
              <dgm:constr type="t" for="ch" forName="c3" refType="w" fact="0.15"/>
              <dgm:constr type="w" for="ch" forName="c3" refType="w" fact="0.11"/>
              <dgm:constr type="h" for="ch" forName="c3" refType="w" refFor="ch" refForName="c3"/>
              <dgm:constr type="l" for="ch" forName="c4" refType="w" fact="0.32"/>
              <dgm:constr type="t" for="ch" forName="c4" refType="w" fact="0.04"/>
              <dgm:constr type="w" for="ch" forName="c4" refType="w" fact="0.07"/>
              <dgm:constr type="h" for="ch" forName="c4" refType="w" refFor="ch" refForName="c4"/>
              <dgm:constr type="l" for="ch" forName="c5" refType="w" fact="0.45"/>
              <dgm:constr type="t" for="ch" forName="c5" refType="w" fact="0"/>
              <dgm:constr type="w" for="ch" forName="c5" refType="w" fact="0.07"/>
              <dgm:constr type="h" for="ch" forName="c5" refType="w" refFor="ch" refForName="c5"/>
              <dgm:constr type="l" for="ch" forName="c6" refType="w" fact="0.61"/>
              <dgm:constr type="t" for="ch" forName="c6" refType="w" fact="0.07"/>
              <dgm:constr type="w" for="ch" forName="c6" refType="w" fact="0.07"/>
              <dgm:constr type="h" for="ch" forName="c6" refType="w" refFor="ch" refForName="c6"/>
              <dgm:constr type="l" for="ch" forName="c7" refType="w" fact="0.71"/>
              <dgm:constr type="t" for="ch" forName="c7" refType="w" fact="0.12"/>
              <dgm:constr type="w" for="ch" forName="c7" refType="w" fact="0.11"/>
              <dgm:constr type="h" for="ch" forName="c7" refType="w" refFor="ch" refForName="c7"/>
              <dgm:constr type="l" for="ch" forName="c8" refType="w" fact="0.85"/>
              <dgm:constr type="t" for="ch" forName="c8" refType="w" fact="0.23"/>
              <dgm:constr type="w" for="ch" forName="c8" refType="w" fact="0.07"/>
              <dgm:constr type="h" for="ch" forName="c8" refType="w" refFor="ch" refForName="c8"/>
              <dgm:constr type="l" for="ch" forName="c9" refType="w" fact="0.91"/>
              <dgm:constr type="t" for="ch" forName="c9" refType="w" fact="0.34"/>
              <dgm:constr type="w" for="ch" forName="c9" refType="w" fact="0.07"/>
              <dgm:constr type="h" for="ch" forName="c9" refType="w" refFor="ch" refForName="c9"/>
              <dgm:constr type="l" for="ch" forName="c10" refType="w" fact="0.39"/>
              <dgm:constr type="t" for="ch" forName="c10" refType="w" fact="0.13"/>
              <dgm:constr type="w" for="ch" forName="c10" refType="w" fact="0.18"/>
              <dgm:constr type="h" for="ch" forName="c10" refType="w" refFor="ch" refForName="c10"/>
              <dgm:constr type="l" for="ch" forName="c11" refType="w" fact="0"/>
              <dgm:constr type="t" for="ch" forName="c11" refType="w" fact="0.51"/>
              <dgm:constr type="w" for="ch" forName="c11" refType="w" fact="0.07"/>
              <dgm:constr type="h" for="ch" forName="c11" refType="w" refFor="ch" refForName="c11"/>
              <dgm:constr type="l" for="ch" forName="c12" refType="w" fact="0.06"/>
              <dgm:constr type="t" for="ch" forName="c12" refType="w" fact="0.6"/>
              <dgm:constr type="w" for="ch" forName="c12" refType="w" fact="0.11"/>
              <dgm:constr type="h" for="ch" forName="c12" refType="w" refFor="ch" refForName="c12"/>
              <dgm:constr type="l" for="ch" forName="c13" refType="w" fact="0.21"/>
              <dgm:constr type="t" for="ch" forName="c13" refType="w" fact="0.68"/>
              <dgm:constr type="w" for="ch" forName="c13" refType="w" fact="0.16"/>
              <dgm:constr type="h" for="ch" forName="c13" refType="w" refFor="ch" refForName="c13"/>
              <dgm:constr type="l" for="ch" forName="c14" refType="w" fact="0.42"/>
              <dgm:constr type="t" for="ch" forName="c14" refType="w" fact="0.81"/>
              <dgm:constr type="w" for="ch" forName="c14" refType="w" fact="0.07"/>
              <dgm:constr type="h" for="ch" forName="c14" refType="w" refFor="ch" refForName="c14"/>
              <dgm:constr type="l" for="ch" forName="c15" refType="w" fact="0.46"/>
              <dgm:constr type="t" for="ch" forName="c15" refType="w" fact="0.68"/>
              <dgm:constr type="w" for="ch" forName="c15" refType="w" fact="0.11"/>
              <dgm:constr type="h" for="ch" forName="c15" refType="w" refFor="ch" refForName="c15"/>
              <dgm:constr type="l" for="ch" forName="c16" refType="w" fact="0.56"/>
              <dgm:constr type="t" for="ch" forName="c16" refType="w" fact="0.82"/>
              <dgm:constr type="w" for="ch" forName="c16" refType="w" fact="0.07"/>
              <dgm:constr type="h" for="ch" forName="c16" refType="w" refFor="ch" refForName="c16"/>
              <dgm:constr type="l" for="ch" forName="c17" refType="w" fact="0.65"/>
              <dgm:constr type="t" for="ch" forName="c17" refType="w" fact="0.66"/>
              <dgm:constr type="w" for="ch" forName="c17" refType="w" fact="0.16"/>
              <dgm:constr type="h" for="ch" forName="c17" refType="w" refFor="ch" refForName="c17"/>
              <dgm:constr type="l" for="ch" forName="c18" refType="w" fact="0.87"/>
              <dgm:constr type="t" for="ch" forName="c18" refType="w" fact="0.62"/>
              <dgm:constr type="w" for="ch" forName="c18" refType="w" fact="0.11"/>
              <dgm:constr type="h" for="ch" forName="c18" refType="w" refFor="ch" refForName="c18"/>
            </dgm:constrLst>
            <dgm:layoutNode name="parTx1" styleLbl="revTx">
              <dgm:alg type="tx"/>
              <dgm:shape xmlns:r="http://schemas.openxmlformats.org/officeDocument/2006/relationships" type="rect" r:blip="">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7">
              <dgm:if name="Name8" axis="ch" ptType="node" func="cnt" op="gte" val="1">
                <dgm:layoutNode name="desTx1" styleLbl="revTx">
                  <dgm:varLst>
                    <dgm:bulletEnabled val="1"/>
                  </dgm:varLst>
                  <dgm:choose name="Name9">
                    <dgm:if name="Name10" axis="ch" ptType="node" func="cnt" op="equ" val="1">
                      <dgm:alg type="tx">
                        <dgm:param type="shpTxLTRAlignCh" val="l"/>
                      </dgm:alg>
                    </dgm:if>
                    <dgm:else name="Name11">
                      <dgm:alg type="tx">
                        <dgm:param type="shpTxLTRAlignCh" val="l"/>
                        <dgm:param type="stBulletLvl" val="1"/>
                      </dgm:alg>
                    </dgm:else>
                  </dgm:choose>
                  <dgm:shape xmlns:r="http://schemas.openxmlformats.org/officeDocument/2006/relationships" type="rect" r:blip="">
                    <dgm:adjLst/>
                  </dgm:shape>
                  <dgm:presOf axis="des"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if>
              <dgm:else name="Name12"/>
            </dgm:choose>
            <dgm:layoutNode name="c1" styleLbl="node1">
              <dgm:alg type="sp"/>
              <dgm:shape xmlns:r="http://schemas.openxmlformats.org/officeDocument/2006/relationships" type="ellipse" r:blip="">
                <dgm:adjLst/>
              </dgm:shape>
              <dgm:presOf/>
            </dgm:layoutNode>
            <dgm:layoutNode name="c2" styleLbl="node1">
              <dgm:alg type="sp"/>
              <dgm:shape xmlns:r="http://schemas.openxmlformats.org/officeDocument/2006/relationships" type="ellipse" r:blip="">
                <dgm:adjLst/>
              </dgm:shape>
              <dgm:presOf/>
            </dgm:layoutNode>
            <dgm:layoutNode name="c3" styleLbl="node1">
              <dgm:alg type="sp"/>
              <dgm:shape xmlns:r="http://schemas.openxmlformats.org/officeDocument/2006/relationships" type="ellipse" r:blip="">
                <dgm:adjLst/>
              </dgm:shape>
              <dgm:presOf/>
            </dgm:layoutNode>
            <dgm:layoutNode name="c4" styleLbl="node1">
              <dgm:alg type="sp"/>
              <dgm:shape xmlns:r="http://schemas.openxmlformats.org/officeDocument/2006/relationships" type="ellipse" r:blip="">
                <dgm:adjLst/>
              </dgm:shape>
              <dgm:presOf/>
            </dgm:layoutNode>
            <dgm:layoutNode name="c5" styleLbl="node1">
              <dgm:alg type="sp"/>
              <dgm:shape xmlns:r="http://schemas.openxmlformats.org/officeDocument/2006/relationships" type="ellipse" r:blip="">
                <dgm:adjLst/>
              </dgm:shape>
              <dgm:presOf/>
            </dgm:layoutNode>
            <dgm:layoutNode name="c6" styleLbl="node1">
              <dgm:alg type="sp"/>
              <dgm:shape xmlns:r="http://schemas.openxmlformats.org/officeDocument/2006/relationships" type="ellipse" r:blip="">
                <dgm:adjLst/>
              </dgm:shape>
              <dgm:presOf/>
            </dgm:layoutNode>
            <dgm:layoutNode name="c7" styleLbl="node1">
              <dgm:alg type="sp"/>
              <dgm:shape xmlns:r="http://schemas.openxmlformats.org/officeDocument/2006/relationships" type="ellipse" r:blip="">
                <dgm:adjLst/>
              </dgm:shape>
              <dgm:presOf/>
            </dgm:layoutNode>
            <dgm:layoutNode name="c8" styleLbl="node1">
              <dgm:alg type="sp"/>
              <dgm:shape xmlns:r="http://schemas.openxmlformats.org/officeDocument/2006/relationships" type="ellipse" r:blip="">
                <dgm:adjLst/>
              </dgm:shape>
              <dgm:presOf/>
            </dgm:layoutNode>
            <dgm:layoutNode name="c9" styleLbl="node1">
              <dgm:alg type="sp"/>
              <dgm:shape xmlns:r="http://schemas.openxmlformats.org/officeDocument/2006/relationships" type="ellipse" r:blip="">
                <dgm:adjLst/>
              </dgm:shape>
              <dgm:presOf/>
            </dgm:layoutNode>
            <dgm:layoutNode name="c10" styleLbl="node1">
              <dgm:alg type="sp"/>
              <dgm:shape xmlns:r="http://schemas.openxmlformats.org/officeDocument/2006/relationships" type="ellipse" r:blip="">
                <dgm:adjLst/>
              </dgm:shape>
              <dgm:presOf/>
            </dgm:layoutNode>
            <dgm:layoutNode name="c11" styleLbl="node1">
              <dgm:alg type="sp"/>
              <dgm:shape xmlns:r="http://schemas.openxmlformats.org/officeDocument/2006/relationships" type="ellipse" r:blip="">
                <dgm:adjLst/>
              </dgm:shape>
              <dgm:presOf/>
            </dgm:layoutNode>
            <dgm:layoutNode name="c12" styleLbl="node1">
              <dgm:alg type="sp"/>
              <dgm:shape xmlns:r="http://schemas.openxmlformats.org/officeDocument/2006/relationships" type="ellipse" r:blip="">
                <dgm:adjLst/>
              </dgm:shape>
              <dgm:presOf/>
            </dgm:layoutNode>
            <dgm:layoutNode name="c13" styleLbl="node1">
              <dgm:alg type="sp"/>
              <dgm:shape xmlns:r="http://schemas.openxmlformats.org/officeDocument/2006/relationships" type="ellipse" r:blip="">
                <dgm:adjLst/>
              </dgm:shape>
              <dgm:presOf/>
            </dgm:layoutNode>
            <dgm:layoutNode name="c14" styleLbl="node1">
              <dgm:alg type="sp"/>
              <dgm:shape xmlns:r="http://schemas.openxmlformats.org/officeDocument/2006/relationships" type="ellipse" r:blip="">
                <dgm:adjLst/>
              </dgm:shape>
              <dgm:presOf/>
            </dgm:layoutNode>
            <dgm:layoutNode name="c15" styleLbl="node1">
              <dgm:alg type="sp"/>
              <dgm:shape xmlns:r="http://schemas.openxmlformats.org/officeDocument/2006/relationships" type="ellipse" r:blip="">
                <dgm:adjLst/>
              </dgm:shape>
              <dgm:presOf/>
            </dgm:layoutNode>
            <dgm:layoutNode name="c16" styleLbl="node1">
              <dgm:alg type="sp"/>
              <dgm:shape xmlns:r="http://schemas.openxmlformats.org/officeDocument/2006/relationships" type="ellipse" r:blip="">
                <dgm:adjLst/>
              </dgm:shape>
              <dgm:presOf/>
            </dgm:layoutNode>
            <dgm:layoutNode name="c17" styleLbl="node1">
              <dgm:alg type="sp"/>
              <dgm:shape xmlns:r="http://schemas.openxmlformats.org/officeDocument/2006/relationships" type="ellipse" r:blip="">
                <dgm:adjLst/>
              </dgm:shape>
              <dgm:presOf/>
            </dgm:layoutNode>
            <dgm:layoutNode name="c18" styleLbl="node1">
              <dgm:alg type="sp"/>
              <dgm:shape xmlns:r="http://schemas.openxmlformats.org/officeDocument/2006/relationships" type="ellipse" r:blip="">
                <dgm:adjLst/>
              </dgm:shape>
              <dgm:presOf/>
            </dgm:layoutNode>
          </dgm:layoutNode>
        </dgm:if>
        <dgm:if name="Name13" axis="self" ptType="node" func="revPos" op="equ" val="1">
          <dgm:layoutNode name="last">
            <dgm:alg type="composite"/>
            <dgm:shape xmlns:r="http://schemas.openxmlformats.org/officeDocument/2006/relationships" r:blip="">
              <dgm:adjLst/>
            </dgm:shape>
            <dgm:presOf/>
            <dgm:constrLst>
              <dgm:constr type="ctrX" for="ch" forName="circleTx" refType="w" fact="0.5"/>
              <dgm:constr type="t" for="ch" forName="circleTx" refType="w" fact="0.117"/>
              <dgm:constr type="w" for="ch" forName="circleTx" refType="h" refFor="ch" refForName="circleTx"/>
              <dgm:constr type="h" for="ch" forName="circleTx" refType="w" fact="0.85"/>
              <dgm:constr type="l" for="ch" forName="desTxN"/>
              <dgm:constr type="b" for="ch" forName="desTxN" refType="h"/>
              <dgm:constr type="w" for="ch" forName="desTxN" refType="w"/>
              <dgm:constr type="h" for="ch" forName="desTxN" refType="h" fact="0.37"/>
              <dgm:constr type="ctrX" for="ch" forName="spN" refType="w" fact="0.5"/>
              <dgm:constr type="t" for="ch" forName="spN"/>
              <dgm:constr type="w" for="ch" forName="spN" refType="w" fact="0.93"/>
              <dgm:constr type="h" for="ch" forName="spN" refType="h" fact="0.01"/>
            </dgm:constrLst>
            <dgm:layoutNode name="circleTx" styleLbl="node1">
              <dgm:alg type="tx"/>
              <dgm:shape xmlns:r="http://schemas.openxmlformats.org/officeDocument/2006/relationships" type="ellipse" r:blip="">
                <dgm:adjLst/>
              </dgm:shape>
              <dgm:presOf axis="self" ptType="node"/>
              <dgm:constrLst>
                <dgm:constr type="lMarg"/>
                <dgm:constr type="rMarg"/>
                <dgm:constr type="tMarg"/>
                <dgm:constr type="bMarg"/>
              </dgm:constrLst>
              <dgm:ruleLst>
                <dgm:rule type="primFontSz" val="5" fact="NaN" max="NaN"/>
              </dgm:ruleLst>
            </dgm:layoutNode>
            <dgm:choose name="Name14">
              <dgm:if name="Name15" axis="ch" ptType="node" func="cnt" op="gte" val="1">
                <dgm:layoutNode name="desTxN" styleLbl="revTx">
                  <dgm:varLst>
                    <dgm:bulletEnabled val="1"/>
                  </dgm:varLst>
                  <dgm:choose name="Name16">
                    <dgm:if name="Name17" axis="ch" ptType="node" func="cnt" op="equ" val="1">
                      <dgm:alg type="tx">
                        <dgm:param type="shpTxLTRAlignCh" val="l"/>
                      </dgm:alg>
                    </dgm:if>
                    <dgm:else name="Name18">
                      <dgm:alg type="tx">
                        <dgm:param type="shpTxLTRAlignCh" val="l"/>
                        <dgm:param type="stBulletLvl" val="1"/>
                      </dgm:alg>
                    </dgm:else>
                  </dgm:choose>
                  <dgm:shape xmlns:r="http://schemas.openxmlformats.org/officeDocument/2006/relationships" type="rect" r:blip="">
                    <dgm:adjLst/>
                  </dgm:shape>
                  <dgm:presOf axis="des"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if>
              <dgm:else name="Name19"/>
            </dgm:choose>
            <dgm:layoutNode name="spN">
              <dgm:alg type="sp"/>
              <dgm:shape xmlns:r="http://schemas.openxmlformats.org/officeDocument/2006/relationships" r:blip="">
                <dgm:adjLst/>
              </dgm:shape>
              <dgm:presOf/>
            </dgm:layoutNode>
          </dgm:layoutNode>
        </dgm:if>
        <dgm:else name="Name20">
          <dgm:layoutNode name="middle">
            <dgm:alg type="composite"/>
            <dgm:shape xmlns:r="http://schemas.openxmlformats.org/officeDocument/2006/relationships" r:blip="">
              <dgm:adjLst/>
            </dgm:shape>
            <dgm:presOf/>
            <dgm:constrLst>
              <dgm:constr type="l" for="ch" forName="parTxMid"/>
              <dgm:constr type="t" for="ch" forName="parTxMid" refType="w" fact="0.167"/>
              <dgm:constr type="w" for="ch" forName="parTxMid" refType="w"/>
              <dgm:constr type="h" for="ch" forName="parTxMid" refType="w" fact="0.7"/>
              <dgm:constr type="l" for="ch" forName="desTxMid"/>
              <dgm:constr type="b" for="ch" forName="desTxMid" refType="h"/>
              <dgm:constr type="w" for="ch" forName="desTxMid" refType="w"/>
              <dgm:constr type="h" for="ch" forName="desTxMid" refType="h" fact="0.37"/>
              <dgm:constr type="ctrX" for="ch" forName="spMid" refType="w" fact="0.5"/>
              <dgm:constr type="t" for="ch" forName="spMid"/>
              <dgm:constr type="w" for="ch" forName="spMid" refType="w" fact="0.01"/>
              <dgm:constr type="h" for="ch" forName="spMid" refType="h" fact="0.01"/>
            </dgm:constrLst>
            <dgm:layoutNode name="parTxMid" styleLbl="revTx">
              <dgm:alg type="tx"/>
              <dgm:shape xmlns:r="http://schemas.openxmlformats.org/officeDocument/2006/relationships" type="rect" r:blip="">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21">
              <dgm:if name="Name22" axis="ch" ptType="node" func="cnt" op="gte" val="1">
                <dgm:layoutNode name="desTxMid" styleLbl="revTx">
                  <dgm:varLst>
                    <dgm:bulletEnabled val="1"/>
                  </dgm:varLst>
                  <dgm:choose name="Name23">
                    <dgm:if name="Name24" axis="ch" ptType="node" func="cnt" op="equ" val="1">
                      <dgm:alg type="tx">
                        <dgm:param type="shpTxLTRAlignCh" val="l"/>
                      </dgm:alg>
                    </dgm:if>
                    <dgm:else name="Name25">
                      <dgm:alg type="tx">
                        <dgm:param type="shpTxLTRAlignCh" val="l"/>
                        <dgm:param type="stBulletLvl" val="1"/>
                      </dgm:alg>
                    </dgm:else>
                  </dgm:choose>
                  <dgm:shape xmlns:r="http://schemas.openxmlformats.org/officeDocument/2006/relationships" type="rect" r:blip="">
                    <dgm:adjLst/>
                  </dgm:shape>
                  <dgm:presOf axis="des"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if>
              <dgm:else name="Name26"/>
            </dgm:choose>
            <dgm:layoutNode name="spMid">
              <dgm:alg type="sp"/>
              <dgm:shape xmlns:r="http://schemas.openxmlformats.org/officeDocument/2006/relationships" r:blip="">
                <dgm:adjLst/>
              </dgm:shape>
              <dgm:presOf/>
            </dgm:layoutNode>
          </dgm:layoutNode>
        </dgm:else>
      </dgm:choose>
      <dgm:forEach name="Name27" axis="followSib" ptType="sibTrans" cnt="1">
        <dgm:layoutNode name="chevronComposite1" styleLbl="alignImgPlace1">
          <dgm:alg type="composite"/>
          <dgm:shape xmlns:r="http://schemas.openxmlformats.org/officeDocument/2006/relationships" r:blip="">
            <dgm:adjLst/>
          </dgm:shape>
          <dgm:presOf/>
          <dgm:constrLst>
            <dgm:constr type="l" for="ch" forName="chevron1"/>
            <dgm:constr type="t" for="ch" forName="chevron1" refType="h" fact="0.1923"/>
            <dgm:constr type="w" for="ch" forName="chevron1" refType="w"/>
            <dgm:constr type="b" for="ch" forName="chevron1" refType="h"/>
            <dgm:constr type="l" for="ch" forName="spChevron1"/>
            <dgm:constr type="t" for="ch" forName="spChevron1"/>
            <dgm:constr type="w" for="ch" forName="spChevron1" refType="w" fact="0.01"/>
            <dgm:constr type="h" for="ch" forName="spChevron1" refType="h" fact="0.01"/>
          </dgm:constrLst>
          <dgm:layoutNode name="chevron1">
            <dgm:alg type="sp"/>
            <dgm:choose name="Name28">
              <dgm:if name="Name29" func="var" arg="dir" op="equ" val="norm">
                <dgm:shape xmlns:r="http://schemas.openxmlformats.org/officeDocument/2006/relationships" type="chevron" r:blip="">
                  <dgm:adjLst>
                    <dgm:adj idx="1" val="0.6231"/>
                  </dgm:adjLst>
                </dgm:shape>
              </dgm:if>
              <dgm:else name="Name30">
                <dgm:shape xmlns:r="http://schemas.openxmlformats.org/officeDocument/2006/relationships" rot="180" type="chevron" r:blip="">
                  <dgm:adjLst>
                    <dgm:adj idx="1" val="0.6231"/>
                  </dgm:adjLst>
                </dgm:shape>
              </dgm:else>
            </dgm:choose>
            <dgm:presOf/>
          </dgm:layoutNode>
          <dgm:layoutNode name="spChevron1">
            <dgm:alg type="sp"/>
            <dgm:shape xmlns:r="http://schemas.openxmlformats.org/officeDocument/2006/relationships" r:blip="">
              <dgm:adjLst/>
            </dgm:shape>
            <dgm:presOf/>
          </dgm:layoutNode>
        </dgm:layoutNode>
        <dgm:choose name="Name31">
          <dgm:if name="Name32" axis="root ch" ptType="all node" func="cnt" op="equ" val="2">
            <dgm:layoutNode name="overlap">
              <dgm:alg type="sp"/>
              <dgm:shape xmlns:r="http://schemas.openxmlformats.org/officeDocument/2006/relationships" r:blip="">
                <dgm:adjLst/>
              </dgm:shape>
              <dgm:presOf/>
            </dgm:layoutNode>
            <dgm:layoutNode name="chevronComposite2" styleLbl="alignImgPlace1">
              <dgm:alg type="composite"/>
              <dgm:shape xmlns:r="http://schemas.openxmlformats.org/officeDocument/2006/relationships" r:blip="">
                <dgm:adjLst/>
              </dgm:shape>
              <dgm:presOf/>
              <dgm:constrLst>
                <dgm:constr type="l" for="ch" forName="chevron2"/>
                <dgm:constr type="t" for="ch" forName="chevron2" refType="h" fact="0.1923"/>
                <dgm:constr type="w" for="ch" forName="chevron2" refType="w"/>
                <dgm:constr type="b" for="ch" forName="chevron2" refType="h"/>
                <dgm:constr type="l" for="ch" forName="spChevron2"/>
                <dgm:constr type="t" for="ch" forName="spChevron2"/>
                <dgm:constr type="w" for="ch" forName="spChevron2" refType="w" fact="0.01"/>
                <dgm:constr type="h" for="ch" forName="spChevron2" refType="h" fact="0.01"/>
              </dgm:constrLst>
              <dgm:layoutNode name="chevron2">
                <dgm:alg type="sp"/>
                <dgm:choose name="Name33">
                  <dgm:if name="Name34" func="var" arg="dir" op="equ" val="norm">
                    <dgm:shape xmlns:r="http://schemas.openxmlformats.org/officeDocument/2006/relationships" type="chevron" r:blip="">
                      <dgm:adjLst>
                        <dgm:adj idx="1" val="0.6231"/>
                      </dgm:adjLst>
                    </dgm:shape>
                  </dgm:if>
                  <dgm:else name="Name35">
                    <dgm:shape xmlns:r="http://schemas.openxmlformats.org/officeDocument/2006/relationships" rot="180" type="chevron" r:blip="">
                      <dgm:adjLst>
                        <dgm:adj idx="1" val="0.6231"/>
                      </dgm:adjLst>
                    </dgm:shape>
                  </dgm:else>
                </dgm:choose>
                <dgm:presOf/>
              </dgm:layoutNode>
              <dgm:layoutNode name="spChevron2">
                <dgm:alg type="sp"/>
                <dgm:shape xmlns:r="http://schemas.openxmlformats.org/officeDocument/2006/relationships" r:blip="">
                  <dgm:adjLst/>
                </dgm:shape>
                <dgm:presOf/>
              </dgm:layoutNode>
            </dgm:layoutNode>
          </dgm:if>
          <dgm:else name="Name36"/>
        </dgm:choos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D9F622F8-1824-4338-8C3C-5529D3BDEF4A}"/>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atin typeface="Arial" charset="0"/>
              </a:defRPr>
            </a:lvl1pPr>
          </a:lstStyle>
          <a:p>
            <a:pPr>
              <a:defRPr/>
            </a:pPr>
            <a:endParaRPr lang="en-US" dirty="0"/>
          </a:p>
        </p:txBody>
      </p:sp>
      <p:sp>
        <p:nvSpPr>
          <p:cNvPr id="30723" name="Rectangle 3">
            <a:extLst>
              <a:ext uri="{FF2B5EF4-FFF2-40B4-BE49-F238E27FC236}">
                <a16:creationId xmlns:a16="http://schemas.microsoft.com/office/drawing/2014/main" id="{618DDD53-BB38-4118-BC75-9CE27D49C550}"/>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atin typeface="Arial" charset="0"/>
              </a:defRPr>
            </a:lvl1pPr>
          </a:lstStyle>
          <a:p>
            <a:pPr>
              <a:defRPr/>
            </a:pPr>
            <a:endParaRPr lang="en-US" dirty="0"/>
          </a:p>
        </p:txBody>
      </p:sp>
      <p:sp>
        <p:nvSpPr>
          <p:cNvPr id="14340" name="Rectangle 4">
            <a:extLst>
              <a:ext uri="{FF2B5EF4-FFF2-40B4-BE49-F238E27FC236}">
                <a16:creationId xmlns:a16="http://schemas.microsoft.com/office/drawing/2014/main" id="{6C03B6F7-B1AE-4118-ABA2-FFEC9B8F0E9C}"/>
              </a:ext>
            </a:extLst>
          </p:cNvPr>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5" name="Rectangle 5">
            <a:extLst>
              <a:ext uri="{FF2B5EF4-FFF2-40B4-BE49-F238E27FC236}">
                <a16:creationId xmlns:a16="http://schemas.microsoft.com/office/drawing/2014/main" id="{646F5356-BDE8-43C1-9587-85323D02B191}"/>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26" name="Rectangle 6">
            <a:extLst>
              <a:ext uri="{FF2B5EF4-FFF2-40B4-BE49-F238E27FC236}">
                <a16:creationId xmlns:a16="http://schemas.microsoft.com/office/drawing/2014/main" id="{89912C35-11A9-4DA7-8476-F1823F658CAA}"/>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atin typeface="Arial" charset="0"/>
              </a:defRPr>
            </a:lvl1pPr>
          </a:lstStyle>
          <a:p>
            <a:pPr>
              <a:defRPr/>
            </a:pPr>
            <a:endParaRPr lang="en-US" dirty="0"/>
          </a:p>
        </p:txBody>
      </p:sp>
      <p:sp>
        <p:nvSpPr>
          <p:cNvPr id="30727" name="Rectangle 7">
            <a:extLst>
              <a:ext uri="{FF2B5EF4-FFF2-40B4-BE49-F238E27FC236}">
                <a16:creationId xmlns:a16="http://schemas.microsoft.com/office/drawing/2014/main" id="{7180ED79-CEC3-4FB9-B511-8597B20A0C10}"/>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6DEB7EE2-04A2-4FB2-9625-C9C73AC4D32F}" type="slidenum">
              <a:rPr lang="en-US" altLang="en-US"/>
              <a:pPr/>
              <a:t>‹#›</a:t>
            </a:fld>
            <a:endParaRPr lang="en-US" alt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a:extLst>
              <a:ext uri="{FF2B5EF4-FFF2-40B4-BE49-F238E27FC236}">
                <a16:creationId xmlns:a16="http://schemas.microsoft.com/office/drawing/2014/main" id="{FA4671F7-4D2C-4B1E-AED7-24676BE8B49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47842D7-C728-4EBD-982B-B8BE79E4DBBE}" type="slidenum">
              <a:rPr lang="en-US" altLang="en-US"/>
              <a:pPr eaLnBrk="1" hangingPunct="1"/>
              <a:t>1</a:t>
            </a:fld>
            <a:endParaRPr lang="en-US" altLang="en-US" dirty="0"/>
          </a:p>
        </p:txBody>
      </p:sp>
      <p:sp>
        <p:nvSpPr>
          <p:cNvPr id="15363" name="Rectangle 2">
            <a:extLst>
              <a:ext uri="{FF2B5EF4-FFF2-40B4-BE49-F238E27FC236}">
                <a16:creationId xmlns:a16="http://schemas.microsoft.com/office/drawing/2014/main" id="{D8E83BD0-7AE4-4323-9047-FC368929C520}"/>
              </a:ext>
            </a:extLst>
          </p:cNvPr>
          <p:cNvSpPr>
            <a:spLocks noGrp="1" noRot="1" noChangeAspect="1" noChangeArrowheads="1" noTextEdit="1"/>
          </p:cNvSpPr>
          <p:nvPr>
            <p:ph type="sldImg"/>
          </p:nvPr>
        </p:nvSpPr>
        <p:spPr>
          <a:ln/>
        </p:spPr>
      </p:sp>
      <p:sp>
        <p:nvSpPr>
          <p:cNvPr id="15364" name="Rectangle 3">
            <a:extLst>
              <a:ext uri="{FF2B5EF4-FFF2-40B4-BE49-F238E27FC236}">
                <a16:creationId xmlns:a16="http://schemas.microsoft.com/office/drawing/2014/main" id="{FDECF5EC-C5EC-4723-8F4F-A75A20018F6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Arial" panose="020B0604020202020204" pitchFamily="34" charset="0"/>
            </a:endParaRPr>
          </a:p>
        </p:txBody>
      </p:sp>
    </p:spTree>
    <p:extLst>
      <p:ext uri="{BB962C8B-B14F-4D97-AF65-F5344CB8AC3E}">
        <p14:creationId xmlns:p14="http://schemas.microsoft.com/office/powerpoint/2010/main" val="19508148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EB7EE2-04A2-4FB2-9625-C9C73AC4D32F}" type="slidenum">
              <a:rPr lang="en-US" altLang="en-US" smtClean="0"/>
              <a:pPr/>
              <a:t>3</a:t>
            </a:fld>
            <a:endParaRPr lang="en-US" altLang="en-US" dirty="0"/>
          </a:p>
        </p:txBody>
      </p:sp>
    </p:spTree>
    <p:extLst>
      <p:ext uri="{BB962C8B-B14F-4D97-AF65-F5344CB8AC3E}">
        <p14:creationId xmlns:p14="http://schemas.microsoft.com/office/powerpoint/2010/main" val="16322788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EB7EE2-04A2-4FB2-9625-C9C73AC4D32F}" type="slidenum">
              <a:rPr lang="en-US" altLang="en-US" smtClean="0"/>
              <a:pPr/>
              <a:t>4</a:t>
            </a:fld>
            <a:endParaRPr lang="en-US" altLang="en-US" dirty="0"/>
          </a:p>
        </p:txBody>
      </p:sp>
    </p:spTree>
    <p:extLst>
      <p:ext uri="{BB962C8B-B14F-4D97-AF65-F5344CB8AC3E}">
        <p14:creationId xmlns:p14="http://schemas.microsoft.com/office/powerpoint/2010/main" val="138341798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BDB60B1-BEF5-4848-BB02-98EBFE355C13}"/>
              </a:ext>
            </a:extLst>
          </p:cNvPr>
          <p:cNvPicPr>
            <a:picLocks noChangeAspect="1"/>
          </p:cNvPicPr>
          <p:nvPr userDrawn="1"/>
        </p:nvPicPr>
        <p:blipFill>
          <a:blip r:embed="rId2"/>
          <a:srcRect/>
          <a:stretch/>
        </p:blipFill>
        <p:spPr>
          <a:xfrm>
            <a:off x="0" y="1"/>
            <a:ext cx="12191998" cy="6857999"/>
          </a:xfrm>
          <a:prstGeom prst="rect">
            <a:avLst/>
          </a:prstGeom>
        </p:spPr>
      </p:pic>
      <p:sp>
        <p:nvSpPr>
          <p:cNvPr id="4" name="Title 3">
            <a:extLst>
              <a:ext uri="{FF2B5EF4-FFF2-40B4-BE49-F238E27FC236}">
                <a16:creationId xmlns:a16="http://schemas.microsoft.com/office/drawing/2014/main" id="{FE7964CB-E75A-4A03-88D3-6A48EF650A09}"/>
              </a:ext>
            </a:extLst>
          </p:cNvPr>
          <p:cNvSpPr>
            <a:spLocks noGrp="1"/>
          </p:cNvSpPr>
          <p:nvPr>
            <p:ph type="title" hasCustomPrompt="1"/>
          </p:nvPr>
        </p:nvSpPr>
        <p:spPr>
          <a:xfrm>
            <a:off x="5442012" y="2766219"/>
            <a:ext cx="6220101" cy="1325563"/>
          </a:xfrm>
          <a:prstGeom prst="rect">
            <a:avLst/>
          </a:prstGeom>
        </p:spPr>
        <p:txBody>
          <a:bodyPr/>
          <a:lstStyle>
            <a:lvl1pPr>
              <a:defRPr b="1"/>
            </a:lvl1pPr>
          </a:lstStyle>
          <a:p>
            <a:r>
              <a:rPr lang="en-US" dirty="0"/>
              <a:t>Insert title here</a:t>
            </a:r>
          </a:p>
        </p:txBody>
      </p:sp>
    </p:spTree>
    <p:extLst>
      <p:ext uri="{BB962C8B-B14F-4D97-AF65-F5344CB8AC3E}">
        <p14:creationId xmlns:p14="http://schemas.microsoft.com/office/powerpoint/2010/main" val="1440679267"/>
      </p:ext>
    </p:extLst>
  </p:cSld>
  <p:clrMapOvr>
    <a:masterClrMapping/>
  </p:clrMapOvr>
  <p:extLst>
    <p:ext uri="{DCECCB84-F9BA-43D5-87BE-67443E8EF086}">
      <p15:sldGuideLst xmlns:p15="http://schemas.microsoft.com/office/powerpoint/2012/main">
        <p15:guide id="1" pos="2808"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Questions">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07724906-4405-47F4-B533-7291B003B0A2}"/>
              </a:ext>
            </a:extLst>
          </p:cNvPr>
          <p:cNvSpPr>
            <a:spLocks noGrp="1"/>
          </p:cNvSpPr>
          <p:nvPr>
            <p:ph type="title" hasCustomPrompt="1"/>
          </p:nvPr>
        </p:nvSpPr>
        <p:spPr>
          <a:xfrm>
            <a:off x="1525301" y="1995467"/>
            <a:ext cx="9141397" cy="615553"/>
          </a:xfrm>
          <a:prstGeom prst="rect">
            <a:avLst/>
          </a:prstGeom>
          <a:noFill/>
        </p:spPr>
        <p:txBody>
          <a:bodyPr wrap="square" lIns="0" tIns="0" rIns="0" bIns="0" anchor="b" anchorCtr="0">
            <a:spAutoFit/>
          </a:bodyPr>
          <a:lstStyle>
            <a:lvl1pPr algn="ctr" defTabSz="932742" rtl="0" eaLnBrk="1" latinLnBrk="0" hangingPunct="1">
              <a:lnSpc>
                <a:spcPct val="100000"/>
              </a:lnSpc>
              <a:spcBef>
                <a:spcPct val="0"/>
              </a:spcBef>
              <a:buNone/>
              <a:defRPr lang="en-US" sz="4000" b="1" i="0" kern="1200" cap="none" spc="-50" baseline="0" dirty="0">
                <a:ln w="3175">
                  <a:noFill/>
                </a:ln>
                <a:solidFill>
                  <a:schemeClr val="accent1"/>
                </a:solidFill>
                <a:effectLst/>
                <a:latin typeface="+mj-lt"/>
                <a:ea typeface="+mn-ea"/>
                <a:cs typeface="Segoe UI" pitchFamily="34" charset="0"/>
              </a:defRPr>
            </a:lvl1pPr>
          </a:lstStyle>
          <a:p>
            <a:r>
              <a:rPr lang="en-US" dirty="0"/>
              <a:t>Insert title here</a:t>
            </a:r>
          </a:p>
        </p:txBody>
      </p:sp>
      <p:sp>
        <p:nvSpPr>
          <p:cNvPr id="14" name="Text Placeholder 4">
            <a:extLst>
              <a:ext uri="{FF2B5EF4-FFF2-40B4-BE49-F238E27FC236}">
                <a16:creationId xmlns:a16="http://schemas.microsoft.com/office/drawing/2014/main" id="{1EEF53A4-35A6-4E43-B220-67DA381C5910}"/>
              </a:ext>
            </a:extLst>
          </p:cNvPr>
          <p:cNvSpPr>
            <a:spLocks noGrp="1"/>
          </p:cNvSpPr>
          <p:nvPr>
            <p:ph type="body" sz="quarter" idx="12" hasCustomPrompt="1"/>
          </p:nvPr>
        </p:nvSpPr>
        <p:spPr>
          <a:xfrm>
            <a:off x="2196307" y="3260705"/>
            <a:ext cx="7799387" cy="1534757"/>
          </a:xfrm>
          <a:prstGeom prst="rect">
            <a:avLst/>
          </a:prstGeom>
          <a:noFill/>
        </p:spPr>
        <p:txBody>
          <a:bodyPr wrap="square" lIns="0" tIns="0" rIns="0" bIns="0">
            <a:noAutofit/>
          </a:bodyPr>
          <a:lstStyle>
            <a:lvl1pPr marL="0" indent="0" algn="ctr">
              <a:lnSpc>
                <a:spcPct val="100000"/>
              </a:lnSpc>
              <a:spcBef>
                <a:spcPts val="0"/>
              </a:spcBef>
              <a:spcAft>
                <a:spcPts val="0"/>
              </a:spcAft>
              <a:buFont typeface="Arial" panose="020B0604020202020204" pitchFamily="34" charset="0"/>
              <a:buNone/>
              <a:defRPr lang="en-US" sz="1800" kern="1200" dirty="0">
                <a:solidFill>
                  <a:schemeClr val="bg1"/>
                </a:solidFill>
                <a:latin typeface="+mn-lt"/>
                <a:ea typeface="+mn-ea"/>
                <a:cs typeface="+mn-cs"/>
              </a:defRPr>
            </a:lvl1pPr>
          </a:lstStyle>
          <a:p>
            <a:pPr lvl="0"/>
            <a:r>
              <a:rPr lang="en-US" dirty="0"/>
              <a:t>Insert content here</a:t>
            </a:r>
          </a:p>
        </p:txBody>
      </p:sp>
      <p:pic>
        <p:nvPicPr>
          <p:cNvPr id="6" name="Picture Placeholder 5" descr="Red, blue grey white pattern background">
            <a:extLst>
              <a:ext uri="{FF2B5EF4-FFF2-40B4-BE49-F238E27FC236}">
                <a16:creationId xmlns:a16="http://schemas.microsoft.com/office/drawing/2014/main" id="{906BF34F-6945-4E11-BAEC-F66F7254C4CD}"/>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5999582"/>
            <a:ext cx="12192000" cy="858417"/>
          </a:xfrm>
          <a:prstGeom prst="rect">
            <a:avLst/>
          </a:prstGeom>
        </p:spPr>
      </p:pic>
    </p:spTree>
    <p:extLst>
      <p:ext uri="{BB962C8B-B14F-4D97-AF65-F5344CB8AC3E}">
        <p14:creationId xmlns:p14="http://schemas.microsoft.com/office/powerpoint/2010/main" val="4955231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Left Pattern Content Blue 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7668F4E-0433-49FD-9D92-3B60E9B0AEE6}"/>
              </a:ext>
            </a:extLst>
          </p:cNvPr>
          <p:cNvSpPr>
            <a:spLocks noGrp="1"/>
          </p:cNvSpPr>
          <p:nvPr>
            <p:ph type="title" hasCustomPrompt="1"/>
          </p:nvPr>
        </p:nvSpPr>
        <p:spPr>
          <a:xfrm>
            <a:off x="5199742" y="715961"/>
            <a:ext cx="6477000" cy="1189037"/>
          </a:xfrm>
          <a:prstGeom prst="rect">
            <a:avLst/>
          </a:prstGeom>
        </p:spPr>
        <p:txBody>
          <a:bodyPr anchor="t">
            <a:normAutofit/>
          </a:bodyPr>
          <a:lstStyle>
            <a:lvl1pPr>
              <a:spcBef>
                <a:spcPts val="1000"/>
              </a:spcBef>
              <a:defRPr sz="4000" b="1" spc="-50" baseline="0">
                <a:solidFill>
                  <a:schemeClr val="accent2"/>
                </a:solidFill>
              </a:defRPr>
            </a:lvl1pPr>
          </a:lstStyle>
          <a:p>
            <a:r>
              <a:rPr lang="en-US" dirty="0"/>
              <a:t>Insert title here</a:t>
            </a:r>
          </a:p>
        </p:txBody>
      </p:sp>
      <p:sp>
        <p:nvSpPr>
          <p:cNvPr id="12" name="Text Placeholder 15">
            <a:extLst>
              <a:ext uri="{FF2B5EF4-FFF2-40B4-BE49-F238E27FC236}">
                <a16:creationId xmlns:a16="http://schemas.microsoft.com/office/drawing/2014/main" id="{E8DBED36-2461-46D0-AF71-79E0064B3758}"/>
              </a:ext>
            </a:extLst>
          </p:cNvPr>
          <p:cNvSpPr>
            <a:spLocks noGrp="1"/>
          </p:cNvSpPr>
          <p:nvPr>
            <p:ph type="body" sz="quarter" idx="11" hasCustomPrompt="1"/>
          </p:nvPr>
        </p:nvSpPr>
        <p:spPr>
          <a:xfrm>
            <a:off x="5199743" y="1905000"/>
            <a:ext cx="6477000" cy="3276600"/>
          </a:xfrm>
          <a:prstGeom prst="rect">
            <a:avLst/>
          </a:prstGeom>
        </p:spPr>
        <p:txBody>
          <a:bodyPr/>
          <a:lstStyle>
            <a:lvl1pPr marL="0" indent="0">
              <a:lnSpc>
                <a:spcPct val="100000"/>
              </a:lnSpc>
              <a:buNone/>
              <a:defRPr sz="1800" b="1">
                <a:solidFill>
                  <a:schemeClr val="bg1"/>
                </a:solidFill>
              </a:defRPr>
            </a:lvl1pPr>
            <a:lvl2pPr marL="228600" indent="-228600">
              <a:lnSpc>
                <a:spcPct val="100000"/>
              </a:lnSpc>
              <a:spcBef>
                <a:spcPts val="1000"/>
              </a:spcBef>
              <a:defRPr sz="1800">
                <a:solidFill>
                  <a:schemeClr val="bg1"/>
                </a:solidFill>
              </a:defRPr>
            </a:lvl2pPr>
          </a:lstStyle>
          <a:p>
            <a:pPr lvl="0"/>
            <a:r>
              <a:rPr lang="en-US" dirty="0"/>
              <a:t>Insert subtitle here</a:t>
            </a:r>
          </a:p>
          <a:p>
            <a:pPr lvl="1"/>
            <a:r>
              <a:rPr lang="en-US" dirty="0"/>
              <a:t>Insert content here</a:t>
            </a:r>
          </a:p>
        </p:txBody>
      </p:sp>
      <p:pic>
        <p:nvPicPr>
          <p:cNvPr id="5" name="Picture Placeholder 6" descr="Red, blue grey white pattern background">
            <a:extLst>
              <a:ext uri="{FF2B5EF4-FFF2-40B4-BE49-F238E27FC236}">
                <a16:creationId xmlns:a16="http://schemas.microsoft.com/office/drawing/2014/main" id="{BC85C715-EF0D-4E33-AC89-C35DD2596E5D}"/>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0"/>
            <a:ext cx="4767943" cy="6858000"/>
          </a:xfrm>
          <a:prstGeom prst="rect">
            <a:avLst/>
          </a:prstGeom>
        </p:spPr>
      </p:pic>
    </p:spTree>
    <p:extLst>
      <p:ext uri="{BB962C8B-B14F-4D97-AF65-F5344CB8AC3E}">
        <p14:creationId xmlns:p14="http://schemas.microsoft.com/office/powerpoint/2010/main" val="840375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2808" userDrawn="1">
          <p15:clr>
            <a:srgbClr val="5ACBF0"/>
          </p15:clr>
        </p15:guide>
        <p15:guide id="3" orient="horz" pos="2240" userDrawn="1">
          <p15:clr>
            <a:srgbClr val="5ACBF0"/>
          </p15:clr>
        </p15:guide>
        <p15:guide id="4" orient="horz" pos="2487" userDrawn="1">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Right Pattern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87E8F-5716-4A71-B64F-EC5A742B45D2}"/>
              </a:ext>
            </a:extLst>
          </p:cNvPr>
          <p:cNvSpPr>
            <a:spLocks noGrp="1"/>
          </p:cNvSpPr>
          <p:nvPr>
            <p:ph type="title" hasCustomPrompt="1"/>
          </p:nvPr>
        </p:nvSpPr>
        <p:spPr>
          <a:xfrm>
            <a:off x="762000" y="715961"/>
            <a:ext cx="6477000" cy="1189038"/>
          </a:xfrm>
          <a:prstGeom prst="rect">
            <a:avLst/>
          </a:prstGeom>
        </p:spPr>
        <p:txBody>
          <a:bodyPr anchor="t">
            <a:noAutofit/>
          </a:bodyPr>
          <a:lstStyle>
            <a:lvl1pPr>
              <a:spcBef>
                <a:spcPts val="1000"/>
              </a:spcBef>
              <a:defRPr sz="4000" b="1">
                <a:solidFill>
                  <a:schemeClr val="accent2"/>
                </a:solidFill>
              </a:defRPr>
            </a:lvl1pPr>
          </a:lstStyle>
          <a:p>
            <a:r>
              <a:rPr lang="en-US" dirty="0"/>
              <a:t>Insert title here</a:t>
            </a:r>
          </a:p>
        </p:txBody>
      </p:sp>
      <p:sp>
        <p:nvSpPr>
          <p:cNvPr id="12" name="Text Placeholder 15">
            <a:extLst>
              <a:ext uri="{FF2B5EF4-FFF2-40B4-BE49-F238E27FC236}">
                <a16:creationId xmlns:a16="http://schemas.microsoft.com/office/drawing/2014/main" id="{E8DBED36-2461-46D0-AF71-79E0064B3758}"/>
              </a:ext>
            </a:extLst>
          </p:cNvPr>
          <p:cNvSpPr>
            <a:spLocks noGrp="1"/>
          </p:cNvSpPr>
          <p:nvPr>
            <p:ph type="body" sz="quarter" idx="11" hasCustomPrompt="1"/>
          </p:nvPr>
        </p:nvSpPr>
        <p:spPr>
          <a:xfrm>
            <a:off x="762000" y="1905000"/>
            <a:ext cx="6340929" cy="3276600"/>
          </a:xfrm>
          <a:prstGeom prst="rect">
            <a:avLst/>
          </a:prstGeom>
        </p:spPr>
        <p:txBody>
          <a:bodyPr/>
          <a:lstStyle>
            <a:lvl1pPr marL="0" indent="0">
              <a:lnSpc>
                <a:spcPct val="100000"/>
              </a:lnSpc>
              <a:buNone/>
              <a:defRPr sz="1800" b="1">
                <a:solidFill>
                  <a:schemeClr val="bg1"/>
                </a:solidFill>
              </a:defRPr>
            </a:lvl1pPr>
            <a:lvl2pPr marL="228600">
              <a:lnSpc>
                <a:spcPct val="100000"/>
              </a:lnSpc>
              <a:spcBef>
                <a:spcPts val="1000"/>
              </a:spcBef>
              <a:defRPr sz="1800">
                <a:solidFill>
                  <a:schemeClr val="bg1"/>
                </a:solidFill>
              </a:defRPr>
            </a:lvl2pPr>
          </a:lstStyle>
          <a:p>
            <a:pPr lvl="0"/>
            <a:r>
              <a:rPr lang="en-US" dirty="0"/>
              <a:t>Insert subtitle here</a:t>
            </a:r>
          </a:p>
          <a:p>
            <a:pPr lvl="1"/>
            <a:r>
              <a:rPr lang="en-US" dirty="0"/>
              <a:t>Insert content here</a:t>
            </a:r>
          </a:p>
        </p:txBody>
      </p:sp>
      <p:pic>
        <p:nvPicPr>
          <p:cNvPr id="6" name="Picture Placeholder 5" descr="Red, blue grey white pattern background">
            <a:extLst>
              <a:ext uri="{FF2B5EF4-FFF2-40B4-BE49-F238E27FC236}">
                <a16:creationId xmlns:a16="http://schemas.microsoft.com/office/drawing/2014/main" id="{8FD53BA4-73D2-4CCA-8580-11F4221524F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7427166" y="0"/>
            <a:ext cx="4764834" cy="6858000"/>
          </a:xfrm>
          <a:prstGeom prst="rect">
            <a:avLst/>
          </a:prstGeom>
        </p:spPr>
      </p:pic>
    </p:spTree>
    <p:extLst>
      <p:ext uri="{BB962C8B-B14F-4D97-AF65-F5344CB8AC3E}">
        <p14:creationId xmlns:p14="http://schemas.microsoft.com/office/powerpoint/2010/main" val="1720726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2240" userDrawn="1">
          <p15:clr>
            <a:srgbClr val="5ACBF0"/>
          </p15:clr>
        </p15:guide>
        <p15:guide id="4" orient="horz" pos="2487" userDrawn="1">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Overview">
    <p:bg>
      <p:bgPr>
        <a:solidFill>
          <a:schemeClr val="accent2"/>
        </a:solidFill>
        <a:effectLst/>
      </p:bgPr>
    </p:bg>
    <p:spTree>
      <p:nvGrpSpPr>
        <p:cNvPr id="1" name=""/>
        <p:cNvGrpSpPr/>
        <p:nvPr/>
      </p:nvGrpSpPr>
      <p:grpSpPr>
        <a:xfrm>
          <a:off x="0" y="0"/>
          <a:ext cx="0" cy="0"/>
          <a:chOff x="0" y="0"/>
          <a:chExt cx="0" cy="0"/>
        </a:xfrm>
      </p:grpSpPr>
      <p:pic>
        <p:nvPicPr>
          <p:cNvPr id="8" name="Picture Placeholder 6" descr="White Striped background">
            <a:extLst>
              <a:ext uri="{FF2B5EF4-FFF2-40B4-BE49-F238E27FC236}">
                <a16:creationId xmlns:a16="http://schemas.microsoft.com/office/drawing/2014/main" id="{3917D528-010E-4303-97BF-F7F67BC66123}"/>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0" y="0"/>
            <a:ext cx="12192000" cy="6858000"/>
          </a:xfrm>
          <a:prstGeom prst="rect">
            <a:avLst/>
          </a:prstGeom>
        </p:spPr>
      </p:pic>
      <p:sp>
        <p:nvSpPr>
          <p:cNvPr id="5" name="Title 1">
            <a:extLst>
              <a:ext uri="{FF2B5EF4-FFF2-40B4-BE49-F238E27FC236}">
                <a16:creationId xmlns:a16="http://schemas.microsoft.com/office/drawing/2014/main" id="{3D9303A2-B30A-054C-B809-053B909E125F}"/>
              </a:ext>
            </a:extLst>
          </p:cNvPr>
          <p:cNvSpPr>
            <a:spLocks noGrp="1"/>
          </p:cNvSpPr>
          <p:nvPr>
            <p:ph type="title" hasCustomPrompt="1"/>
          </p:nvPr>
        </p:nvSpPr>
        <p:spPr>
          <a:xfrm>
            <a:off x="1525301" y="1995467"/>
            <a:ext cx="9141397" cy="615553"/>
          </a:xfrm>
          <a:prstGeom prst="rect">
            <a:avLst/>
          </a:prstGeom>
          <a:noFill/>
        </p:spPr>
        <p:txBody>
          <a:bodyPr wrap="square" lIns="0" tIns="0" rIns="0" bIns="0" anchor="b" anchorCtr="0">
            <a:spAutoFit/>
          </a:bodyPr>
          <a:lstStyle>
            <a:lvl1pPr algn="ctr" defTabSz="932742" rtl="0" eaLnBrk="1" latinLnBrk="0" hangingPunct="1">
              <a:lnSpc>
                <a:spcPct val="100000"/>
              </a:lnSpc>
              <a:spcBef>
                <a:spcPct val="0"/>
              </a:spcBef>
              <a:buNone/>
              <a:defRPr lang="en-US" sz="4000" b="1" i="0" kern="1200" cap="none" spc="-50" baseline="0" dirty="0">
                <a:ln w="3175">
                  <a:noFill/>
                </a:ln>
                <a:solidFill>
                  <a:schemeClr val="tx1"/>
                </a:solidFill>
                <a:effectLst/>
                <a:latin typeface="+mj-lt"/>
                <a:ea typeface="+mn-ea"/>
                <a:cs typeface="Segoe UI" pitchFamily="34" charset="0"/>
              </a:defRPr>
            </a:lvl1pPr>
          </a:lstStyle>
          <a:p>
            <a:r>
              <a:rPr lang="en-US" dirty="0"/>
              <a:t>Insert title here</a:t>
            </a:r>
          </a:p>
        </p:txBody>
      </p:sp>
      <p:sp>
        <p:nvSpPr>
          <p:cNvPr id="6" name="Text Placeholder 4">
            <a:extLst>
              <a:ext uri="{FF2B5EF4-FFF2-40B4-BE49-F238E27FC236}">
                <a16:creationId xmlns:a16="http://schemas.microsoft.com/office/drawing/2014/main" id="{10F58DD1-3970-D84D-8040-EF33B0971D59}"/>
              </a:ext>
            </a:extLst>
          </p:cNvPr>
          <p:cNvSpPr>
            <a:spLocks noGrp="1"/>
          </p:cNvSpPr>
          <p:nvPr>
            <p:ph type="body" sz="quarter" idx="12" hasCustomPrompt="1"/>
          </p:nvPr>
        </p:nvSpPr>
        <p:spPr>
          <a:xfrm>
            <a:off x="2196307" y="3260705"/>
            <a:ext cx="7799387" cy="1534757"/>
          </a:xfrm>
          <a:prstGeom prst="rect">
            <a:avLst/>
          </a:prstGeom>
          <a:noFill/>
        </p:spPr>
        <p:txBody>
          <a:bodyPr wrap="square" lIns="0" tIns="0" rIns="0" bIns="0">
            <a:noAutofit/>
          </a:bodyPr>
          <a:lstStyle>
            <a:lvl1pPr marL="0" indent="0" algn="ctr">
              <a:lnSpc>
                <a:spcPct val="100000"/>
              </a:lnSpc>
              <a:spcBef>
                <a:spcPts val="0"/>
              </a:spcBef>
              <a:spcAft>
                <a:spcPts val="0"/>
              </a:spcAft>
              <a:buFont typeface="Arial" panose="020B0604020202020204" pitchFamily="34" charset="0"/>
              <a:buNone/>
              <a:defRPr lang="en-US" sz="1800" kern="1200" dirty="0">
                <a:solidFill>
                  <a:schemeClr val="tx1"/>
                </a:solidFill>
                <a:latin typeface="+mn-lt"/>
                <a:ea typeface="+mn-ea"/>
                <a:cs typeface="+mn-cs"/>
              </a:defRPr>
            </a:lvl1pPr>
          </a:lstStyle>
          <a:p>
            <a:pPr lvl="0"/>
            <a:r>
              <a:rPr lang="en-US" dirty="0"/>
              <a:t>Insert content here</a:t>
            </a:r>
          </a:p>
        </p:txBody>
      </p:sp>
    </p:spTree>
    <p:extLst>
      <p:ext uri="{BB962C8B-B14F-4D97-AF65-F5344CB8AC3E}">
        <p14:creationId xmlns:p14="http://schemas.microsoft.com/office/powerpoint/2010/main" val="32408829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2243" userDrawn="1">
          <p15:clr>
            <a:srgbClr val="5ACBF0"/>
          </p15:clr>
        </p15:guide>
        <p15:guide id="4" orient="horz" pos="2488" userDrawn="1">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13624-9AD4-4B61-B3D1-7B21213507C0}"/>
              </a:ext>
            </a:extLst>
          </p:cNvPr>
          <p:cNvSpPr>
            <a:spLocks noGrp="1"/>
          </p:cNvSpPr>
          <p:nvPr>
            <p:ph type="title" hasCustomPrompt="1"/>
          </p:nvPr>
        </p:nvSpPr>
        <p:spPr>
          <a:xfrm>
            <a:off x="762000" y="715964"/>
            <a:ext cx="10591800" cy="646332"/>
          </a:xfrm>
          <a:prstGeom prst="rect">
            <a:avLst/>
          </a:prstGeom>
        </p:spPr>
        <p:txBody>
          <a:bodyPr>
            <a:noAutofit/>
          </a:bodyPr>
          <a:lstStyle>
            <a:lvl1pPr>
              <a:spcBef>
                <a:spcPts val="1000"/>
              </a:spcBef>
              <a:defRPr sz="4000" b="1">
                <a:solidFill>
                  <a:schemeClr val="accent2"/>
                </a:solidFill>
              </a:defRPr>
            </a:lvl1pPr>
          </a:lstStyle>
          <a:p>
            <a:r>
              <a:rPr lang="en-US" dirty="0"/>
              <a:t>Insert title here</a:t>
            </a:r>
          </a:p>
        </p:txBody>
      </p:sp>
      <p:sp>
        <p:nvSpPr>
          <p:cNvPr id="10" name="Text Placeholder 15">
            <a:extLst>
              <a:ext uri="{FF2B5EF4-FFF2-40B4-BE49-F238E27FC236}">
                <a16:creationId xmlns:a16="http://schemas.microsoft.com/office/drawing/2014/main" id="{780F473D-F2DF-4163-AB6E-F7327F60EC4A}"/>
              </a:ext>
            </a:extLst>
          </p:cNvPr>
          <p:cNvSpPr>
            <a:spLocks noGrp="1"/>
          </p:cNvSpPr>
          <p:nvPr>
            <p:ph type="body" sz="quarter" idx="11" hasCustomPrompt="1"/>
          </p:nvPr>
        </p:nvSpPr>
        <p:spPr>
          <a:xfrm>
            <a:off x="762000" y="1432562"/>
            <a:ext cx="10667999" cy="1158237"/>
          </a:xfrm>
          <a:prstGeom prst="rect">
            <a:avLst/>
          </a:prstGeom>
        </p:spPr>
        <p:txBody>
          <a:bodyPr/>
          <a:lstStyle>
            <a:lvl1pPr marL="0" indent="0">
              <a:lnSpc>
                <a:spcPct val="100000"/>
              </a:lnSpc>
              <a:buNone/>
              <a:defRPr sz="1800" b="0">
                <a:solidFill>
                  <a:schemeClr val="bg1"/>
                </a:solidFill>
              </a:defRPr>
            </a:lvl1pPr>
            <a:lvl2pPr marL="228600">
              <a:lnSpc>
                <a:spcPct val="100000"/>
              </a:lnSpc>
              <a:spcBef>
                <a:spcPts val="1000"/>
              </a:spcBef>
              <a:defRPr sz="1800" b="0">
                <a:solidFill>
                  <a:schemeClr val="bg1"/>
                </a:solidFill>
              </a:defRPr>
            </a:lvl2pPr>
          </a:lstStyle>
          <a:p>
            <a:pPr lvl="0"/>
            <a:r>
              <a:rPr lang="en-US" dirty="0"/>
              <a:t>Insert subtitle here</a:t>
            </a:r>
          </a:p>
          <a:p>
            <a:pPr lvl="1"/>
            <a:r>
              <a:rPr lang="en-US" dirty="0"/>
              <a:t>Insert content here</a:t>
            </a:r>
          </a:p>
        </p:txBody>
      </p:sp>
      <p:sp>
        <p:nvSpPr>
          <p:cNvPr id="11" name="Table Placeholder 10">
            <a:extLst>
              <a:ext uri="{FF2B5EF4-FFF2-40B4-BE49-F238E27FC236}">
                <a16:creationId xmlns:a16="http://schemas.microsoft.com/office/drawing/2014/main" id="{7DC18506-6205-438F-AA5C-D337F9975FC3}"/>
              </a:ext>
            </a:extLst>
          </p:cNvPr>
          <p:cNvSpPr>
            <a:spLocks noGrp="1"/>
          </p:cNvSpPr>
          <p:nvPr>
            <p:ph type="tbl" sz="quarter" idx="12" hasCustomPrompt="1"/>
          </p:nvPr>
        </p:nvSpPr>
        <p:spPr>
          <a:xfrm>
            <a:off x="757381" y="2591662"/>
            <a:ext cx="10667999" cy="2833776"/>
          </a:xfrm>
          <a:prstGeom prst="rect">
            <a:avLst/>
          </a:prstGeom>
        </p:spPr>
        <p:txBody>
          <a:bodyPr/>
          <a:lstStyle>
            <a:lvl1pPr marL="0" indent="0">
              <a:buNone/>
              <a:defRPr sz="1800" b="0"/>
            </a:lvl1pPr>
          </a:lstStyle>
          <a:p>
            <a:r>
              <a:rPr lang="en-US" dirty="0"/>
              <a:t>Insert content here</a:t>
            </a:r>
          </a:p>
        </p:txBody>
      </p:sp>
      <p:pic>
        <p:nvPicPr>
          <p:cNvPr id="7" name="Picture Placeholder 5" descr="Red, blue grey white pattern background">
            <a:extLst>
              <a:ext uri="{FF2B5EF4-FFF2-40B4-BE49-F238E27FC236}">
                <a16:creationId xmlns:a16="http://schemas.microsoft.com/office/drawing/2014/main" id="{CD2D4C14-919B-45F8-8FB9-55AAC8A8FCF8}"/>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5990252"/>
            <a:ext cx="12192000" cy="867748"/>
          </a:xfrm>
          <a:prstGeom prst="rect">
            <a:avLst/>
          </a:prstGeom>
        </p:spPr>
      </p:pic>
    </p:spTree>
    <p:extLst>
      <p:ext uri="{BB962C8B-B14F-4D97-AF65-F5344CB8AC3E}">
        <p14:creationId xmlns:p14="http://schemas.microsoft.com/office/powerpoint/2010/main" val="14229174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ft Pattern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7668F4E-0433-49FD-9D92-3B60E9B0AEE6}"/>
              </a:ext>
            </a:extLst>
          </p:cNvPr>
          <p:cNvSpPr>
            <a:spLocks noGrp="1"/>
          </p:cNvSpPr>
          <p:nvPr>
            <p:ph type="title" hasCustomPrompt="1"/>
          </p:nvPr>
        </p:nvSpPr>
        <p:spPr>
          <a:xfrm>
            <a:off x="5199742" y="715961"/>
            <a:ext cx="6477000" cy="1189037"/>
          </a:xfrm>
          <a:prstGeom prst="rect">
            <a:avLst/>
          </a:prstGeom>
        </p:spPr>
        <p:txBody>
          <a:bodyPr anchor="t">
            <a:normAutofit/>
          </a:bodyPr>
          <a:lstStyle>
            <a:lvl1pPr>
              <a:spcBef>
                <a:spcPts val="1000"/>
              </a:spcBef>
              <a:defRPr sz="4000" b="1" spc="-50" baseline="0">
                <a:solidFill>
                  <a:schemeClr val="accent1"/>
                </a:solidFill>
              </a:defRPr>
            </a:lvl1pPr>
          </a:lstStyle>
          <a:p>
            <a:r>
              <a:rPr lang="en-US" dirty="0"/>
              <a:t>Insert title here</a:t>
            </a:r>
          </a:p>
        </p:txBody>
      </p:sp>
      <p:sp>
        <p:nvSpPr>
          <p:cNvPr id="12" name="Text Placeholder 15">
            <a:extLst>
              <a:ext uri="{FF2B5EF4-FFF2-40B4-BE49-F238E27FC236}">
                <a16:creationId xmlns:a16="http://schemas.microsoft.com/office/drawing/2014/main" id="{E8DBED36-2461-46D0-AF71-79E0064B3758}"/>
              </a:ext>
            </a:extLst>
          </p:cNvPr>
          <p:cNvSpPr>
            <a:spLocks noGrp="1"/>
          </p:cNvSpPr>
          <p:nvPr>
            <p:ph type="body" sz="quarter" idx="11" hasCustomPrompt="1"/>
          </p:nvPr>
        </p:nvSpPr>
        <p:spPr>
          <a:xfrm>
            <a:off x="5199743" y="1905000"/>
            <a:ext cx="6477000" cy="3276600"/>
          </a:xfrm>
          <a:prstGeom prst="rect">
            <a:avLst/>
          </a:prstGeom>
        </p:spPr>
        <p:txBody>
          <a:bodyPr/>
          <a:lstStyle>
            <a:lvl1pPr marL="0" indent="0">
              <a:lnSpc>
                <a:spcPct val="100000"/>
              </a:lnSpc>
              <a:buNone/>
              <a:defRPr sz="1800" b="1">
                <a:solidFill>
                  <a:schemeClr val="bg1"/>
                </a:solidFill>
              </a:defRPr>
            </a:lvl1pPr>
            <a:lvl2pPr marL="228600" indent="-228600">
              <a:lnSpc>
                <a:spcPct val="100000"/>
              </a:lnSpc>
              <a:spcBef>
                <a:spcPts val="1000"/>
              </a:spcBef>
              <a:defRPr sz="1800">
                <a:solidFill>
                  <a:schemeClr val="bg1"/>
                </a:solidFill>
              </a:defRPr>
            </a:lvl2pPr>
          </a:lstStyle>
          <a:p>
            <a:pPr lvl="0"/>
            <a:r>
              <a:rPr lang="en-US" dirty="0"/>
              <a:t>Insert subtitle here</a:t>
            </a:r>
          </a:p>
          <a:p>
            <a:pPr lvl="1"/>
            <a:r>
              <a:rPr lang="en-US" dirty="0"/>
              <a:t>Insert content here</a:t>
            </a:r>
          </a:p>
        </p:txBody>
      </p:sp>
      <p:pic>
        <p:nvPicPr>
          <p:cNvPr id="6" name="Picture Placeholder 6" descr="Red, blue grey white pattern background">
            <a:extLst>
              <a:ext uri="{FF2B5EF4-FFF2-40B4-BE49-F238E27FC236}">
                <a16:creationId xmlns:a16="http://schemas.microsoft.com/office/drawing/2014/main" id="{3A82D859-AED3-485F-A04E-40320B1043AA}"/>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0"/>
            <a:ext cx="4767943" cy="6858000"/>
          </a:xfrm>
          <a:prstGeom prst="rect">
            <a:avLst/>
          </a:prstGeom>
        </p:spPr>
      </p:pic>
    </p:spTree>
    <p:extLst>
      <p:ext uri="{BB962C8B-B14F-4D97-AF65-F5344CB8AC3E}">
        <p14:creationId xmlns:p14="http://schemas.microsoft.com/office/powerpoint/2010/main" val="2189876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2808" userDrawn="1">
          <p15:clr>
            <a:srgbClr val="5ACBF0"/>
          </p15:clr>
        </p15:guide>
        <p15:guide id="3" orient="horz" pos="2240" userDrawn="1">
          <p15:clr>
            <a:srgbClr val="5ACBF0"/>
          </p15:clr>
        </p15:guide>
        <p15:guide id="4" orient="horz" pos="2487" userDrawn="1">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mart 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13624-9AD4-4B61-B3D1-7B21213507C0}"/>
              </a:ext>
            </a:extLst>
          </p:cNvPr>
          <p:cNvSpPr>
            <a:spLocks noGrp="1"/>
          </p:cNvSpPr>
          <p:nvPr>
            <p:ph type="title" hasCustomPrompt="1"/>
          </p:nvPr>
        </p:nvSpPr>
        <p:spPr>
          <a:xfrm>
            <a:off x="762000" y="715964"/>
            <a:ext cx="10591800" cy="646332"/>
          </a:xfrm>
          <a:prstGeom prst="rect">
            <a:avLst/>
          </a:prstGeom>
        </p:spPr>
        <p:txBody>
          <a:bodyPr>
            <a:noAutofit/>
          </a:bodyPr>
          <a:lstStyle>
            <a:lvl1pPr>
              <a:spcBef>
                <a:spcPts val="1000"/>
              </a:spcBef>
              <a:defRPr sz="4000" b="1">
                <a:solidFill>
                  <a:schemeClr val="accent3">
                    <a:lumMod val="75000"/>
                  </a:schemeClr>
                </a:solidFill>
              </a:defRPr>
            </a:lvl1pPr>
          </a:lstStyle>
          <a:p>
            <a:r>
              <a:rPr lang="en-US" dirty="0"/>
              <a:t>Insert title here</a:t>
            </a:r>
          </a:p>
        </p:txBody>
      </p:sp>
      <p:sp>
        <p:nvSpPr>
          <p:cNvPr id="7" name="Text Placeholder 15">
            <a:extLst>
              <a:ext uri="{FF2B5EF4-FFF2-40B4-BE49-F238E27FC236}">
                <a16:creationId xmlns:a16="http://schemas.microsoft.com/office/drawing/2014/main" id="{DF03C311-DDF4-44A3-9D51-D5FDC4A8E7B5}"/>
              </a:ext>
            </a:extLst>
          </p:cNvPr>
          <p:cNvSpPr>
            <a:spLocks noGrp="1"/>
          </p:cNvSpPr>
          <p:nvPr>
            <p:ph type="body" sz="quarter" idx="11" hasCustomPrompt="1"/>
          </p:nvPr>
        </p:nvSpPr>
        <p:spPr>
          <a:xfrm>
            <a:off x="762000" y="1432562"/>
            <a:ext cx="10667999" cy="927425"/>
          </a:xfrm>
          <a:prstGeom prst="rect">
            <a:avLst/>
          </a:prstGeom>
        </p:spPr>
        <p:txBody>
          <a:bodyPr/>
          <a:lstStyle>
            <a:lvl1pPr marL="0" indent="0">
              <a:lnSpc>
                <a:spcPct val="100000"/>
              </a:lnSpc>
              <a:buNone/>
              <a:defRPr sz="1800" b="0">
                <a:solidFill>
                  <a:schemeClr val="bg1"/>
                </a:solidFill>
              </a:defRPr>
            </a:lvl1pPr>
            <a:lvl2pPr marL="228600">
              <a:lnSpc>
                <a:spcPct val="100000"/>
              </a:lnSpc>
              <a:spcBef>
                <a:spcPts val="1000"/>
              </a:spcBef>
              <a:defRPr sz="1800" b="0">
                <a:solidFill>
                  <a:schemeClr val="bg1"/>
                </a:solidFill>
              </a:defRPr>
            </a:lvl2pPr>
          </a:lstStyle>
          <a:p>
            <a:pPr lvl="0"/>
            <a:r>
              <a:rPr lang="en-US" dirty="0"/>
              <a:t>Insert subtitle here</a:t>
            </a:r>
          </a:p>
          <a:p>
            <a:pPr lvl="1"/>
            <a:r>
              <a:rPr lang="en-US" dirty="0"/>
              <a:t>Insert content here</a:t>
            </a:r>
          </a:p>
        </p:txBody>
      </p:sp>
      <p:sp>
        <p:nvSpPr>
          <p:cNvPr id="8" name="SmartArt Placeholder 7">
            <a:extLst>
              <a:ext uri="{FF2B5EF4-FFF2-40B4-BE49-F238E27FC236}">
                <a16:creationId xmlns:a16="http://schemas.microsoft.com/office/drawing/2014/main" id="{9FD563C5-3DFB-47DD-8A9E-30D8084590F6}"/>
              </a:ext>
            </a:extLst>
          </p:cNvPr>
          <p:cNvSpPr>
            <a:spLocks noGrp="1"/>
          </p:cNvSpPr>
          <p:nvPr>
            <p:ph type="dgm" sz="quarter" idx="14" hasCustomPrompt="1"/>
          </p:nvPr>
        </p:nvSpPr>
        <p:spPr>
          <a:xfrm>
            <a:off x="762001" y="2369129"/>
            <a:ext cx="10667998" cy="3343657"/>
          </a:xfrm>
          <a:prstGeom prst="rect">
            <a:avLst/>
          </a:prstGeom>
        </p:spPr>
        <p:txBody>
          <a:bodyPr/>
          <a:lstStyle>
            <a:lvl1pPr marL="0" indent="0">
              <a:buNone/>
              <a:defRPr sz="1800" b="0"/>
            </a:lvl1pPr>
          </a:lstStyle>
          <a:p>
            <a:r>
              <a:rPr lang="en-US" dirty="0"/>
              <a:t>Insert Content here</a:t>
            </a:r>
          </a:p>
        </p:txBody>
      </p:sp>
      <p:pic>
        <p:nvPicPr>
          <p:cNvPr id="9" name="Picture Placeholder 8" descr="Red, blue grey white pattern background">
            <a:extLst>
              <a:ext uri="{FF2B5EF4-FFF2-40B4-BE49-F238E27FC236}">
                <a16:creationId xmlns:a16="http://schemas.microsoft.com/office/drawing/2014/main" id="{EFDBB6A3-9760-4B41-9E31-6D5DD396E16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5999582"/>
            <a:ext cx="12192000" cy="858417"/>
          </a:xfrm>
          <a:prstGeom prst="rect">
            <a:avLst/>
          </a:prstGeom>
        </p:spPr>
      </p:pic>
    </p:spTree>
    <p:extLst>
      <p:ext uri="{BB962C8B-B14F-4D97-AF65-F5344CB8AC3E}">
        <p14:creationId xmlns:p14="http://schemas.microsoft.com/office/powerpoint/2010/main" val="42946266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Photo Content">
    <p:spTree>
      <p:nvGrpSpPr>
        <p:cNvPr id="1" name=""/>
        <p:cNvGrpSpPr/>
        <p:nvPr/>
      </p:nvGrpSpPr>
      <p:grpSpPr>
        <a:xfrm>
          <a:off x="0" y="0"/>
          <a:ext cx="0" cy="0"/>
          <a:chOff x="0" y="0"/>
          <a:chExt cx="0" cy="0"/>
        </a:xfrm>
      </p:grpSpPr>
      <p:sp>
        <p:nvSpPr>
          <p:cNvPr id="10" name="Title 2">
            <a:extLst>
              <a:ext uri="{FF2B5EF4-FFF2-40B4-BE49-F238E27FC236}">
                <a16:creationId xmlns:a16="http://schemas.microsoft.com/office/drawing/2014/main" id="{3F45076F-4240-4B40-8CE4-637DD751A68B}"/>
              </a:ext>
            </a:extLst>
          </p:cNvPr>
          <p:cNvSpPr>
            <a:spLocks noGrp="1"/>
          </p:cNvSpPr>
          <p:nvPr>
            <p:ph type="title" hasCustomPrompt="1"/>
          </p:nvPr>
        </p:nvSpPr>
        <p:spPr>
          <a:xfrm>
            <a:off x="762000" y="715963"/>
            <a:ext cx="5334000" cy="1189038"/>
          </a:xfrm>
          <a:prstGeom prst="rect">
            <a:avLst/>
          </a:prstGeom>
        </p:spPr>
        <p:txBody>
          <a:bodyPr anchor="t">
            <a:normAutofit/>
          </a:bodyPr>
          <a:lstStyle>
            <a:lvl1pPr>
              <a:spcBef>
                <a:spcPts val="1000"/>
              </a:spcBef>
              <a:defRPr sz="4000" b="1">
                <a:solidFill>
                  <a:schemeClr val="accent2"/>
                </a:solidFill>
              </a:defRPr>
            </a:lvl1pPr>
          </a:lstStyle>
          <a:p>
            <a:r>
              <a:rPr lang="en-US" dirty="0"/>
              <a:t>Insert title here</a:t>
            </a:r>
          </a:p>
        </p:txBody>
      </p:sp>
      <p:sp>
        <p:nvSpPr>
          <p:cNvPr id="16" name="Text Placeholder 15">
            <a:extLst>
              <a:ext uri="{FF2B5EF4-FFF2-40B4-BE49-F238E27FC236}">
                <a16:creationId xmlns:a16="http://schemas.microsoft.com/office/drawing/2014/main" id="{8498B63D-F60C-4A9D-8D3E-0C7CD748FEDE}"/>
              </a:ext>
            </a:extLst>
          </p:cNvPr>
          <p:cNvSpPr>
            <a:spLocks noGrp="1"/>
          </p:cNvSpPr>
          <p:nvPr>
            <p:ph type="body" sz="quarter" idx="11" hasCustomPrompt="1"/>
          </p:nvPr>
        </p:nvSpPr>
        <p:spPr>
          <a:xfrm>
            <a:off x="762000" y="1905000"/>
            <a:ext cx="5334000" cy="3276600"/>
          </a:xfrm>
          <a:prstGeom prst="rect">
            <a:avLst/>
          </a:prstGeom>
        </p:spPr>
        <p:txBody>
          <a:bodyPr/>
          <a:lstStyle>
            <a:lvl1pPr marL="0" indent="0">
              <a:lnSpc>
                <a:spcPct val="100000"/>
              </a:lnSpc>
              <a:buNone/>
              <a:defRPr sz="1800" b="1"/>
            </a:lvl1pPr>
            <a:lvl2pPr marL="228600">
              <a:lnSpc>
                <a:spcPct val="100000"/>
              </a:lnSpc>
              <a:spcBef>
                <a:spcPts val="1000"/>
              </a:spcBef>
              <a:defRPr sz="1800"/>
            </a:lvl2pPr>
          </a:lstStyle>
          <a:p>
            <a:pPr lvl="0"/>
            <a:r>
              <a:rPr lang="en-US" dirty="0"/>
              <a:t>Insert subtitle here</a:t>
            </a:r>
          </a:p>
          <a:p>
            <a:pPr lvl="1"/>
            <a:r>
              <a:rPr lang="en-US" dirty="0"/>
              <a:t>Insert content here</a:t>
            </a:r>
          </a:p>
        </p:txBody>
      </p:sp>
      <p:sp>
        <p:nvSpPr>
          <p:cNvPr id="9" name="Picture Placeholder 13">
            <a:extLst>
              <a:ext uri="{FF2B5EF4-FFF2-40B4-BE49-F238E27FC236}">
                <a16:creationId xmlns:a16="http://schemas.microsoft.com/office/drawing/2014/main" id="{827A95C0-AE8D-46E1-9EF9-64504CBEF99E}"/>
              </a:ext>
            </a:extLst>
          </p:cNvPr>
          <p:cNvSpPr>
            <a:spLocks noGrp="1"/>
          </p:cNvSpPr>
          <p:nvPr>
            <p:ph type="pic" sz="quarter" idx="14"/>
          </p:nvPr>
        </p:nvSpPr>
        <p:spPr>
          <a:xfrm>
            <a:off x="6858000" y="715963"/>
            <a:ext cx="4572000" cy="2362200"/>
          </a:xfrm>
          <a:prstGeom prst="rect">
            <a:avLst/>
          </a:prstGeom>
          <a:solidFill>
            <a:schemeClr val="tx2"/>
          </a:solidFill>
        </p:spPr>
        <p:txBody>
          <a:bodyPr>
            <a:normAutofit/>
          </a:bodyPr>
          <a:lstStyle>
            <a:lvl1pPr algn="ctr">
              <a:buNone/>
              <a:defRPr sz="1600"/>
            </a:lvl1pPr>
          </a:lstStyle>
          <a:p>
            <a:r>
              <a:rPr lang="en-US"/>
              <a:t>Click icon to add picture</a:t>
            </a:r>
            <a:endParaRPr lang="en-US" dirty="0"/>
          </a:p>
        </p:txBody>
      </p:sp>
      <p:sp>
        <p:nvSpPr>
          <p:cNvPr id="8" name="Picture Placeholder 13">
            <a:extLst>
              <a:ext uri="{FF2B5EF4-FFF2-40B4-BE49-F238E27FC236}">
                <a16:creationId xmlns:a16="http://schemas.microsoft.com/office/drawing/2014/main" id="{89E410BA-B0FE-4F0E-8BE5-D33CC016635B}"/>
              </a:ext>
            </a:extLst>
          </p:cNvPr>
          <p:cNvSpPr>
            <a:spLocks noGrp="1"/>
          </p:cNvSpPr>
          <p:nvPr>
            <p:ph type="pic" sz="quarter" idx="13"/>
          </p:nvPr>
        </p:nvSpPr>
        <p:spPr>
          <a:xfrm>
            <a:off x="6858000" y="3305541"/>
            <a:ext cx="4572000" cy="2362200"/>
          </a:xfrm>
          <a:prstGeom prst="rect">
            <a:avLst/>
          </a:prstGeom>
          <a:solidFill>
            <a:schemeClr val="tx2"/>
          </a:solidFill>
        </p:spPr>
        <p:txBody>
          <a:bodyPr>
            <a:normAutofit/>
          </a:bodyPr>
          <a:lstStyle>
            <a:lvl1pPr algn="ctr">
              <a:buNone/>
              <a:defRPr sz="1600"/>
            </a:lvl1pPr>
          </a:lstStyle>
          <a:p>
            <a:r>
              <a:rPr lang="en-US"/>
              <a:t>Click icon to add picture</a:t>
            </a:r>
            <a:endParaRPr lang="en-US" dirty="0"/>
          </a:p>
        </p:txBody>
      </p:sp>
      <p:pic>
        <p:nvPicPr>
          <p:cNvPr id="11" name="Picture Placeholder 5" descr="Red, blue grey white pattern background">
            <a:extLst>
              <a:ext uri="{FF2B5EF4-FFF2-40B4-BE49-F238E27FC236}">
                <a16:creationId xmlns:a16="http://schemas.microsoft.com/office/drawing/2014/main" id="{1014381E-E235-4624-9267-69EEEE9826F2}"/>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5980922"/>
            <a:ext cx="12192000" cy="877078"/>
          </a:xfrm>
          <a:prstGeom prst="rect">
            <a:avLst/>
          </a:prstGeom>
        </p:spPr>
      </p:pic>
    </p:spTree>
    <p:extLst>
      <p:ext uri="{BB962C8B-B14F-4D97-AF65-F5344CB8AC3E}">
        <p14:creationId xmlns:p14="http://schemas.microsoft.com/office/powerpoint/2010/main" val="1586680172"/>
      </p:ext>
    </p:extLst>
  </p:cSld>
  <p:clrMapOvr>
    <a:masterClrMapping/>
  </p:clrMapOvr>
  <p:extLst>
    <p:ext uri="{DCECCB84-F9BA-43D5-87BE-67443E8EF086}">
      <p15:sldGuideLst xmlns:p15="http://schemas.microsoft.com/office/powerpoint/2012/main">
        <p15:guide id="1" orient="horz" pos="3672" userDrawn="1">
          <p15:clr>
            <a:srgbClr val="FBAE40"/>
          </p15:clr>
        </p15:guide>
        <p15:guide id="2" pos="384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Right Pattern Content Gray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87E8F-5716-4A71-B64F-EC5A742B45D2}"/>
              </a:ext>
            </a:extLst>
          </p:cNvPr>
          <p:cNvSpPr>
            <a:spLocks noGrp="1"/>
          </p:cNvSpPr>
          <p:nvPr>
            <p:ph type="title" hasCustomPrompt="1"/>
          </p:nvPr>
        </p:nvSpPr>
        <p:spPr>
          <a:xfrm>
            <a:off x="762000" y="715961"/>
            <a:ext cx="6477000" cy="1189038"/>
          </a:xfrm>
          <a:prstGeom prst="rect">
            <a:avLst/>
          </a:prstGeom>
        </p:spPr>
        <p:txBody>
          <a:bodyPr anchor="t">
            <a:noAutofit/>
          </a:bodyPr>
          <a:lstStyle>
            <a:lvl1pPr>
              <a:spcBef>
                <a:spcPts val="1000"/>
              </a:spcBef>
              <a:defRPr sz="4000" b="1">
                <a:solidFill>
                  <a:schemeClr val="accent3">
                    <a:lumMod val="75000"/>
                  </a:schemeClr>
                </a:solidFill>
              </a:defRPr>
            </a:lvl1pPr>
          </a:lstStyle>
          <a:p>
            <a:r>
              <a:rPr lang="en-US" dirty="0"/>
              <a:t>Insert title here</a:t>
            </a:r>
          </a:p>
        </p:txBody>
      </p:sp>
      <p:sp>
        <p:nvSpPr>
          <p:cNvPr id="12" name="Text Placeholder 15">
            <a:extLst>
              <a:ext uri="{FF2B5EF4-FFF2-40B4-BE49-F238E27FC236}">
                <a16:creationId xmlns:a16="http://schemas.microsoft.com/office/drawing/2014/main" id="{E8DBED36-2461-46D0-AF71-79E0064B3758}"/>
              </a:ext>
            </a:extLst>
          </p:cNvPr>
          <p:cNvSpPr>
            <a:spLocks noGrp="1"/>
          </p:cNvSpPr>
          <p:nvPr>
            <p:ph type="body" sz="quarter" idx="11" hasCustomPrompt="1"/>
          </p:nvPr>
        </p:nvSpPr>
        <p:spPr>
          <a:xfrm>
            <a:off x="762000" y="1905000"/>
            <a:ext cx="6477000" cy="3276600"/>
          </a:xfrm>
          <a:prstGeom prst="rect">
            <a:avLst/>
          </a:prstGeom>
        </p:spPr>
        <p:txBody>
          <a:bodyPr/>
          <a:lstStyle>
            <a:lvl1pPr marL="0" indent="0">
              <a:lnSpc>
                <a:spcPct val="100000"/>
              </a:lnSpc>
              <a:buNone/>
              <a:defRPr sz="1800" b="1">
                <a:solidFill>
                  <a:schemeClr val="bg1"/>
                </a:solidFill>
              </a:defRPr>
            </a:lvl1pPr>
            <a:lvl2pPr marL="228600">
              <a:lnSpc>
                <a:spcPct val="100000"/>
              </a:lnSpc>
              <a:spcBef>
                <a:spcPts val="1000"/>
              </a:spcBef>
              <a:defRPr sz="1800">
                <a:solidFill>
                  <a:schemeClr val="bg1"/>
                </a:solidFill>
              </a:defRPr>
            </a:lvl2pPr>
          </a:lstStyle>
          <a:p>
            <a:pPr lvl="0"/>
            <a:r>
              <a:rPr lang="en-US" dirty="0"/>
              <a:t>Insert subtitle here</a:t>
            </a:r>
          </a:p>
          <a:p>
            <a:pPr lvl="1"/>
            <a:r>
              <a:rPr lang="en-US" dirty="0"/>
              <a:t>Insert content here</a:t>
            </a:r>
          </a:p>
        </p:txBody>
      </p:sp>
      <p:pic>
        <p:nvPicPr>
          <p:cNvPr id="5" name="Picture Placeholder 6" descr="Red, blue grey white pattern background">
            <a:extLst>
              <a:ext uri="{FF2B5EF4-FFF2-40B4-BE49-F238E27FC236}">
                <a16:creationId xmlns:a16="http://schemas.microsoft.com/office/drawing/2014/main" id="{6696C96D-182E-490E-A117-B60FF1853675}"/>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7427166" y="0"/>
            <a:ext cx="4764834" cy="6858000"/>
          </a:xfrm>
          <a:prstGeom prst="rect">
            <a:avLst/>
          </a:prstGeom>
        </p:spPr>
      </p:pic>
    </p:spTree>
    <p:extLst>
      <p:ext uri="{BB962C8B-B14F-4D97-AF65-F5344CB8AC3E}">
        <p14:creationId xmlns:p14="http://schemas.microsoft.com/office/powerpoint/2010/main" val="39514284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2240" userDrawn="1">
          <p15:clr>
            <a:srgbClr val="5ACBF0"/>
          </p15:clr>
        </p15:guide>
        <p15:guide id="4" orient="horz" pos="2487" userDrawn="1">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clusion">
    <p:bg>
      <p:bgPr>
        <a:solidFill>
          <a:schemeClr val="accent1"/>
        </a:solidFill>
        <a:effectLst/>
      </p:bgPr>
    </p:bg>
    <p:spTree>
      <p:nvGrpSpPr>
        <p:cNvPr id="1" name=""/>
        <p:cNvGrpSpPr/>
        <p:nvPr/>
      </p:nvGrpSpPr>
      <p:grpSpPr>
        <a:xfrm>
          <a:off x="0" y="0"/>
          <a:ext cx="0" cy="0"/>
          <a:chOff x="0" y="0"/>
          <a:chExt cx="0" cy="0"/>
        </a:xfrm>
      </p:grpSpPr>
      <p:pic>
        <p:nvPicPr>
          <p:cNvPr id="8" name="Picture Placeholder 6" descr="Picture placeholder ">
            <a:extLst>
              <a:ext uri="{FF2B5EF4-FFF2-40B4-BE49-F238E27FC236}">
                <a16:creationId xmlns:a16="http://schemas.microsoft.com/office/drawing/2014/main" id="{21F9B252-B7D4-4DA8-92E8-8A98BFEF41BF}"/>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0" y="0"/>
            <a:ext cx="12192000" cy="6858000"/>
          </a:xfrm>
          <a:prstGeom prst="rect">
            <a:avLst/>
          </a:prstGeom>
        </p:spPr>
      </p:pic>
      <p:sp>
        <p:nvSpPr>
          <p:cNvPr id="5" name="Title 1">
            <a:extLst>
              <a:ext uri="{FF2B5EF4-FFF2-40B4-BE49-F238E27FC236}">
                <a16:creationId xmlns:a16="http://schemas.microsoft.com/office/drawing/2014/main" id="{3D9303A2-B30A-054C-B809-053B909E125F}"/>
              </a:ext>
            </a:extLst>
          </p:cNvPr>
          <p:cNvSpPr>
            <a:spLocks noGrp="1"/>
          </p:cNvSpPr>
          <p:nvPr>
            <p:ph type="title" hasCustomPrompt="1"/>
          </p:nvPr>
        </p:nvSpPr>
        <p:spPr>
          <a:xfrm>
            <a:off x="1525301" y="1995467"/>
            <a:ext cx="9141397" cy="615553"/>
          </a:xfrm>
          <a:prstGeom prst="rect">
            <a:avLst/>
          </a:prstGeom>
          <a:noFill/>
        </p:spPr>
        <p:txBody>
          <a:bodyPr wrap="square" lIns="0" tIns="0" rIns="0" bIns="0" anchor="b" anchorCtr="0">
            <a:spAutoFit/>
          </a:bodyPr>
          <a:lstStyle>
            <a:lvl1pPr algn="ctr" defTabSz="932742" rtl="0" eaLnBrk="1" latinLnBrk="0" hangingPunct="1">
              <a:lnSpc>
                <a:spcPct val="100000"/>
              </a:lnSpc>
              <a:spcBef>
                <a:spcPct val="0"/>
              </a:spcBef>
              <a:buNone/>
              <a:defRPr lang="en-US" sz="4000" b="1" i="0" kern="1200" cap="none" spc="-50" baseline="0" dirty="0">
                <a:ln w="3175">
                  <a:noFill/>
                </a:ln>
                <a:solidFill>
                  <a:schemeClr val="tx1"/>
                </a:solidFill>
                <a:effectLst/>
                <a:latin typeface="+mj-lt"/>
                <a:ea typeface="+mn-ea"/>
                <a:cs typeface="Segoe UI" pitchFamily="34" charset="0"/>
              </a:defRPr>
            </a:lvl1pPr>
          </a:lstStyle>
          <a:p>
            <a:r>
              <a:rPr lang="en-US" dirty="0"/>
              <a:t>Insert title here</a:t>
            </a:r>
          </a:p>
        </p:txBody>
      </p:sp>
      <p:sp>
        <p:nvSpPr>
          <p:cNvPr id="6" name="Text Placeholder 4">
            <a:extLst>
              <a:ext uri="{FF2B5EF4-FFF2-40B4-BE49-F238E27FC236}">
                <a16:creationId xmlns:a16="http://schemas.microsoft.com/office/drawing/2014/main" id="{10F58DD1-3970-D84D-8040-EF33B0971D59}"/>
              </a:ext>
            </a:extLst>
          </p:cNvPr>
          <p:cNvSpPr>
            <a:spLocks noGrp="1"/>
          </p:cNvSpPr>
          <p:nvPr>
            <p:ph type="body" sz="quarter" idx="12" hasCustomPrompt="1"/>
          </p:nvPr>
        </p:nvSpPr>
        <p:spPr>
          <a:xfrm>
            <a:off x="2196307" y="3260705"/>
            <a:ext cx="7799387" cy="1534757"/>
          </a:xfrm>
          <a:prstGeom prst="rect">
            <a:avLst/>
          </a:prstGeom>
          <a:noFill/>
        </p:spPr>
        <p:txBody>
          <a:bodyPr wrap="square" lIns="0" tIns="0" rIns="0" bIns="0">
            <a:noAutofit/>
          </a:bodyPr>
          <a:lstStyle>
            <a:lvl1pPr marL="0" indent="0" algn="ctr">
              <a:lnSpc>
                <a:spcPct val="100000"/>
              </a:lnSpc>
              <a:spcBef>
                <a:spcPts val="0"/>
              </a:spcBef>
              <a:spcAft>
                <a:spcPts val="0"/>
              </a:spcAft>
              <a:buFont typeface="Arial" panose="020B0604020202020204" pitchFamily="34" charset="0"/>
              <a:buNone/>
              <a:defRPr lang="en-US" sz="1800" kern="1200" dirty="0">
                <a:solidFill>
                  <a:schemeClr val="tx1"/>
                </a:solidFill>
                <a:latin typeface="+mn-lt"/>
                <a:ea typeface="+mn-ea"/>
                <a:cs typeface="+mn-cs"/>
              </a:defRPr>
            </a:lvl1pPr>
          </a:lstStyle>
          <a:p>
            <a:pPr lvl="0"/>
            <a:r>
              <a:rPr lang="en-US" dirty="0"/>
              <a:t>Insert content here</a:t>
            </a:r>
          </a:p>
        </p:txBody>
      </p:sp>
    </p:spTree>
    <p:extLst>
      <p:ext uri="{BB962C8B-B14F-4D97-AF65-F5344CB8AC3E}">
        <p14:creationId xmlns:p14="http://schemas.microsoft.com/office/powerpoint/2010/main" val="41007116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2243" userDrawn="1">
          <p15:clr>
            <a:srgbClr val="5ACBF0"/>
          </p15:clr>
        </p15:guide>
        <p15:guide id="4" orient="horz" pos="2488" userDrawn="1">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29690444"/>
      </p:ext>
    </p:extLst>
  </p:cSld>
  <p:clrMap bg1="dk1" tx1="lt1" bg2="dk2" tx2="lt2" accent1="accent1" accent2="accent2" accent3="accent3" accent4="accent4" accent5="accent5" accent6="accent6" hlink="hlink" folHlink="folHlink"/>
  <p:sldLayoutIdLst>
    <p:sldLayoutId id="2147483689" r:id="rId1"/>
    <p:sldLayoutId id="2147483699" r:id="rId2"/>
    <p:sldLayoutId id="2147483700" r:id="rId3"/>
    <p:sldLayoutId id="2147483691" r:id="rId4"/>
    <p:sldLayoutId id="2147483701" r:id="rId5"/>
    <p:sldLayoutId id="2147483706" r:id="rId6"/>
    <p:sldLayoutId id="2147483702" r:id="rId7"/>
    <p:sldLayoutId id="2147483704" r:id="rId8"/>
    <p:sldLayoutId id="2147483703" r:id="rId9"/>
    <p:sldLayoutId id="2147483690" r:id="rId10"/>
    <p:sldLayoutId id="2147483708" r:id="rId11"/>
  </p:sldLayoutIdLst>
  <p:txStyles>
    <p:titleStyle>
      <a:lvl1pPr algn="l" defTabSz="914400" rtl="0" eaLnBrk="1" latinLnBrk="0" hangingPunct="1">
        <a:lnSpc>
          <a:spcPct val="90000"/>
        </a:lnSpc>
        <a:spcBef>
          <a:spcPct val="0"/>
        </a:spcBef>
        <a:buNone/>
        <a:defRPr sz="4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xml.rels><?xml version="1.0" encoding="UTF-8" standalone="yes"?>
<Relationships xmlns="http://schemas.openxmlformats.org/package/2006/relationships"><Relationship Id="rId8" Type="http://schemas.openxmlformats.org/officeDocument/2006/relationships/diagramLayout" Target="../diagrams/layout3.xml"/><Relationship Id="rId3" Type="http://schemas.openxmlformats.org/officeDocument/2006/relationships/diagramLayout" Target="../diagrams/layout2.xml"/><Relationship Id="rId7" Type="http://schemas.openxmlformats.org/officeDocument/2006/relationships/diagramData" Target="../diagrams/data3.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11" Type="http://schemas.microsoft.com/office/2007/relationships/diagramDrawing" Target="../diagrams/drawing3.xml"/><Relationship Id="rId5" Type="http://schemas.openxmlformats.org/officeDocument/2006/relationships/diagramColors" Target="../diagrams/colors2.xml"/><Relationship Id="rId10" Type="http://schemas.openxmlformats.org/officeDocument/2006/relationships/diagramColors" Target="../diagrams/colors3.xml"/><Relationship Id="rId4" Type="http://schemas.openxmlformats.org/officeDocument/2006/relationships/diagramQuickStyle" Target="../diagrams/quickStyle2.xml"/><Relationship Id="rId9" Type="http://schemas.openxmlformats.org/officeDocument/2006/relationships/diagramQuickStyle" Target="../diagrams/quickStyle3.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8.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9.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5647DBC1-5923-427F-8953-25E06E3D9743}"/>
              </a:ext>
            </a:extLst>
          </p:cNvPr>
          <p:cNvGraphicFramePr/>
          <p:nvPr>
            <p:extLst>
              <p:ext uri="{D42A27DB-BD31-4B8C-83A1-F6EECF244321}">
                <p14:modId xmlns:p14="http://schemas.microsoft.com/office/powerpoint/2010/main" val="3156819101"/>
              </p:ext>
            </p:extLst>
          </p:nvPr>
        </p:nvGraphicFramePr>
        <p:xfrm>
          <a:off x="5442012" y="2766219"/>
          <a:ext cx="6220101" cy="13255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43265293"/>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aphicFrame>
        <p:nvGraphicFramePr>
          <p:cNvPr id="3" name="Diagram 2">
            <a:extLst>
              <a:ext uri="{FF2B5EF4-FFF2-40B4-BE49-F238E27FC236}">
                <a16:creationId xmlns:a16="http://schemas.microsoft.com/office/drawing/2014/main" id="{CCA74EE3-959C-4D8A-A5DD-C2542BB0CFBE}"/>
              </a:ext>
            </a:extLst>
          </p:cNvPr>
          <p:cNvGraphicFramePr/>
          <p:nvPr>
            <p:extLst>
              <p:ext uri="{D42A27DB-BD31-4B8C-83A1-F6EECF244321}">
                <p14:modId xmlns:p14="http://schemas.microsoft.com/office/powerpoint/2010/main" val="765447960"/>
              </p:ext>
            </p:extLst>
          </p:nvPr>
        </p:nvGraphicFramePr>
        <p:xfrm>
          <a:off x="762000" y="715961"/>
          <a:ext cx="6477000" cy="11890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0" name="Diagram 9">
            <a:extLst>
              <a:ext uri="{FF2B5EF4-FFF2-40B4-BE49-F238E27FC236}">
                <a16:creationId xmlns:a16="http://schemas.microsoft.com/office/drawing/2014/main" id="{7B2540D2-49EF-4CB5-AD20-45A4FB5CF1E8}"/>
              </a:ext>
            </a:extLst>
          </p:cNvPr>
          <p:cNvGraphicFramePr/>
          <p:nvPr>
            <p:extLst>
              <p:ext uri="{D42A27DB-BD31-4B8C-83A1-F6EECF244321}">
                <p14:modId xmlns:p14="http://schemas.microsoft.com/office/powerpoint/2010/main" val="3559679196"/>
              </p:ext>
            </p:extLst>
          </p:nvPr>
        </p:nvGraphicFramePr>
        <p:xfrm>
          <a:off x="952500" y="2017059"/>
          <a:ext cx="6183406" cy="3388659"/>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461669259"/>
      </p:ext>
    </p:extLst>
  </p:cSld>
  <p:clrMapOvr>
    <a:masterClrMapping/>
  </p:clrMapOvr>
  <mc:AlternateContent xmlns:mc="http://schemas.openxmlformats.org/markup-compatibility/2006">
    <mc:Choice xmlns:p14="http://schemas.microsoft.com/office/powerpoint/2010/main" Requires="p14">
      <p:transition spd="slow" p14:dur="3900">
        <p14:glitter pattern="hexagon"/>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DCF56696-0420-4B85-8F67-3C603924B723}"/>
              </a:ext>
            </a:extLst>
          </p:cNvPr>
          <p:cNvPicPr>
            <a:picLocks noChangeAspect="1"/>
          </p:cNvPicPr>
          <p:nvPr/>
        </p:nvPicPr>
        <p:blipFill>
          <a:blip r:embed="rId3"/>
          <a:stretch>
            <a:fillRect/>
          </a:stretch>
        </p:blipFill>
        <p:spPr>
          <a:xfrm>
            <a:off x="3122138" y="480734"/>
            <a:ext cx="6093579" cy="6126253"/>
          </a:xfrm>
          <a:prstGeom prst="rect">
            <a:avLst/>
          </a:prstGeom>
        </p:spPr>
      </p:pic>
    </p:spTree>
    <p:extLst>
      <p:ext uri="{BB962C8B-B14F-4D97-AF65-F5344CB8AC3E}">
        <p14:creationId xmlns:p14="http://schemas.microsoft.com/office/powerpoint/2010/main" val="803542810"/>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48FBE6B-DC67-4E64-80F4-CADE978D2FE3}"/>
              </a:ext>
            </a:extLst>
          </p:cNvPr>
          <p:cNvSpPr>
            <a:spLocks noGrp="1"/>
          </p:cNvSpPr>
          <p:nvPr>
            <p:ph type="title"/>
          </p:nvPr>
        </p:nvSpPr>
        <p:spPr>
          <a:xfrm>
            <a:off x="800100" y="715964"/>
            <a:ext cx="10591800" cy="646332"/>
          </a:xfrm>
        </p:spPr>
        <p:txBody>
          <a:bodyPr/>
          <a:lstStyle/>
          <a:p>
            <a:r>
              <a:rPr lang="en-US" dirty="0"/>
              <a:t>MERGE SORT </a:t>
            </a:r>
            <a:r>
              <a:rPr lang="en-US" dirty="0" err="1"/>
              <a:t>Nec</a:t>
            </a:r>
            <a:r>
              <a:rPr lang="az-Latn-AZ" dirty="0"/>
              <a:t>ə işləyir</a:t>
            </a:r>
            <a:r>
              <a:rPr lang="en-US" dirty="0"/>
              <a:t>?</a:t>
            </a:r>
          </a:p>
        </p:txBody>
      </p:sp>
      <p:graphicFrame>
        <p:nvGraphicFramePr>
          <p:cNvPr id="5" name="Diagram 4">
            <a:extLst>
              <a:ext uri="{FF2B5EF4-FFF2-40B4-BE49-F238E27FC236}">
                <a16:creationId xmlns:a16="http://schemas.microsoft.com/office/drawing/2014/main" id="{31BC7C06-AA67-4DC7-ADE3-6ED1786D01FA}"/>
              </a:ext>
            </a:extLst>
          </p:cNvPr>
          <p:cNvGraphicFramePr/>
          <p:nvPr>
            <p:extLst>
              <p:ext uri="{D42A27DB-BD31-4B8C-83A1-F6EECF244321}">
                <p14:modId xmlns:p14="http://schemas.microsoft.com/office/powerpoint/2010/main" val="247484250"/>
              </p:ext>
            </p:extLst>
          </p:nvPr>
        </p:nvGraphicFramePr>
        <p:xfrm>
          <a:off x="762000" y="1432561"/>
          <a:ext cx="10667999" cy="40717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57678139"/>
      </p:ext>
    </p:extLst>
  </p:cSld>
  <p:clrMapOvr>
    <a:masterClrMapping/>
  </p:clrMapOvr>
  <mc:AlternateContent xmlns:mc="http://schemas.openxmlformats.org/markup-compatibility/2006">
    <mc:Choice xmlns:p14="http://schemas.microsoft.com/office/powerpoint/2010/main" Requires="p14">
      <p:transition spd="slow" p14:dur="4400">
        <p14:honeycomb/>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9CD19CBE-4E52-4F0C-A547-ECAF243643FF}"/>
              </a:ext>
            </a:extLst>
          </p:cNvPr>
          <p:cNvPicPr>
            <a:picLocks noChangeAspect="1"/>
          </p:cNvPicPr>
          <p:nvPr/>
        </p:nvPicPr>
        <p:blipFill>
          <a:blip r:embed="rId2"/>
          <a:stretch>
            <a:fillRect/>
          </a:stretch>
        </p:blipFill>
        <p:spPr>
          <a:xfrm>
            <a:off x="4064822" y="107576"/>
            <a:ext cx="8693524" cy="6472518"/>
          </a:xfrm>
          <a:prstGeom prst="rect">
            <a:avLst/>
          </a:prstGeom>
        </p:spPr>
      </p:pic>
    </p:spTree>
    <p:extLst>
      <p:ext uri="{BB962C8B-B14F-4D97-AF65-F5344CB8AC3E}">
        <p14:creationId xmlns:p14="http://schemas.microsoft.com/office/powerpoint/2010/main" val="394783395"/>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202AD8E-4C7C-4A1B-89B1-9A0997F4F30E}"/>
              </a:ext>
            </a:extLst>
          </p:cNvPr>
          <p:cNvSpPr>
            <a:spLocks noGrp="1"/>
          </p:cNvSpPr>
          <p:nvPr>
            <p:ph type="title"/>
          </p:nvPr>
        </p:nvSpPr>
        <p:spPr>
          <a:xfrm>
            <a:off x="403411" y="366337"/>
            <a:ext cx="6477000" cy="1189038"/>
          </a:xfrm>
        </p:spPr>
        <p:txBody>
          <a:bodyPr/>
          <a:lstStyle/>
          <a:p>
            <a:r>
              <a:rPr lang="en-US" dirty="0">
                <a:solidFill>
                  <a:srgbClr val="01C2D1"/>
                </a:solidFill>
              </a:rPr>
              <a:t>MERGE SORT </a:t>
            </a:r>
            <a:r>
              <a:rPr lang="az-Latn-AZ" dirty="0">
                <a:solidFill>
                  <a:srgbClr val="01C2D1"/>
                </a:solidFill>
              </a:rPr>
              <a:t>ÜSTÜNLÜKLƏRİ NƏLƏRDİR</a:t>
            </a:r>
            <a:r>
              <a:rPr lang="en-US" dirty="0">
                <a:solidFill>
                  <a:srgbClr val="01C2D1"/>
                </a:solidFill>
              </a:rPr>
              <a:t>?</a:t>
            </a:r>
          </a:p>
        </p:txBody>
      </p:sp>
      <p:graphicFrame>
        <p:nvGraphicFramePr>
          <p:cNvPr id="4" name="Diagram 3">
            <a:extLst>
              <a:ext uri="{FF2B5EF4-FFF2-40B4-BE49-F238E27FC236}">
                <a16:creationId xmlns:a16="http://schemas.microsoft.com/office/drawing/2014/main" id="{88F62C54-9769-4D5F-9ABA-CE291BA94FAC}"/>
              </a:ext>
            </a:extLst>
          </p:cNvPr>
          <p:cNvGraphicFramePr/>
          <p:nvPr>
            <p:extLst>
              <p:ext uri="{D42A27DB-BD31-4B8C-83A1-F6EECF244321}">
                <p14:modId xmlns:p14="http://schemas.microsoft.com/office/powerpoint/2010/main" val="3028988578"/>
              </p:ext>
            </p:extLst>
          </p:nvPr>
        </p:nvGraphicFramePr>
        <p:xfrm>
          <a:off x="89647" y="2043953"/>
          <a:ext cx="12102353" cy="4724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30663837"/>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D9E38B3-4686-8247-9625-49018D29F408}"/>
              </a:ext>
            </a:extLst>
          </p:cNvPr>
          <p:cNvSpPr>
            <a:spLocks noGrp="1"/>
          </p:cNvSpPr>
          <p:nvPr>
            <p:ph type="title"/>
          </p:nvPr>
        </p:nvSpPr>
        <p:spPr>
          <a:xfrm>
            <a:off x="2725225" y="421342"/>
            <a:ext cx="9286179" cy="1275279"/>
          </a:xfrm>
        </p:spPr>
        <p:txBody>
          <a:bodyPr/>
          <a:lstStyle/>
          <a:p>
            <a:r>
              <a:rPr lang="en-US" dirty="0"/>
              <a:t>MERGE SORT</a:t>
            </a:r>
            <a:r>
              <a:rPr lang="az-Latn-AZ" dirty="0"/>
              <a:t> ÇATIŞMAZLIQLARI NƏLƏRDİR</a:t>
            </a:r>
            <a:r>
              <a:rPr lang="en-US" dirty="0"/>
              <a:t>?</a:t>
            </a:r>
          </a:p>
        </p:txBody>
      </p:sp>
      <p:sp>
        <p:nvSpPr>
          <p:cNvPr id="3" name="Text Placeholder 2">
            <a:extLst>
              <a:ext uri="{FF2B5EF4-FFF2-40B4-BE49-F238E27FC236}">
                <a16:creationId xmlns:a16="http://schemas.microsoft.com/office/drawing/2014/main" id="{17155E1D-F4AD-41A7-B948-E2D246CCFE8A}"/>
              </a:ext>
            </a:extLst>
          </p:cNvPr>
          <p:cNvSpPr>
            <a:spLocks noGrp="1"/>
          </p:cNvSpPr>
          <p:nvPr>
            <p:ph type="body" sz="quarter" idx="12"/>
          </p:nvPr>
        </p:nvSpPr>
        <p:spPr>
          <a:xfrm>
            <a:off x="986119" y="1981200"/>
            <a:ext cx="9538446" cy="3783105"/>
          </a:xfrm>
        </p:spPr>
        <p:txBody>
          <a:bodyPr vert="horz" wrap="square" lIns="0" tIns="0" rIns="0" bIns="0" rtlCol="0" anchor="t">
            <a:noAutofit/>
          </a:bodyPr>
          <a:lstStyle/>
          <a:p>
            <a:endParaRPr lang="en-US" dirty="0"/>
          </a:p>
          <a:p>
            <a:endParaRPr lang="en-US" dirty="0"/>
          </a:p>
        </p:txBody>
      </p:sp>
      <p:graphicFrame>
        <p:nvGraphicFramePr>
          <p:cNvPr id="6" name="Diagram 5">
            <a:extLst>
              <a:ext uri="{FF2B5EF4-FFF2-40B4-BE49-F238E27FC236}">
                <a16:creationId xmlns:a16="http://schemas.microsoft.com/office/drawing/2014/main" id="{4D7F771A-AA1B-4764-99E4-D1991AC561BC}"/>
              </a:ext>
            </a:extLst>
          </p:cNvPr>
          <p:cNvGraphicFramePr/>
          <p:nvPr>
            <p:extLst>
              <p:ext uri="{D42A27DB-BD31-4B8C-83A1-F6EECF244321}">
                <p14:modId xmlns:p14="http://schemas.microsoft.com/office/powerpoint/2010/main" val="3638013355"/>
              </p:ext>
            </p:extLst>
          </p:nvPr>
        </p:nvGraphicFramePr>
        <p:xfrm>
          <a:off x="466164" y="1981200"/>
          <a:ext cx="11367247" cy="445545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44761525"/>
      </p:ext>
    </p:extLst>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sld>
</file>

<file path=ppt/theme/theme1.xml><?xml version="1.0" encoding="utf-8"?>
<a:theme xmlns:a="http://schemas.openxmlformats.org/drawingml/2006/main" name="Office Theme">
  <a:themeElements>
    <a:clrScheme name="Custom 117">
      <a:dk1>
        <a:sysClr val="windowText" lastClr="000000"/>
      </a:dk1>
      <a:lt1>
        <a:sysClr val="window" lastClr="FFFFFF"/>
      </a:lt1>
      <a:dk2>
        <a:srgbClr val="44546A"/>
      </a:dk2>
      <a:lt2>
        <a:srgbClr val="E7E6E6"/>
      </a:lt2>
      <a:accent1>
        <a:srgbClr val="E23042"/>
      </a:accent1>
      <a:accent2>
        <a:srgbClr val="3578AF"/>
      </a:accent2>
      <a:accent3>
        <a:srgbClr val="C4C4C4"/>
      </a:accent3>
      <a:accent4>
        <a:srgbClr val="A80B22"/>
      </a:accent4>
      <a:accent5>
        <a:srgbClr val="E2E2E2"/>
      </a:accent5>
      <a:accent6>
        <a:srgbClr val="2A6187"/>
      </a:accent6>
      <a:hlink>
        <a:srgbClr val="0563C1"/>
      </a:hlink>
      <a:folHlink>
        <a:srgbClr val="954F72"/>
      </a:folHlink>
    </a:clrScheme>
    <a:fontScheme name="Custom 8">
      <a:majorFont>
        <a:latin typeface="Segoe UI"/>
        <a:ea typeface=""/>
        <a:cs typeface=""/>
      </a:majorFont>
      <a:minorFont>
        <a:latin typeface="Segoe UI"/>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Jewish American Heritage Month_Win32_JC_SL_v3" id="{5A91364D-DD38-4994-BB9C-41D074FD197A}" vid="{8577DF34-D72C-48EB-902A-0A54C766E053}"/>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DF283A3-AA81-4663-8764-64F64C723FD1}">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2.xml><?xml version="1.0" encoding="utf-8"?>
<ds:datastoreItem xmlns:ds="http://schemas.openxmlformats.org/officeDocument/2006/customXml" ds:itemID="{915C1F8C-D27A-4CE7-9DF4-4AFDB2880FA9}">
  <ds:schemaRefs>
    <ds:schemaRef ds:uri="http://schemas.microsoft.com/sharepoint/v3/contenttype/forms"/>
  </ds:schemaRefs>
</ds:datastoreItem>
</file>

<file path=customXml/itemProps3.xml><?xml version="1.0" encoding="utf-8"?>
<ds:datastoreItem xmlns:ds="http://schemas.openxmlformats.org/officeDocument/2006/customXml" ds:itemID="{D4EE2DFF-920A-42C9-AEE0-3A0BF6AF460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72f988bf-86f1-41af-91ab-2d7cd011db47}" enabled="0" method="" siteId="{72f988bf-86f1-41af-91ab-2d7cd011db47}" removed="1"/>
</clbl:labelList>
</file>

<file path=docProps/app.xml><?xml version="1.0" encoding="utf-8"?>
<Properties xmlns="http://schemas.openxmlformats.org/officeDocument/2006/extended-properties" xmlns:vt="http://schemas.openxmlformats.org/officeDocument/2006/docPropsVTypes">
  <Template>Jewish American Heritage Month presentation</Template>
  <TotalTime>33</TotalTime>
  <Words>180</Words>
  <Application>Microsoft Office PowerPoint</Application>
  <PresentationFormat>Widescreen</PresentationFormat>
  <Paragraphs>18</Paragraphs>
  <Slides>7</Slides>
  <Notes>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Segoe UI</vt:lpstr>
      <vt:lpstr>Office Theme</vt:lpstr>
      <vt:lpstr>PowerPoint Presentation</vt:lpstr>
      <vt:lpstr>PowerPoint Presentation</vt:lpstr>
      <vt:lpstr>PowerPoint Presentation</vt:lpstr>
      <vt:lpstr>MERGE SORT Necə işləyir?</vt:lpstr>
      <vt:lpstr>PowerPoint Presentation</vt:lpstr>
      <vt:lpstr>MERGE SORT ÜSTÜNLÜKLƏRİ NƏLƏRDİR?</vt:lpstr>
      <vt:lpstr>MERGE SORT ÇATIŞMAZLIQLARI NƏLƏRDİR?</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Fidan Süleymanova</dc:creator>
  <cp:keywords/>
  <dc:description/>
  <cp:lastModifiedBy>Fidan Süleymanova</cp:lastModifiedBy>
  <cp:revision>1</cp:revision>
  <dcterms:created xsi:type="dcterms:W3CDTF">2022-11-02T14:08:05Z</dcterms:created>
  <dcterms:modified xsi:type="dcterms:W3CDTF">2022-11-02T14:41:27Z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