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F72C27-10F1-410B-987C-E26CF0610D1D}" v="32" dt="2023-09-29T13:33:32.457"/>
    <p1510:client id="{6F1F9D3A-4CC4-1119-2F81-8B8998F22E72}" v="9" dt="2023-10-02T08:34:00.243"/>
    <p1510:client id="{7C946C26-7466-40C6-A15A-939B7C9FE68C}" v="1621" dt="2023-10-01T21:07:15.651"/>
    <p1510:client id="{83D9373C-FB73-BBD2-57B8-3C32C541D973}" v="6" dt="2023-10-03T10:03:38.184"/>
    <p1510:client id="{C75F7314-2D1B-F395-F8D6-E9675687212D}" v="14" dt="2023-10-02T08:47:20.095"/>
    <p1510:client id="{EDF74A57-7B51-7516-4A57-C565DE7175B8}" v="20" dt="2023-10-01T21:32:50.5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100" d="100"/>
          <a:sy n="100" d="100"/>
        </p:scale>
        <p:origin x="-197" y="-3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 R Simpson" userId="S::martin.r.simpson@plymouth.ac.uk::1048e5f1-99ed-4949-9ea1-5f63d02f2ef7" providerId="AD" clId="Web-{83D9373C-FB73-BBD2-57B8-3C32C541D973}"/>
    <pc:docChg chg="modSld">
      <pc:chgData name="Martin R Simpson" userId="S::martin.r.simpson@plymouth.ac.uk::1048e5f1-99ed-4949-9ea1-5f63d02f2ef7" providerId="AD" clId="Web-{83D9373C-FB73-BBD2-57B8-3C32C541D973}" dt="2023-10-03T10:03:38.184" v="4" actId="1076"/>
      <pc:docMkLst>
        <pc:docMk/>
      </pc:docMkLst>
      <pc:sldChg chg="addSp delSp modSp">
        <pc:chgData name="Martin R Simpson" userId="S::martin.r.simpson@plymouth.ac.uk::1048e5f1-99ed-4949-9ea1-5f63d02f2ef7" providerId="AD" clId="Web-{83D9373C-FB73-BBD2-57B8-3C32C541D973}" dt="2023-10-03T10:03:38.184" v="4" actId="1076"/>
        <pc:sldMkLst>
          <pc:docMk/>
          <pc:sldMk cId="437238253" sldId="263"/>
        </pc:sldMkLst>
        <pc:picChg chg="add mod">
          <ac:chgData name="Martin R Simpson" userId="S::martin.r.simpson@plymouth.ac.uk::1048e5f1-99ed-4949-9ea1-5f63d02f2ef7" providerId="AD" clId="Web-{83D9373C-FB73-BBD2-57B8-3C32C541D973}" dt="2023-10-03T10:03:38.184" v="4" actId="1076"/>
          <ac:picMkLst>
            <pc:docMk/>
            <pc:sldMk cId="437238253" sldId="263"/>
            <ac:picMk id="4" creationId="{8025551C-E347-17FD-CBE9-F2844725ED41}"/>
          </ac:picMkLst>
        </pc:picChg>
        <pc:picChg chg="del">
          <ac:chgData name="Martin R Simpson" userId="S::martin.r.simpson@plymouth.ac.uk::1048e5f1-99ed-4949-9ea1-5f63d02f2ef7" providerId="AD" clId="Web-{83D9373C-FB73-BBD2-57B8-3C32C541D973}" dt="2023-10-03T10:03:22.214" v="0"/>
          <ac:picMkLst>
            <pc:docMk/>
            <pc:sldMk cId="437238253" sldId="263"/>
            <ac:picMk id="6" creationId="{B70390B0-CFE1-C014-48C9-7852186487F3}"/>
          </ac:picMkLst>
        </pc:picChg>
      </pc:sldChg>
    </pc:docChg>
  </pc:docChgLst>
  <pc:docChgLst>
    <pc:chgData name="Martin R Simpson" userId="S::martin.r.simpson@plymouth.ac.uk::1048e5f1-99ed-4949-9ea1-5f63d02f2ef7" providerId="AD" clId="Web-{7C946C26-7466-40C6-A15A-939B7C9FE68C}"/>
    <pc:docChg chg="addSld delSld modSld sldOrd modMainMaster">
      <pc:chgData name="Martin R Simpson" userId="S::martin.r.simpson@plymouth.ac.uk::1048e5f1-99ed-4949-9ea1-5f63d02f2ef7" providerId="AD" clId="Web-{7C946C26-7466-40C6-A15A-939B7C9FE68C}" dt="2023-10-01T21:07:11.635" v="1605" actId="20577"/>
      <pc:docMkLst>
        <pc:docMk/>
      </pc:docMkLst>
      <pc:sldChg chg="modSp mod setBg">
        <pc:chgData name="Martin R Simpson" userId="S::martin.r.simpson@plymouth.ac.uk::1048e5f1-99ed-4949-9ea1-5f63d02f2ef7" providerId="AD" clId="Web-{7C946C26-7466-40C6-A15A-939B7C9FE68C}" dt="2023-10-01T18:20:58.276" v="33" actId="20577"/>
        <pc:sldMkLst>
          <pc:docMk/>
          <pc:sldMk cId="109857222" sldId="256"/>
        </pc:sldMkLst>
        <pc:spChg chg="mod">
          <ac:chgData name="Martin R Simpson" userId="S::martin.r.simpson@plymouth.ac.uk::1048e5f1-99ed-4949-9ea1-5f63d02f2ef7" providerId="AD" clId="Web-{7C946C26-7466-40C6-A15A-939B7C9FE68C}" dt="2023-10-01T18:20:58.276" v="33" actId="20577"/>
          <ac:spMkLst>
            <pc:docMk/>
            <pc:sldMk cId="109857222" sldId="256"/>
            <ac:spMk id="3" creationId="{00000000-0000-0000-0000-000000000000}"/>
          </ac:spMkLst>
        </pc:spChg>
      </pc:sldChg>
      <pc:sldChg chg="modSp mod">
        <pc:chgData name="Martin R Simpson" userId="S::martin.r.simpson@plymouth.ac.uk::1048e5f1-99ed-4949-9ea1-5f63d02f2ef7" providerId="AD" clId="Web-{7C946C26-7466-40C6-A15A-939B7C9FE68C}" dt="2023-10-01T18:30:35.680" v="407" actId="20577"/>
        <pc:sldMkLst>
          <pc:docMk/>
          <pc:sldMk cId="130236833" sldId="257"/>
        </pc:sldMkLst>
        <pc:spChg chg="mod">
          <ac:chgData name="Martin R Simpson" userId="S::martin.r.simpson@plymouth.ac.uk::1048e5f1-99ed-4949-9ea1-5f63d02f2ef7" providerId="AD" clId="Web-{7C946C26-7466-40C6-A15A-939B7C9FE68C}" dt="2023-10-01T18:30:35.680" v="407" actId="20577"/>
          <ac:spMkLst>
            <pc:docMk/>
            <pc:sldMk cId="130236833" sldId="257"/>
            <ac:spMk id="2" creationId="{8593BBDC-D351-73E9-5094-E8011A3CCE45}"/>
          </ac:spMkLst>
        </pc:spChg>
        <pc:spChg chg="mod">
          <ac:chgData name="Martin R Simpson" userId="S::martin.r.simpson@plymouth.ac.uk::1048e5f1-99ed-4949-9ea1-5f63d02f2ef7" providerId="AD" clId="Web-{7C946C26-7466-40C6-A15A-939B7C9FE68C}" dt="2023-10-01T18:24:52.875" v="136" actId="20577"/>
          <ac:spMkLst>
            <pc:docMk/>
            <pc:sldMk cId="130236833" sldId="257"/>
            <ac:spMk id="3" creationId="{5169253B-F62E-5AA3-FC52-26CF7E236C50}"/>
          </ac:spMkLst>
        </pc:spChg>
      </pc:sldChg>
      <pc:sldChg chg="modSp new addAnim delAnim">
        <pc:chgData name="Martin R Simpson" userId="S::martin.r.simpson@plymouth.ac.uk::1048e5f1-99ed-4949-9ea1-5f63d02f2ef7" providerId="AD" clId="Web-{7C946C26-7466-40C6-A15A-939B7C9FE68C}" dt="2023-10-01T21:07:11.635" v="1605" actId="20577"/>
        <pc:sldMkLst>
          <pc:docMk/>
          <pc:sldMk cId="3939948770" sldId="258"/>
        </pc:sldMkLst>
        <pc:spChg chg="mod">
          <ac:chgData name="Martin R Simpson" userId="S::martin.r.simpson@plymouth.ac.uk::1048e5f1-99ed-4949-9ea1-5f63d02f2ef7" providerId="AD" clId="Web-{7C946C26-7466-40C6-A15A-939B7C9FE68C}" dt="2023-10-01T18:30:46.321" v="409" actId="20577"/>
          <ac:spMkLst>
            <pc:docMk/>
            <pc:sldMk cId="3939948770" sldId="258"/>
            <ac:spMk id="2" creationId="{AFD434F7-C25D-BDB7-005F-2ADB89FD90A4}"/>
          </ac:spMkLst>
        </pc:spChg>
        <pc:spChg chg="mod">
          <ac:chgData name="Martin R Simpson" userId="S::martin.r.simpson@plymouth.ac.uk::1048e5f1-99ed-4949-9ea1-5f63d02f2ef7" providerId="AD" clId="Web-{7C946C26-7466-40C6-A15A-939B7C9FE68C}" dt="2023-10-01T21:07:11.635" v="1605" actId="20577"/>
          <ac:spMkLst>
            <pc:docMk/>
            <pc:sldMk cId="3939948770" sldId="258"/>
            <ac:spMk id="3" creationId="{FBFEE5C8-018A-5EB8-6FC2-E99B7A224D20}"/>
          </ac:spMkLst>
        </pc:spChg>
      </pc:sldChg>
      <pc:sldChg chg="modSp add replId addAnim">
        <pc:chgData name="Martin R Simpson" userId="S::martin.r.simpson@plymouth.ac.uk::1048e5f1-99ed-4949-9ea1-5f63d02f2ef7" providerId="AD" clId="Web-{7C946C26-7466-40C6-A15A-939B7C9FE68C}" dt="2023-10-01T21:06:15.665" v="1593"/>
        <pc:sldMkLst>
          <pc:docMk/>
          <pc:sldMk cId="2452480194" sldId="259"/>
        </pc:sldMkLst>
        <pc:spChg chg="mod">
          <ac:chgData name="Martin R Simpson" userId="S::martin.r.simpson@plymouth.ac.uk::1048e5f1-99ed-4949-9ea1-5f63d02f2ef7" providerId="AD" clId="Web-{7C946C26-7466-40C6-A15A-939B7C9FE68C}" dt="2023-10-01T18:44:53.013" v="675" actId="20577"/>
          <ac:spMkLst>
            <pc:docMk/>
            <pc:sldMk cId="2452480194" sldId="259"/>
            <ac:spMk id="2" creationId="{AFD434F7-C25D-BDB7-005F-2ADB89FD90A4}"/>
          </ac:spMkLst>
        </pc:spChg>
        <pc:spChg chg="mod">
          <ac:chgData name="Martin R Simpson" userId="S::martin.r.simpson@plymouth.ac.uk::1048e5f1-99ed-4949-9ea1-5f63d02f2ef7" providerId="AD" clId="Web-{7C946C26-7466-40C6-A15A-939B7C9FE68C}" dt="2023-10-01T18:54:02.307" v="1127" actId="20577"/>
          <ac:spMkLst>
            <pc:docMk/>
            <pc:sldMk cId="2452480194" sldId="259"/>
            <ac:spMk id="3" creationId="{FBFEE5C8-018A-5EB8-6FC2-E99B7A224D20}"/>
          </ac:spMkLst>
        </pc:spChg>
      </pc:sldChg>
      <pc:sldChg chg="new del">
        <pc:chgData name="Martin R Simpson" userId="S::martin.r.simpson@plymouth.ac.uk::1048e5f1-99ed-4949-9ea1-5f63d02f2ef7" providerId="AD" clId="Web-{7C946C26-7466-40C6-A15A-939B7C9FE68C}" dt="2023-10-01T18:54:15.823" v="1129"/>
        <pc:sldMkLst>
          <pc:docMk/>
          <pc:sldMk cId="1336738861" sldId="260"/>
        </pc:sldMkLst>
      </pc:sldChg>
      <pc:sldChg chg="modSp add replId addAnim">
        <pc:chgData name="Martin R Simpson" userId="S::martin.r.simpson@plymouth.ac.uk::1048e5f1-99ed-4949-9ea1-5f63d02f2ef7" providerId="AD" clId="Web-{7C946C26-7466-40C6-A15A-939B7C9FE68C}" dt="2023-10-01T21:06:24.072" v="1594"/>
        <pc:sldMkLst>
          <pc:docMk/>
          <pc:sldMk cId="2912181223" sldId="260"/>
        </pc:sldMkLst>
        <pc:spChg chg="mod">
          <ac:chgData name="Martin R Simpson" userId="S::martin.r.simpson@plymouth.ac.uk::1048e5f1-99ed-4949-9ea1-5f63d02f2ef7" providerId="AD" clId="Web-{7C946C26-7466-40C6-A15A-939B7C9FE68C}" dt="2023-10-01T18:54:33.745" v="1139" actId="20577"/>
          <ac:spMkLst>
            <pc:docMk/>
            <pc:sldMk cId="2912181223" sldId="260"/>
            <ac:spMk id="2" creationId="{AFD434F7-C25D-BDB7-005F-2ADB89FD90A4}"/>
          </ac:spMkLst>
        </pc:spChg>
        <pc:spChg chg="mod">
          <ac:chgData name="Martin R Simpson" userId="S::martin.r.simpson@plymouth.ac.uk::1048e5f1-99ed-4949-9ea1-5f63d02f2ef7" providerId="AD" clId="Web-{7C946C26-7466-40C6-A15A-939B7C9FE68C}" dt="2023-10-01T18:59:39.987" v="1511" actId="20577"/>
          <ac:spMkLst>
            <pc:docMk/>
            <pc:sldMk cId="2912181223" sldId="260"/>
            <ac:spMk id="3" creationId="{FBFEE5C8-018A-5EB8-6FC2-E99B7A224D20}"/>
          </ac:spMkLst>
        </pc:spChg>
      </pc:sldChg>
      <pc:sldChg chg="addSp modSp add replId">
        <pc:chgData name="Martin R Simpson" userId="S::martin.r.simpson@plymouth.ac.uk::1048e5f1-99ed-4949-9ea1-5f63d02f2ef7" providerId="AD" clId="Web-{7C946C26-7466-40C6-A15A-939B7C9FE68C}" dt="2023-10-01T19:08:30.530" v="1528" actId="14100"/>
        <pc:sldMkLst>
          <pc:docMk/>
          <pc:sldMk cId="1754206985" sldId="261"/>
        </pc:sldMkLst>
        <pc:spChg chg="mod">
          <ac:chgData name="Martin R Simpson" userId="S::martin.r.simpson@plymouth.ac.uk::1048e5f1-99ed-4949-9ea1-5f63d02f2ef7" providerId="AD" clId="Web-{7C946C26-7466-40C6-A15A-939B7C9FE68C}" dt="2023-10-01T19:00:17.800" v="1520" actId="20577"/>
          <ac:spMkLst>
            <pc:docMk/>
            <pc:sldMk cId="1754206985" sldId="261"/>
            <ac:spMk id="2" creationId="{AFD434F7-C25D-BDB7-005F-2ADB89FD90A4}"/>
          </ac:spMkLst>
        </pc:spChg>
        <pc:spChg chg="mod">
          <ac:chgData name="Martin R Simpson" userId="S::martin.r.simpson@plymouth.ac.uk::1048e5f1-99ed-4949-9ea1-5f63d02f2ef7" providerId="AD" clId="Web-{7C946C26-7466-40C6-A15A-939B7C9FE68C}" dt="2023-10-01T19:05:30.979" v="1521" actId="20577"/>
          <ac:spMkLst>
            <pc:docMk/>
            <pc:sldMk cId="1754206985" sldId="261"/>
            <ac:spMk id="3" creationId="{FBFEE5C8-018A-5EB8-6FC2-E99B7A224D20}"/>
          </ac:spMkLst>
        </pc:spChg>
        <pc:picChg chg="add mod">
          <ac:chgData name="Martin R Simpson" userId="S::martin.r.simpson@plymouth.ac.uk::1048e5f1-99ed-4949-9ea1-5f63d02f2ef7" providerId="AD" clId="Web-{7C946C26-7466-40C6-A15A-939B7C9FE68C}" dt="2023-10-01T19:08:30.530" v="1528" actId="14100"/>
          <ac:picMkLst>
            <pc:docMk/>
            <pc:sldMk cId="1754206985" sldId="261"/>
            <ac:picMk id="4" creationId="{0D7ACE93-5A17-0245-FF32-F0DAE7686633}"/>
          </ac:picMkLst>
        </pc:picChg>
      </pc:sldChg>
      <pc:sldChg chg="addSp modSp add ord replId">
        <pc:chgData name="Martin R Simpson" userId="S::martin.r.simpson@plymouth.ac.uk::1048e5f1-99ed-4949-9ea1-5f63d02f2ef7" providerId="AD" clId="Web-{7C946C26-7466-40C6-A15A-939B7C9FE68C}" dt="2023-10-01T19:29:19.184" v="1545" actId="1076"/>
        <pc:sldMkLst>
          <pc:docMk/>
          <pc:sldMk cId="2982487517" sldId="262"/>
        </pc:sldMkLst>
        <pc:spChg chg="mod">
          <ac:chgData name="Martin R Simpson" userId="S::martin.r.simpson@plymouth.ac.uk::1048e5f1-99ed-4949-9ea1-5f63d02f2ef7" providerId="AD" clId="Web-{7C946C26-7466-40C6-A15A-939B7C9FE68C}" dt="2023-10-01T19:27:11.213" v="1540" actId="20577"/>
          <ac:spMkLst>
            <pc:docMk/>
            <pc:sldMk cId="2982487517" sldId="262"/>
            <ac:spMk id="2" creationId="{AFD434F7-C25D-BDB7-005F-2ADB89FD90A4}"/>
          </ac:spMkLst>
        </pc:spChg>
        <pc:spChg chg="mod">
          <ac:chgData name="Martin R Simpson" userId="S::martin.r.simpson@plymouth.ac.uk::1048e5f1-99ed-4949-9ea1-5f63d02f2ef7" providerId="AD" clId="Web-{7C946C26-7466-40C6-A15A-939B7C9FE68C}" dt="2023-10-01T19:27:20.478" v="1541" actId="20577"/>
          <ac:spMkLst>
            <pc:docMk/>
            <pc:sldMk cId="2982487517" sldId="262"/>
            <ac:spMk id="3" creationId="{FBFEE5C8-018A-5EB8-6FC2-E99B7A224D20}"/>
          </ac:spMkLst>
        </pc:spChg>
        <pc:picChg chg="add mod">
          <ac:chgData name="Martin R Simpson" userId="S::martin.r.simpson@plymouth.ac.uk::1048e5f1-99ed-4949-9ea1-5f63d02f2ef7" providerId="AD" clId="Web-{7C946C26-7466-40C6-A15A-939B7C9FE68C}" dt="2023-10-01T19:29:19.184" v="1545" actId="1076"/>
          <ac:picMkLst>
            <pc:docMk/>
            <pc:sldMk cId="2982487517" sldId="262"/>
            <ac:picMk id="4" creationId="{21B4819D-89CC-D5AA-869D-319752D646E3}"/>
          </ac:picMkLst>
        </pc:picChg>
      </pc:sldChg>
      <pc:sldChg chg="addSp delSp modSp add replId">
        <pc:chgData name="Martin R Simpson" userId="S::martin.r.simpson@plymouth.ac.uk::1048e5f1-99ed-4949-9ea1-5f63d02f2ef7" providerId="AD" clId="Web-{7C946C26-7466-40C6-A15A-939B7C9FE68C}" dt="2023-10-01T19:38:24.588" v="1557" actId="1076"/>
        <pc:sldMkLst>
          <pc:docMk/>
          <pc:sldMk cId="437238253" sldId="263"/>
        </pc:sldMkLst>
        <pc:picChg chg="del">
          <ac:chgData name="Martin R Simpson" userId="S::martin.r.simpson@plymouth.ac.uk::1048e5f1-99ed-4949-9ea1-5f63d02f2ef7" providerId="AD" clId="Web-{7C946C26-7466-40C6-A15A-939B7C9FE68C}" dt="2023-10-01T19:29:39.997" v="1547"/>
          <ac:picMkLst>
            <pc:docMk/>
            <pc:sldMk cId="437238253" sldId="263"/>
            <ac:picMk id="4" creationId="{21B4819D-89CC-D5AA-869D-319752D646E3}"/>
          </ac:picMkLst>
        </pc:picChg>
        <pc:picChg chg="add del mod">
          <ac:chgData name="Martin R Simpson" userId="S::martin.r.simpson@plymouth.ac.uk::1048e5f1-99ed-4949-9ea1-5f63d02f2ef7" providerId="AD" clId="Web-{7C946C26-7466-40C6-A15A-939B7C9FE68C}" dt="2023-10-01T19:37:51.009" v="1553"/>
          <ac:picMkLst>
            <pc:docMk/>
            <pc:sldMk cId="437238253" sldId="263"/>
            <ac:picMk id="5" creationId="{DF652A7F-C614-318A-419A-490F91D64571}"/>
          </ac:picMkLst>
        </pc:picChg>
        <pc:picChg chg="add mod">
          <ac:chgData name="Martin R Simpson" userId="S::martin.r.simpson@plymouth.ac.uk::1048e5f1-99ed-4949-9ea1-5f63d02f2ef7" providerId="AD" clId="Web-{7C946C26-7466-40C6-A15A-939B7C9FE68C}" dt="2023-10-01T19:38:24.588" v="1557" actId="1076"/>
          <ac:picMkLst>
            <pc:docMk/>
            <pc:sldMk cId="437238253" sldId="263"/>
            <ac:picMk id="6" creationId="{B70390B0-CFE1-C014-48C9-7852186487F3}"/>
          </ac:picMkLst>
        </pc:picChg>
      </pc:sldChg>
      <pc:sldChg chg="addSp delSp modSp add ord replId">
        <pc:chgData name="Martin R Simpson" userId="S::martin.r.simpson@plymouth.ac.uk::1048e5f1-99ed-4949-9ea1-5f63d02f2ef7" providerId="AD" clId="Web-{7C946C26-7466-40C6-A15A-939B7C9FE68C}" dt="2023-10-01T20:02:02.782" v="1590"/>
        <pc:sldMkLst>
          <pc:docMk/>
          <pc:sldMk cId="2154469740" sldId="264"/>
        </pc:sldMkLst>
        <pc:spChg chg="mod">
          <ac:chgData name="Martin R Simpson" userId="S::martin.r.simpson@plymouth.ac.uk::1048e5f1-99ed-4949-9ea1-5f63d02f2ef7" providerId="AD" clId="Web-{7C946C26-7466-40C6-A15A-939B7C9FE68C}" dt="2023-10-01T19:39:12.182" v="1567" actId="20577"/>
          <ac:spMkLst>
            <pc:docMk/>
            <pc:sldMk cId="2154469740" sldId="264"/>
            <ac:spMk id="2" creationId="{AFD434F7-C25D-BDB7-005F-2ADB89FD90A4}"/>
          </ac:spMkLst>
        </pc:spChg>
        <pc:spChg chg="del mod">
          <ac:chgData name="Martin R Simpson" userId="S::martin.r.simpson@plymouth.ac.uk::1048e5f1-99ed-4949-9ea1-5f63d02f2ef7" providerId="AD" clId="Web-{7C946C26-7466-40C6-A15A-939B7C9FE68C}" dt="2023-10-01T20:01:35.062" v="1580"/>
          <ac:spMkLst>
            <pc:docMk/>
            <pc:sldMk cId="2154469740" sldId="264"/>
            <ac:spMk id="3" creationId="{FBFEE5C8-018A-5EB8-6FC2-E99B7A224D20}"/>
          </ac:spMkLst>
        </pc:spChg>
        <pc:spChg chg="add del mod">
          <ac:chgData name="Martin R Simpson" userId="S::martin.r.simpson@plymouth.ac.uk::1048e5f1-99ed-4949-9ea1-5f63d02f2ef7" providerId="AD" clId="Web-{7C946C26-7466-40C6-A15A-939B7C9FE68C}" dt="2023-10-01T20:02:02.782" v="1590"/>
          <ac:spMkLst>
            <pc:docMk/>
            <pc:sldMk cId="2154469740" sldId="264"/>
            <ac:spMk id="4" creationId="{D782C9EE-F9D0-D1C7-CCF4-D9D8B1B739EA}"/>
          </ac:spMkLst>
        </pc:spChg>
        <pc:spChg chg="add mod">
          <ac:chgData name="Martin R Simpson" userId="S::martin.r.simpson@plymouth.ac.uk::1048e5f1-99ed-4949-9ea1-5f63d02f2ef7" providerId="AD" clId="Web-{7C946C26-7466-40C6-A15A-939B7C9FE68C}" dt="2023-10-01T20:01:45" v="1585" actId="20577"/>
          <ac:spMkLst>
            <pc:docMk/>
            <pc:sldMk cId="2154469740" sldId="264"/>
            <ac:spMk id="6" creationId="{B863B63E-3420-1972-B4CE-D6D32D9226DF}"/>
          </ac:spMkLst>
        </pc:spChg>
      </pc:sldChg>
      <pc:sldMasterChg chg="mod setBg modSldLayout">
        <pc:chgData name="Martin R Simpson" userId="S::martin.r.simpson@plymouth.ac.uk::1048e5f1-99ed-4949-9ea1-5f63d02f2ef7" providerId="AD" clId="Web-{7C946C26-7466-40C6-A15A-939B7C9FE68C}" dt="2023-10-01T18:20:19.963" v="1"/>
        <pc:sldMasterMkLst>
          <pc:docMk/>
          <pc:sldMasterMk cId="2460954070" sldId="2147483660"/>
        </pc:sldMasterMkLst>
        <pc:sldLayoutChg chg="mod">
          <pc:chgData name="Martin R Simpson" userId="S::martin.r.simpson@plymouth.ac.uk::1048e5f1-99ed-4949-9ea1-5f63d02f2ef7" providerId="AD" clId="Web-{7C946C26-7466-40C6-A15A-939B7C9FE68C}" dt="2023-10-01T18:20:19.963" v="1"/>
          <pc:sldLayoutMkLst>
            <pc:docMk/>
            <pc:sldMasterMk cId="2460954070" sldId="2147483660"/>
            <pc:sldLayoutMk cId="2385387890" sldId="2147483661"/>
          </pc:sldLayoutMkLst>
        </pc:sldLayoutChg>
        <pc:sldLayoutChg chg="mod">
          <pc:chgData name="Martin R Simpson" userId="S::martin.r.simpson@plymouth.ac.uk::1048e5f1-99ed-4949-9ea1-5f63d02f2ef7" providerId="AD" clId="Web-{7C946C26-7466-40C6-A15A-939B7C9FE68C}" dt="2023-10-01T18:20:19.963" v="1"/>
          <pc:sldLayoutMkLst>
            <pc:docMk/>
            <pc:sldMasterMk cId="2460954070" sldId="2147483660"/>
            <pc:sldLayoutMk cId="949138452" sldId="2147483662"/>
          </pc:sldLayoutMkLst>
        </pc:sldLayoutChg>
        <pc:sldLayoutChg chg="mod">
          <pc:chgData name="Martin R Simpson" userId="S::martin.r.simpson@plymouth.ac.uk::1048e5f1-99ed-4949-9ea1-5f63d02f2ef7" providerId="AD" clId="Web-{7C946C26-7466-40C6-A15A-939B7C9FE68C}" dt="2023-10-01T18:20:19.963" v="1"/>
          <pc:sldLayoutMkLst>
            <pc:docMk/>
            <pc:sldMasterMk cId="2460954070" sldId="2147483660"/>
            <pc:sldLayoutMk cId="2591524520" sldId="2147483663"/>
          </pc:sldLayoutMkLst>
        </pc:sldLayoutChg>
        <pc:sldLayoutChg chg="mod">
          <pc:chgData name="Martin R Simpson" userId="S::martin.r.simpson@plymouth.ac.uk::1048e5f1-99ed-4949-9ea1-5f63d02f2ef7" providerId="AD" clId="Web-{7C946C26-7466-40C6-A15A-939B7C9FE68C}" dt="2023-10-01T18:20:19.963" v="1"/>
          <pc:sldLayoutMkLst>
            <pc:docMk/>
            <pc:sldMasterMk cId="2460954070" sldId="2147483660"/>
            <pc:sldLayoutMk cId="1203092039" sldId="2147483664"/>
          </pc:sldLayoutMkLst>
        </pc:sldLayoutChg>
        <pc:sldLayoutChg chg="mod">
          <pc:chgData name="Martin R Simpson" userId="S::martin.r.simpson@plymouth.ac.uk::1048e5f1-99ed-4949-9ea1-5f63d02f2ef7" providerId="AD" clId="Web-{7C946C26-7466-40C6-A15A-939B7C9FE68C}" dt="2023-10-01T18:20:19.963" v="1"/>
          <pc:sldLayoutMkLst>
            <pc:docMk/>
            <pc:sldMasterMk cId="2460954070" sldId="2147483660"/>
            <pc:sldLayoutMk cId="3733172339" sldId="2147483665"/>
          </pc:sldLayoutMkLst>
        </pc:sldLayoutChg>
        <pc:sldLayoutChg chg="mod">
          <pc:chgData name="Martin R Simpson" userId="S::martin.r.simpson@plymouth.ac.uk::1048e5f1-99ed-4949-9ea1-5f63d02f2ef7" providerId="AD" clId="Web-{7C946C26-7466-40C6-A15A-939B7C9FE68C}" dt="2023-10-01T18:20:19.963" v="1"/>
          <pc:sldLayoutMkLst>
            <pc:docMk/>
            <pc:sldMasterMk cId="2460954070" sldId="2147483660"/>
            <pc:sldLayoutMk cId="3210312558" sldId="2147483666"/>
          </pc:sldLayoutMkLst>
        </pc:sldLayoutChg>
        <pc:sldLayoutChg chg="mod">
          <pc:chgData name="Martin R Simpson" userId="S::martin.r.simpson@plymouth.ac.uk::1048e5f1-99ed-4949-9ea1-5f63d02f2ef7" providerId="AD" clId="Web-{7C946C26-7466-40C6-A15A-939B7C9FE68C}" dt="2023-10-01T18:20:19.963" v="1"/>
          <pc:sldLayoutMkLst>
            <pc:docMk/>
            <pc:sldMasterMk cId="2460954070" sldId="2147483660"/>
            <pc:sldLayoutMk cId="3146388984" sldId="2147483667"/>
          </pc:sldLayoutMkLst>
        </pc:sldLayoutChg>
        <pc:sldLayoutChg chg="mod">
          <pc:chgData name="Martin R Simpson" userId="S::martin.r.simpson@plymouth.ac.uk::1048e5f1-99ed-4949-9ea1-5f63d02f2ef7" providerId="AD" clId="Web-{7C946C26-7466-40C6-A15A-939B7C9FE68C}" dt="2023-10-01T18:20:19.963" v="1"/>
          <pc:sldLayoutMkLst>
            <pc:docMk/>
            <pc:sldMasterMk cId="2460954070" sldId="2147483660"/>
            <pc:sldLayoutMk cId="3171841454" sldId="2147483668"/>
          </pc:sldLayoutMkLst>
        </pc:sldLayoutChg>
        <pc:sldLayoutChg chg="mod">
          <pc:chgData name="Martin R Simpson" userId="S::martin.r.simpson@plymouth.ac.uk::1048e5f1-99ed-4949-9ea1-5f63d02f2ef7" providerId="AD" clId="Web-{7C946C26-7466-40C6-A15A-939B7C9FE68C}" dt="2023-10-01T18:20:19.963" v="1"/>
          <pc:sldLayoutMkLst>
            <pc:docMk/>
            <pc:sldMasterMk cId="2460954070" sldId="2147483660"/>
            <pc:sldLayoutMk cId="1718958274" sldId="2147483669"/>
          </pc:sldLayoutMkLst>
        </pc:sldLayoutChg>
        <pc:sldLayoutChg chg="mod">
          <pc:chgData name="Martin R Simpson" userId="S::martin.r.simpson@plymouth.ac.uk::1048e5f1-99ed-4949-9ea1-5f63d02f2ef7" providerId="AD" clId="Web-{7C946C26-7466-40C6-A15A-939B7C9FE68C}" dt="2023-10-01T18:20:19.963" v="1"/>
          <pc:sldLayoutMkLst>
            <pc:docMk/>
            <pc:sldMasterMk cId="2460954070" sldId="2147483660"/>
            <pc:sldLayoutMk cId="2202905451" sldId="2147483670"/>
          </pc:sldLayoutMkLst>
        </pc:sldLayoutChg>
        <pc:sldLayoutChg chg="mod">
          <pc:chgData name="Martin R Simpson" userId="S::martin.r.simpson@plymouth.ac.uk::1048e5f1-99ed-4949-9ea1-5f63d02f2ef7" providerId="AD" clId="Web-{7C946C26-7466-40C6-A15A-939B7C9FE68C}" dt="2023-10-01T18:20:19.963" v="1"/>
          <pc:sldLayoutMkLst>
            <pc:docMk/>
            <pc:sldMasterMk cId="2460954070" sldId="2147483660"/>
            <pc:sldLayoutMk cId="3479445657" sldId="2147483671"/>
          </pc:sldLayoutMkLst>
        </pc:sldLayoutChg>
      </pc:sldMasterChg>
    </pc:docChg>
  </pc:docChgLst>
  <pc:docChgLst>
    <pc:chgData name="Martin R Simpson" userId="S::martin.r.simpson@plymouth.ac.uk::1048e5f1-99ed-4949-9ea1-5f63d02f2ef7" providerId="AD" clId="Web-{C75F7314-2D1B-F395-F8D6-E9675687212D}"/>
    <pc:docChg chg="modSld">
      <pc:chgData name="Martin R Simpson" userId="S::martin.r.simpson@plymouth.ac.uk::1048e5f1-99ed-4949-9ea1-5f63d02f2ef7" providerId="AD" clId="Web-{C75F7314-2D1B-F395-F8D6-E9675687212D}" dt="2023-10-02T08:47:20.095" v="13" actId="20577"/>
      <pc:docMkLst>
        <pc:docMk/>
      </pc:docMkLst>
      <pc:sldChg chg="modSp">
        <pc:chgData name="Martin R Simpson" userId="S::martin.r.simpson@plymouth.ac.uk::1048e5f1-99ed-4949-9ea1-5f63d02f2ef7" providerId="AD" clId="Web-{C75F7314-2D1B-F395-F8D6-E9675687212D}" dt="2023-10-02T08:47:20.095" v="13" actId="20577"/>
        <pc:sldMkLst>
          <pc:docMk/>
          <pc:sldMk cId="100298436" sldId="266"/>
        </pc:sldMkLst>
        <pc:spChg chg="mod">
          <ac:chgData name="Martin R Simpson" userId="S::martin.r.simpson@plymouth.ac.uk::1048e5f1-99ed-4949-9ea1-5f63d02f2ef7" providerId="AD" clId="Web-{C75F7314-2D1B-F395-F8D6-E9675687212D}" dt="2023-10-02T08:47:20.095" v="13" actId="20577"/>
          <ac:spMkLst>
            <pc:docMk/>
            <pc:sldMk cId="100298436" sldId="266"/>
            <ac:spMk id="2" creationId="{AFD434F7-C25D-BDB7-005F-2ADB89FD90A4}"/>
          </ac:spMkLst>
        </pc:spChg>
      </pc:sldChg>
    </pc:docChg>
  </pc:docChgLst>
  <pc:docChgLst>
    <pc:chgData name="Martin R Simpson" userId="S::martin.r.simpson@plymouth.ac.uk::1048e5f1-99ed-4949-9ea1-5f63d02f2ef7" providerId="AD" clId="Web-{6F1F9D3A-4CC4-1119-2F81-8B8998F22E72}"/>
    <pc:docChg chg="addSld modSld">
      <pc:chgData name="Martin R Simpson" userId="S::martin.r.simpson@plymouth.ac.uk::1048e5f1-99ed-4949-9ea1-5f63d02f2ef7" providerId="AD" clId="Web-{6F1F9D3A-4CC4-1119-2F81-8B8998F22E72}" dt="2023-10-02T08:34:00.243" v="8" actId="1076"/>
      <pc:docMkLst>
        <pc:docMk/>
      </pc:docMkLst>
      <pc:sldChg chg="addSp delSp modSp add replId">
        <pc:chgData name="Martin R Simpson" userId="S::martin.r.simpson@plymouth.ac.uk::1048e5f1-99ed-4949-9ea1-5f63d02f2ef7" providerId="AD" clId="Web-{6F1F9D3A-4CC4-1119-2F81-8B8998F22E72}" dt="2023-10-02T08:34:00.243" v="8" actId="1076"/>
        <pc:sldMkLst>
          <pc:docMk/>
          <pc:sldMk cId="100298436" sldId="266"/>
        </pc:sldMkLst>
        <pc:spChg chg="add del mod">
          <ac:chgData name="Martin R Simpson" userId="S::martin.r.simpson@plymouth.ac.uk::1048e5f1-99ed-4949-9ea1-5f63d02f2ef7" providerId="AD" clId="Web-{6F1F9D3A-4CC4-1119-2F81-8B8998F22E72}" dt="2023-10-02T08:33:37.132" v="2"/>
          <ac:spMkLst>
            <pc:docMk/>
            <pc:sldMk cId="100298436" sldId="266"/>
            <ac:spMk id="4" creationId="{B061C70B-1A2B-B990-8170-B0192615381C}"/>
          </ac:spMkLst>
        </pc:spChg>
        <pc:spChg chg="add mod">
          <ac:chgData name="Martin R Simpson" userId="S::martin.r.simpson@plymouth.ac.uk::1048e5f1-99ed-4949-9ea1-5f63d02f2ef7" providerId="AD" clId="Web-{6F1F9D3A-4CC4-1119-2F81-8B8998F22E72}" dt="2023-10-02T08:34:00.149" v="7" actId="1076"/>
          <ac:spMkLst>
            <pc:docMk/>
            <pc:sldMk cId="100298436" sldId="266"/>
            <ac:spMk id="8" creationId="{6B61877C-C8B3-8BFE-6B97-439E798D98DC}"/>
          </ac:spMkLst>
        </pc:spChg>
        <pc:graphicFrameChg chg="add mod ord modGraphic">
          <ac:chgData name="Martin R Simpson" userId="S::martin.r.simpson@plymouth.ac.uk::1048e5f1-99ed-4949-9ea1-5f63d02f2ef7" providerId="AD" clId="Web-{6F1F9D3A-4CC4-1119-2F81-8B8998F22E72}" dt="2023-10-02T08:34:00.243" v="8" actId="1076"/>
          <ac:graphicFrameMkLst>
            <pc:docMk/>
            <pc:sldMk cId="100298436" sldId="266"/>
            <ac:graphicFrameMk id="7" creationId="{A38B7E43-E629-B7DD-8407-478FEE17ACBD}"/>
          </ac:graphicFrameMkLst>
        </pc:graphicFrameChg>
        <pc:picChg chg="del">
          <ac:chgData name="Martin R Simpson" userId="S::martin.r.simpson@plymouth.ac.uk::1048e5f1-99ed-4949-9ea1-5f63d02f2ef7" providerId="AD" clId="Web-{6F1F9D3A-4CC4-1119-2F81-8B8998F22E72}" dt="2023-10-02T08:33:33.226" v="1"/>
          <ac:picMkLst>
            <pc:docMk/>
            <pc:sldMk cId="100298436" sldId="266"/>
            <ac:picMk id="6" creationId="{79D0A4F9-A239-4881-046F-44A0294806B1}"/>
          </ac:picMkLst>
        </pc:picChg>
      </pc:sldChg>
    </pc:docChg>
  </pc:docChgLst>
  <pc:docChgLst>
    <pc:chgData name="Martin R Simpson" userId="S::martin.r.simpson@plymouth.ac.uk::1048e5f1-99ed-4949-9ea1-5f63d02f2ef7" providerId="AD" clId="Web-{EDF74A57-7B51-7516-4A57-C565DE7175B8}"/>
    <pc:docChg chg="addSld modSld">
      <pc:chgData name="Martin R Simpson" userId="S::martin.r.simpson@plymouth.ac.uk::1048e5f1-99ed-4949-9ea1-5f63d02f2ef7" providerId="AD" clId="Web-{EDF74A57-7B51-7516-4A57-C565DE7175B8}" dt="2023-10-01T21:32:50.533" v="18" actId="14100"/>
      <pc:docMkLst>
        <pc:docMk/>
      </pc:docMkLst>
      <pc:sldChg chg="addSp delSp modSp">
        <pc:chgData name="Martin R Simpson" userId="S::martin.r.simpson@plymouth.ac.uk::1048e5f1-99ed-4949-9ea1-5f63d02f2ef7" providerId="AD" clId="Web-{EDF74A57-7B51-7516-4A57-C565DE7175B8}" dt="2023-10-01T21:29:04.403" v="13" actId="14100"/>
        <pc:sldMkLst>
          <pc:docMk/>
          <pc:sldMk cId="2154469740" sldId="264"/>
        </pc:sldMkLst>
        <pc:spChg chg="del mod">
          <ac:chgData name="Martin R Simpson" userId="S::martin.r.simpson@plymouth.ac.uk::1048e5f1-99ed-4949-9ea1-5f63d02f2ef7" providerId="AD" clId="Web-{EDF74A57-7B51-7516-4A57-C565DE7175B8}" dt="2023-10-01T21:28:55.105" v="11"/>
          <ac:spMkLst>
            <pc:docMk/>
            <pc:sldMk cId="2154469740" sldId="264"/>
            <ac:spMk id="6" creationId="{B863B63E-3420-1972-B4CE-D6D32D9226DF}"/>
          </ac:spMkLst>
        </pc:spChg>
        <pc:picChg chg="add mod ord">
          <ac:chgData name="Martin R Simpson" userId="S::martin.r.simpson@plymouth.ac.uk::1048e5f1-99ed-4949-9ea1-5f63d02f2ef7" providerId="AD" clId="Web-{EDF74A57-7B51-7516-4A57-C565DE7175B8}" dt="2023-10-01T21:29:04.403" v="13" actId="14100"/>
          <ac:picMkLst>
            <pc:docMk/>
            <pc:sldMk cId="2154469740" sldId="264"/>
            <ac:picMk id="3" creationId="{A83D6BB9-359E-6EEA-C4D7-F3D3D07D95F7}"/>
          </ac:picMkLst>
        </pc:picChg>
      </pc:sldChg>
      <pc:sldChg chg="addSp delSp modSp add replId">
        <pc:chgData name="Martin R Simpson" userId="S::martin.r.simpson@plymouth.ac.uk::1048e5f1-99ed-4949-9ea1-5f63d02f2ef7" providerId="AD" clId="Web-{EDF74A57-7B51-7516-4A57-C565DE7175B8}" dt="2023-10-01T21:32:50.533" v="18" actId="14100"/>
        <pc:sldMkLst>
          <pc:docMk/>
          <pc:sldMk cId="3740490379" sldId="265"/>
        </pc:sldMkLst>
        <pc:spChg chg="add del mod">
          <ac:chgData name="Martin R Simpson" userId="S::martin.r.simpson@plymouth.ac.uk::1048e5f1-99ed-4949-9ea1-5f63d02f2ef7" providerId="AD" clId="Web-{EDF74A57-7B51-7516-4A57-C565DE7175B8}" dt="2023-10-01T21:32:42.595" v="16"/>
          <ac:spMkLst>
            <pc:docMk/>
            <pc:sldMk cId="3740490379" sldId="265"/>
            <ac:spMk id="5" creationId="{040845C8-50F3-5F89-EF29-27CDFD3269E7}"/>
          </ac:spMkLst>
        </pc:spChg>
        <pc:picChg chg="del">
          <ac:chgData name="Martin R Simpson" userId="S::martin.r.simpson@plymouth.ac.uk::1048e5f1-99ed-4949-9ea1-5f63d02f2ef7" providerId="AD" clId="Web-{EDF74A57-7B51-7516-4A57-C565DE7175B8}" dt="2023-10-01T21:32:32.907" v="15"/>
          <ac:picMkLst>
            <pc:docMk/>
            <pc:sldMk cId="3740490379" sldId="265"/>
            <ac:picMk id="3" creationId="{A83D6BB9-359E-6EEA-C4D7-F3D3D07D95F7}"/>
          </ac:picMkLst>
        </pc:picChg>
        <pc:picChg chg="add mod ord">
          <ac:chgData name="Martin R Simpson" userId="S::martin.r.simpson@plymouth.ac.uk::1048e5f1-99ed-4949-9ea1-5f63d02f2ef7" providerId="AD" clId="Web-{EDF74A57-7B51-7516-4A57-C565DE7175B8}" dt="2023-10-01T21:32:50.533" v="18" actId="14100"/>
          <ac:picMkLst>
            <pc:docMk/>
            <pc:sldMk cId="3740490379" sldId="265"/>
            <ac:picMk id="6" creationId="{79D0A4F9-A239-4881-046F-44A0294806B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08705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9701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79205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724799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33378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t>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943558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t>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68529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918960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00186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61631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08992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52188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98672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49232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26927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04325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41809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46CE7D5-CF57-46EF-B807-FDD0502418D4}" type="datetimeFigureOut">
              <a:rPr lang="en-US" smtClean="0"/>
              <a:t>3/1/2024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58611531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a typeface="Calibri Light"/>
                <a:cs typeface="Calibri Light"/>
              </a:rPr>
              <a:t>PROJ 200 – Group M</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ea typeface="Calibri"/>
                <a:cs typeface="Calibri"/>
              </a:rPr>
              <a:t>Schematic Capture and PCB Layout</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434F7-C25D-BDB7-005F-2ADB89FD90A4}"/>
              </a:ext>
            </a:extLst>
          </p:cNvPr>
          <p:cNvSpPr>
            <a:spLocks noGrp="1"/>
          </p:cNvSpPr>
          <p:nvPr>
            <p:ph type="title"/>
          </p:nvPr>
        </p:nvSpPr>
        <p:spPr/>
        <p:txBody>
          <a:bodyPr/>
          <a:lstStyle/>
          <a:p>
            <a:pPr algn="ctr"/>
            <a:r>
              <a:rPr lang="en-US" dirty="0">
                <a:ea typeface="Calibri Light"/>
                <a:cs typeface="Calibri Light"/>
              </a:rPr>
              <a:t>PROJ 200 – PCB Layout </a:t>
            </a:r>
          </a:p>
        </p:txBody>
      </p:sp>
      <p:pic>
        <p:nvPicPr>
          <p:cNvPr id="4" name="Picture 3">
            <a:extLst>
              <a:ext uri="{FF2B5EF4-FFF2-40B4-BE49-F238E27FC236}">
                <a16:creationId xmlns:a16="http://schemas.microsoft.com/office/drawing/2014/main" id="{6D4FA99A-219C-44FC-C0DC-5B4ADC68EEF6}"/>
              </a:ext>
            </a:extLst>
          </p:cNvPr>
          <p:cNvPicPr>
            <a:picLocks noChangeAspect="1"/>
          </p:cNvPicPr>
          <p:nvPr/>
        </p:nvPicPr>
        <p:blipFill>
          <a:blip r:embed="rId2"/>
          <a:stretch>
            <a:fillRect/>
          </a:stretch>
        </p:blipFill>
        <p:spPr>
          <a:xfrm>
            <a:off x="7046928" y="2453640"/>
            <a:ext cx="4330235" cy="2141220"/>
          </a:xfrm>
          <a:prstGeom prst="rect">
            <a:avLst/>
          </a:prstGeom>
        </p:spPr>
      </p:pic>
      <p:pic>
        <p:nvPicPr>
          <p:cNvPr id="11" name="Picture 10">
            <a:extLst>
              <a:ext uri="{FF2B5EF4-FFF2-40B4-BE49-F238E27FC236}">
                <a16:creationId xmlns:a16="http://schemas.microsoft.com/office/drawing/2014/main" id="{DB16802E-807A-7303-2FEF-6EA998FB2A1A}"/>
              </a:ext>
            </a:extLst>
          </p:cNvPr>
          <p:cNvPicPr>
            <a:picLocks noChangeAspect="1"/>
          </p:cNvPicPr>
          <p:nvPr/>
        </p:nvPicPr>
        <p:blipFill>
          <a:blip r:embed="rId3"/>
          <a:stretch>
            <a:fillRect/>
          </a:stretch>
        </p:blipFill>
        <p:spPr>
          <a:xfrm>
            <a:off x="483573" y="2453640"/>
            <a:ext cx="6249861" cy="2141220"/>
          </a:xfrm>
          <a:prstGeom prst="rect">
            <a:avLst/>
          </a:prstGeom>
        </p:spPr>
      </p:pic>
    </p:spTree>
    <p:extLst>
      <p:ext uri="{BB962C8B-B14F-4D97-AF65-F5344CB8AC3E}">
        <p14:creationId xmlns:p14="http://schemas.microsoft.com/office/powerpoint/2010/main" val="3740490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434F7-C25D-BDB7-005F-2ADB89FD90A4}"/>
              </a:ext>
            </a:extLst>
          </p:cNvPr>
          <p:cNvSpPr>
            <a:spLocks noGrp="1"/>
          </p:cNvSpPr>
          <p:nvPr>
            <p:ph type="title"/>
          </p:nvPr>
        </p:nvSpPr>
        <p:spPr/>
        <p:txBody>
          <a:bodyPr/>
          <a:lstStyle/>
          <a:p>
            <a:pPr algn="ctr"/>
            <a:r>
              <a:rPr lang="en-US">
                <a:ea typeface="Calibri Light"/>
                <a:cs typeface="Calibri Light"/>
              </a:rPr>
              <a:t>PROJ 200 – PCB Layout (IPC Standards)</a:t>
            </a:r>
            <a:endParaRPr lang="en-US" dirty="0">
              <a:ea typeface="Calibri Light"/>
              <a:cs typeface="Calibri Light"/>
            </a:endParaRPr>
          </a:p>
        </p:txBody>
      </p:sp>
      <p:graphicFrame>
        <p:nvGraphicFramePr>
          <p:cNvPr id="7" name="Content Placeholder 6">
            <a:extLst>
              <a:ext uri="{FF2B5EF4-FFF2-40B4-BE49-F238E27FC236}">
                <a16:creationId xmlns:a16="http://schemas.microsoft.com/office/drawing/2014/main" id="{A38B7E43-E629-B7DD-8407-478FEE17ACBD}"/>
              </a:ext>
            </a:extLst>
          </p:cNvPr>
          <p:cNvGraphicFramePr>
            <a:graphicFrameLocks noGrp="1"/>
          </p:cNvGraphicFramePr>
          <p:nvPr>
            <p:ph idx="1"/>
            <p:extLst>
              <p:ext uri="{D42A27DB-BD31-4B8C-83A1-F6EECF244321}">
                <p14:modId xmlns:p14="http://schemas.microsoft.com/office/powerpoint/2010/main" val="3694241238"/>
              </p:ext>
            </p:extLst>
          </p:nvPr>
        </p:nvGraphicFramePr>
        <p:xfrm>
          <a:off x="259976" y="1891553"/>
          <a:ext cx="11394172" cy="4547274"/>
        </p:xfrm>
        <a:graphic>
          <a:graphicData uri="http://schemas.openxmlformats.org/drawingml/2006/table">
            <a:tbl>
              <a:tblPr firstRow="1" firstCol="1" lastRow="1" lastCol="1" bandRow="1" bandCol="1">
                <a:tableStyleId>{5C22544A-7EE6-4342-B048-85BDC9FD1C3A}</a:tableStyleId>
              </a:tblPr>
              <a:tblGrid>
                <a:gridCol w="2110263">
                  <a:extLst>
                    <a:ext uri="{9D8B030D-6E8A-4147-A177-3AD203B41FA5}">
                      <a16:colId xmlns:a16="http://schemas.microsoft.com/office/drawing/2014/main" val="2478098989"/>
                    </a:ext>
                  </a:extLst>
                </a:gridCol>
                <a:gridCol w="1325917">
                  <a:extLst>
                    <a:ext uri="{9D8B030D-6E8A-4147-A177-3AD203B41FA5}">
                      <a16:colId xmlns:a16="http://schemas.microsoft.com/office/drawing/2014/main" val="2485668297"/>
                    </a:ext>
                  </a:extLst>
                </a:gridCol>
                <a:gridCol w="1325917">
                  <a:extLst>
                    <a:ext uri="{9D8B030D-6E8A-4147-A177-3AD203B41FA5}">
                      <a16:colId xmlns:a16="http://schemas.microsoft.com/office/drawing/2014/main" val="1397327640"/>
                    </a:ext>
                  </a:extLst>
                </a:gridCol>
                <a:gridCol w="1325917">
                  <a:extLst>
                    <a:ext uri="{9D8B030D-6E8A-4147-A177-3AD203B41FA5}">
                      <a16:colId xmlns:a16="http://schemas.microsoft.com/office/drawing/2014/main" val="1778903131"/>
                    </a:ext>
                  </a:extLst>
                </a:gridCol>
                <a:gridCol w="1325917">
                  <a:extLst>
                    <a:ext uri="{9D8B030D-6E8A-4147-A177-3AD203B41FA5}">
                      <a16:colId xmlns:a16="http://schemas.microsoft.com/office/drawing/2014/main" val="3438936758"/>
                    </a:ext>
                  </a:extLst>
                </a:gridCol>
                <a:gridCol w="1325917">
                  <a:extLst>
                    <a:ext uri="{9D8B030D-6E8A-4147-A177-3AD203B41FA5}">
                      <a16:colId xmlns:a16="http://schemas.microsoft.com/office/drawing/2014/main" val="1633371034"/>
                    </a:ext>
                  </a:extLst>
                </a:gridCol>
                <a:gridCol w="1327162">
                  <a:extLst>
                    <a:ext uri="{9D8B030D-6E8A-4147-A177-3AD203B41FA5}">
                      <a16:colId xmlns:a16="http://schemas.microsoft.com/office/drawing/2014/main" val="2128301290"/>
                    </a:ext>
                  </a:extLst>
                </a:gridCol>
                <a:gridCol w="1327162">
                  <a:extLst>
                    <a:ext uri="{9D8B030D-6E8A-4147-A177-3AD203B41FA5}">
                      <a16:colId xmlns:a16="http://schemas.microsoft.com/office/drawing/2014/main" val="374447125"/>
                    </a:ext>
                  </a:extLst>
                </a:gridCol>
              </a:tblGrid>
              <a:tr h="450369">
                <a:tc gridSpan="8">
                  <a:txBody>
                    <a:bodyPr/>
                    <a:lstStyle/>
                    <a:p>
                      <a:r>
                        <a:rPr lang="en-US" b="1">
                          <a:effectLst/>
                          <a:latin typeface="Arial" panose="020B0604020202020204" pitchFamily="34" charset="0"/>
                        </a:rPr>
                        <a:t>Fibre glass FR4 / Composite. 1oz (35</a:t>
                      </a:r>
                      <a:r>
                        <a:rPr lang="el-GR" b="1">
                          <a:effectLst/>
                          <a:latin typeface="Arial" panose="020B0604020202020204" pitchFamily="34" charset="0"/>
                        </a:rPr>
                        <a:t>μ</a:t>
                      </a:r>
                      <a:r>
                        <a:rPr lang="en-US" b="1">
                          <a:effectLst/>
                          <a:latin typeface="Arial" panose="020B0604020202020204" pitchFamily="34" charset="0"/>
                        </a:rPr>
                        <a:t>M) Copper</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35403649"/>
                  </a:ext>
                </a:extLst>
              </a:tr>
              <a:tr h="348673">
                <a:tc gridSpan="8">
                  <a:txBody>
                    <a:bodyPr/>
                    <a:lstStyle/>
                    <a:p>
                      <a:pPr algn="ctr"/>
                      <a:r>
                        <a:rPr lang="en-US" sz="1400">
                          <a:effectLst/>
                          <a:latin typeface="Arial" panose="020B0604020202020204" pitchFamily="34" charset="0"/>
                        </a:rPr>
                        <a:t>Conductor Current Ratings (DC and Low Frequency AC)  </a:t>
                      </a:r>
                      <a:r>
                        <a:rPr lang="en-US" sz="1400" b="1">
                          <a:effectLst/>
                          <a:latin typeface="Arial" panose="020B0604020202020204" pitchFamily="34" charset="0"/>
                        </a:rPr>
                        <a:t>1oz Copper</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30976020"/>
                  </a:ext>
                </a:extLst>
              </a:tr>
              <a:tr h="450369">
                <a:tc>
                  <a:txBody>
                    <a:bodyPr/>
                    <a:lstStyle/>
                    <a:p>
                      <a:pPr algn="ctr"/>
                      <a:r>
                        <a:rPr lang="en-US">
                          <a:effectLst/>
                          <a:latin typeface="Arial" panose="020B0604020202020204" pitchFamily="34" charset="0"/>
                        </a:rPr>
                        <a:t>Line Width</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r>
                        <a:rPr lang="en-US" sz="1100">
                          <a:effectLst/>
                          <a:latin typeface="Arial" panose="020B0604020202020204" pitchFamily="34" charset="0"/>
                        </a:rPr>
                        <a:t>0.50mm</a:t>
                      </a:r>
                      <a:endParaRPr lang="en-US">
                        <a:effectLst/>
                      </a:endParaRPr>
                    </a:p>
                    <a:p>
                      <a:pPr algn="ctr"/>
                      <a:r>
                        <a:rPr lang="en-US" sz="1100">
                          <a:effectLst/>
                          <a:latin typeface="Arial" panose="020B0604020202020204" pitchFamily="34" charset="0"/>
                        </a:rPr>
                        <a:t>0.015”</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r>
                        <a:rPr lang="en-US" sz="1100">
                          <a:effectLst/>
                          <a:latin typeface="Arial" panose="020B0604020202020204" pitchFamily="34" charset="0"/>
                        </a:rPr>
                        <a:t>0.70mm</a:t>
                      </a:r>
                      <a:endParaRPr lang="en-US">
                        <a:effectLst/>
                      </a:endParaRPr>
                    </a:p>
                    <a:p>
                      <a:pPr algn="ctr"/>
                      <a:r>
                        <a:rPr lang="en-US" sz="1100">
                          <a:effectLst/>
                          <a:latin typeface="Arial" panose="020B0604020202020204" pitchFamily="34" charset="0"/>
                        </a:rPr>
                        <a:t>0.028”</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r>
                        <a:rPr lang="en-US" sz="1100">
                          <a:effectLst/>
                          <a:latin typeface="Arial" panose="020B0604020202020204" pitchFamily="34" charset="0"/>
                        </a:rPr>
                        <a:t>1.00mm</a:t>
                      </a:r>
                      <a:endParaRPr lang="en-US">
                        <a:effectLst/>
                      </a:endParaRPr>
                    </a:p>
                    <a:p>
                      <a:pPr algn="ctr"/>
                      <a:r>
                        <a:rPr lang="en-US" sz="1100">
                          <a:effectLst/>
                          <a:latin typeface="Arial" panose="020B0604020202020204" pitchFamily="34" charset="0"/>
                        </a:rPr>
                        <a:t>0.040”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r>
                        <a:rPr lang="en-US" sz="1100">
                          <a:effectLst/>
                          <a:latin typeface="Arial" panose="020B0604020202020204" pitchFamily="34" charset="0"/>
                        </a:rPr>
                        <a:t>1.50mm</a:t>
                      </a:r>
                      <a:endParaRPr lang="en-US">
                        <a:effectLst/>
                      </a:endParaRPr>
                    </a:p>
                    <a:p>
                      <a:pPr algn="ctr"/>
                      <a:r>
                        <a:rPr lang="en-US" sz="1100">
                          <a:effectLst/>
                          <a:latin typeface="Arial" panose="020B0604020202020204" pitchFamily="34" charset="0"/>
                        </a:rPr>
                        <a:t>0.060”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r>
                        <a:rPr lang="en-US" sz="1100">
                          <a:effectLst/>
                          <a:latin typeface="Arial" panose="020B0604020202020204" pitchFamily="34" charset="0"/>
                        </a:rPr>
                        <a:t>2.00mm</a:t>
                      </a:r>
                      <a:endParaRPr lang="en-US">
                        <a:effectLst/>
                      </a:endParaRPr>
                    </a:p>
                    <a:p>
                      <a:pPr algn="ctr"/>
                      <a:r>
                        <a:rPr lang="en-US" sz="1100">
                          <a:effectLst/>
                          <a:latin typeface="Arial" panose="020B0604020202020204" pitchFamily="34" charset="0"/>
                        </a:rPr>
                        <a:t>0.080”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r>
                        <a:rPr lang="en-US" sz="1100">
                          <a:effectLst/>
                          <a:latin typeface="Arial" panose="020B0604020202020204" pitchFamily="34" charset="0"/>
                        </a:rPr>
                        <a:t>2.50mm</a:t>
                      </a:r>
                      <a:endParaRPr lang="en-US">
                        <a:effectLst/>
                      </a:endParaRPr>
                    </a:p>
                    <a:p>
                      <a:pPr algn="ctr"/>
                      <a:r>
                        <a:rPr lang="en-US" sz="1100">
                          <a:effectLst/>
                          <a:latin typeface="Arial" panose="020B0604020202020204" pitchFamily="34" charset="0"/>
                        </a:rPr>
                        <a:t>0.100”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r>
                        <a:rPr lang="en-US" sz="1100">
                          <a:effectLst/>
                          <a:latin typeface="Arial" panose="020B0604020202020204" pitchFamily="34" charset="0"/>
                        </a:rPr>
                        <a:t>3.00mm</a:t>
                      </a:r>
                      <a:endParaRPr lang="en-US">
                        <a:effectLst/>
                      </a:endParaRPr>
                    </a:p>
                    <a:p>
                      <a:pPr algn="ctr"/>
                      <a:r>
                        <a:rPr lang="en-US" sz="1100">
                          <a:effectLst/>
                          <a:latin typeface="Arial" panose="020B0604020202020204" pitchFamily="34" charset="0"/>
                        </a:rPr>
                        <a:t>0.125”</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4451079"/>
                  </a:ext>
                </a:extLst>
              </a:tr>
              <a:tr h="450369">
                <a:tc>
                  <a:txBody>
                    <a:bodyPr/>
                    <a:lstStyle/>
                    <a:p>
                      <a:pPr algn="ctr"/>
                      <a:r>
                        <a:rPr lang="en-US">
                          <a:effectLst/>
                          <a:latin typeface="Arial" panose="020B0604020202020204" pitchFamily="34" charset="0"/>
                        </a:rPr>
                        <a:t>Temp. rise</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614403022"/>
                  </a:ext>
                </a:extLst>
              </a:tr>
              <a:tr h="479425">
                <a:tc>
                  <a:txBody>
                    <a:bodyPr/>
                    <a:lstStyle/>
                    <a:p>
                      <a:pPr algn="ctr"/>
                      <a:r>
                        <a:rPr lang="en-US">
                          <a:effectLst/>
                          <a:latin typeface="Arial" panose="020B0604020202020204" pitchFamily="34" charset="0"/>
                        </a:rPr>
                        <a:t>10</a:t>
                      </a:r>
                      <a:r>
                        <a:rPr lang="en-US" baseline="30000">
                          <a:effectLst/>
                          <a:latin typeface="Arial" panose="020B0604020202020204" pitchFamily="34" charset="0"/>
                        </a:rPr>
                        <a:t>o</a:t>
                      </a:r>
                      <a:r>
                        <a:rPr lang="en-US">
                          <a:effectLst/>
                          <a:latin typeface="Arial" panose="020B0604020202020204" pitchFamily="34" charset="0"/>
                        </a:rPr>
                        <a:t>C</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1.30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1.75</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2.25</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3.10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4.00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4.30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5.00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8528045"/>
                  </a:ext>
                </a:extLst>
              </a:tr>
              <a:tr h="479425">
                <a:tc>
                  <a:txBody>
                    <a:bodyPr/>
                    <a:lstStyle/>
                    <a:p>
                      <a:pPr algn="ctr"/>
                      <a:r>
                        <a:rPr lang="en-US">
                          <a:effectLst/>
                          <a:latin typeface="Arial" panose="020B0604020202020204" pitchFamily="34" charset="0"/>
                        </a:rPr>
                        <a:t>20</a:t>
                      </a:r>
                      <a:r>
                        <a:rPr lang="en-US" baseline="30000">
                          <a:effectLst/>
                          <a:latin typeface="Arial" panose="020B0604020202020204" pitchFamily="34" charset="0"/>
                        </a:rPr>
                        <a:t>o</a:t>
                      </a:r>
                      <a:r>
                        <a:rPr lang="en-US">
                          <a:effectLst/>
                          <a:latin typeface="Arial" panose="020B0604020202020204" pitchFamily="34" charset="0"/>
                        </a:rPr>
                        <a:t>C</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1.80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2.30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3.00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4.10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5.00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6.00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7.00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9174405"/>
                  </a:ext>
                </a:extLst>
              </a:tr>
              <a:tr h="479425">
                <a:tc>
                  <a:txBody>
                    <a:bodyPr/>
                    <a:lstStyle/>
                    <a:p>
                      <a:pPr algn="ctr"/>
                      <a:r>
                        <a:rPr lang="en-US">
                          <a:effectLst/>
                          <a:latin typeface="Arial" panose="020B0604020202020204" pitchFamily="34" charset="0"/>
                        </a:rPr>
                        <a:t>30</a:t>
                      </a:r>
                      <a:r>
                        <a:rPr lang="en-US" baseline="30000">
                          <a:effectLst/>
                          <a:latin typeface="Arial" panose="020B0604020202020204" pitchFamily="34" charset="0"/>
                        </a:rPr>
                        <a:t>o</a:t>
                      </a:r>
                      <a:r>
                        <a:rPr lang="en-US">
                          <a:effectLst/>
                          <a:latin typeface="Arial" panose="020B0604020202020204" pitchFamily="34" charset="0"/>
                        </a:rPr>
                        <a:t>C</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2.30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3.50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3.80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5.00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6.60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7.50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9.00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2177513"/>
                  </a:ext>
                </a:extLst>
              </a:tr>
              <a:tr h="479425">
                <a:tc>
                  <a:txBody>
                    <a:bodyPr/>
                    <a:lstStyle/>
                    <a:p>
                      <a:pPr algn="ctr"/>
                      <a:r>
                        <a:rPr lang="en-US">
                          <a:effectLst/>
                          <a:latin typeface="Arial" panose="020B0604020202020204" pitchFamily="34" charset="0"/>
                        </a:rPr>
                        <a:t>45</a:t>
                      </a:r>
                      <a:r>
                        <a:rPr lang="en-US" baseline="30000">
                          <a:effectLst/>
                          <a:latin typeface="Arial" panose="020B0604020202020204" pitchFamily="34" charset="0"/>
                        </a:rPr>
                        <a:t>o</a:t>
                      </a:r>
                      <a:r>
                        <a:rPr lang="en-US">
                          <a:effectLst/>
                          <a:latin typeface="Arial" panose="020B0604020202020204" pitchFamily="34" charset="0"/>
                        </a:rPr>
                        <a:t>C</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2.70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3.80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4.30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6.00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8.00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9.00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10.50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5572181"/>
                  </a:ext>
                </a:extLst>
              </a:tr>
              <a:tr h="479425">
                <a:tc>
                  <a:txBody>
                    <a:bodyPr/>
                    <a:lstStyle/>
                    <a:p>
                      <a:pPr algn="ctr"/>
                      <a:r>
                        <a:rPr lang="en-US">
                          <a:effectLst/>
                          <a:latin typeface="Arial" panose="020B0604020202020204" pitchFamily="34" charset="0"/>
                        </a:rPr>
                        <a:t>60</a:t>
                      </a:r>
                      <a:r>
                        <a:rPr lang="en-US" baseline="30000">
                          <a:effectLst/>
                          <a:latin typeface="Arial" panose="020B0604020202020204" pitchFamily="34" charset="0"/>
                        </a:rPr>
                        <a:t>o</a:t>
                      </a:r>
                      <a:r>
                        <a:rPr lang="en-US">
                          <a:effectLst/>
                          <a:latin typeface="Arial" panose="020B0604020202020204" pitchFamily="34" charset="0"/>
                        </a:rPr>
                        <a:t>C</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3.00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4.50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5.00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7.00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9.00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10.00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12.00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7357768"/>
                  </a:ext>
                </a:extLst>
              </a:tr>
              <a:tr h="450369">
                <a:tc gridSpan="8">
                  <a:txBody>
                    <a:bodyPr/>
                    <a:lstStyle/>
                    <a:p>
                      <a:pPr algn="ctr"/>
                      <a:r>
                        <a:rPr lang="en-US">
                          <a:effectLst/>
                          <a:latin typeface="Arial" panose="020B0604020202020204" pitchFamily="34" charset="0"/>
                        </a:rPr>
                        <a:t>Maximum permissible current for temperature rise shown</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11550556"/>
                  </a:ext>
                </a:extLst>
              </a:tr>
            </a:tbl>
          </a:graphicData>
        </a:graphic>
      </p:graphicFrame>
      <p:sp>
        <p:nvSpPr>
          <p:cNvPr id="8" name="TextBox 7">
            <a:extLst>
              <a:ext uri="{FF2B5EF4-FFF2-40B4-BE49-F238E27FC236}">
                <a16:creationId xmlns:a16="http://schemas.microsoft.com/office/drawing/2014/main" id="{6B61877C-C8B3-8BFE-6B97-439E798D98DC}"/>
              </a:ext>
            </a:extLst>
          </p:cNvPr>
          <p:cNvSpPr txBox="1"/>
          <p:nvPr/>
        </p:nvSpPr>
        <p:spPr>
          <a:xfrm>
            <a:off x="4607859" y="326315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100298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3BBDC-D351-73E9-5094-E8011A3CCE45}"/>
              </a:ext>
            </a:extLst>
          </p:cNvPr>
          <p:cNvSpPr>
            <a:spLocks noGrp="1"/>
          </p:cNvSpPr>
          <p:nvPr>
            <p:ph type="title"/>
          </p:nvPr>
        </p:nvSpPr>
        <p:spPr/>
        <p:txBody>
          <a:bodyPr/>
          <a:lstStyle/>
          <a:p>
            <a:pPr algn="ctr"/>
            <a:r>
              <a:rPr lang="en-US" dirty="0">
                <a:ea typeface="Calibri Light"/>
                <a:cs typeface="Calibri Light"/>
              </a:rPr>
              <a:t>PROJ 200  - Overview</a:t>
            </a:r>
          </a:p>
        </p:txBody>
      </p:sp>
      <p:sp>
        <p:nvSpPr>
          <p:cNvPr id="3" name="Content Placeholder 2">
            <a:extLst>
              <a:ext uri="{FF2B5EF4-FFF2-40B4-BE49-F238E27FC236}">
                <a16:creationId xmlns:a16="http://schemas.microsoft.com/office/drawing/2014/main" id="{5169253B-F62E-5AA3-FC52-26CF7E236C50}"/>
              </a:ext>
            </a:extLst>
          </p:cNvPr>
          <p:cNvSpPr>
            <a:spLocks noGrp="1"/>
          </p:cNvSpPr>
          <p:nvPr>
            <p:ph idx="1"/>
          </p:nvPr>
        </p:nvSpPr>
        <p:spPr/>
        <p:txBody>
          <a:bodyPr vert="horz" lIns="91440" tIns="45720" rIns="91440" bIns="45720" rtlCol="0" anchor="t">
            <a:normAutofit/>
          </a:bodyPr>
          <a:lstStyle/>
          <a:p>
            <a:r>
              <a:rPr lang="en-US" dirty="0">
                <a:ea typeface="Calibri"/>
                <a:cs typeface="Calibri"/>
              </a:rPr>
              <a:t>Background</a:t>
            </a:r>
          </a:p>
          <a:p>
            <a:r>
              <a:rPr lang="en-US" dirty="0">
                <a:ea typeface="Calibri"/>
                <a:cs typeface="Calibri"/>
              </a:rPr>
              <a:t>Project</a:t>
            </a:r>
          </a:p>
          <a:p>
            <a:r>
              <a:rPr lang="en-US" dirty="0">
                <a:ea typeface="Calibri"/>
                <a:cs typeface="Calibri"/>
              </a:rPr>
              <a:t>Application APP you'll be using</a:t>
            </a:r>
          </a:p>
          <a:p>
            <a:r>
              <a:rPr lang="en-US" dirty="0">
                <a:ea typeface="Calibri"/>
                <a:cs typeface="Calibri"/>
              </a:rPr>
              <a:t>Schematic</a:t>
            </a:r>
            <a:endParaRPr lang="en-US" dirty="0"/>
          </a:p>
          <a:p>
            <a:r>
              <a:rPr lang="en-US" dirty="0">
                <a:ea typeface="Calibri"/>
                <a:cs typeface="Calibri"/>
              </a:rPr>
              <a:t>Simulation</a:t>
            </a:r>
          </a:p>
          <a:p>
            <a:r>
              <a:rPr lang="en-US" dirty="0">
                <a:ea typeface="Calibri"/>
                <a:cs typeface="Calibri"/>
              </a:rPr>
              <a:t>PCB Layout</a:t>
            </a:r>
          </a:p>
          <a:p>
            <a:endParaRPr lang="en-US"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130236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434F7-C25D-BDB7-005F-2ADB89FD90A4}"/>
              </a:ext>
            </a:extLst>
          </p:cNvPr>
          <p:cNvSpPr>
            <a:spLocks noGrp="1"/>
          </p:cNvSpPr>
          <p:nvPr>
            <p:ph type="title"/>
          </p:nvPr>
        </p:nvSpPr>
        <p:spPr/>
        <p:txBody>
          <a:bodyPr/>
          <a:lstStyle/>
          <a:p>
            <a:pPr algn="ctr"/>
            <a:r>
              <a:rPr lang="en-US" dirty="0">
                <a:ea typeface="Calibri Light"/>
                <a:cs typeface="Calibri Light"/>
              </a:rPr>
              <a:t>PROJ 200 - Background </a:t>
            </a:r>
          </a:p>
        </p:txBody>
      </p:sp>
      <p:sp>
        <p:nvSpPr>
          <p:cNvPr id="3" name="Content Placeholder 2">
            <a:extLst>
              <a:ext uri="{FF2B5EF4-FFF2-40B4-BE49-F238E27FC236}">
                <a16:creationId xmlns:a16="http://schemas.microsoft.com/office/drawing/2014/main" id="{FBFEE5C8-018A-5EB8-6FC2-E99B7A224D20}"/>
              </a:ext>
            </a:extLst>
          </p:cNvPr>
          <p:cNvSpPr>
            <a:spLocks noGrp="1"/>
          </p:cNvSpPr>
          <p:nvPr>
            <p:ph idx="1"/>
          </p:nvPr>
        </p:nvSpPr>
        <p:spPr/>
        <p:txBody>
          <a:bodyPr vert="horz" lIns="91440" tIns="45720" rIns="91440" bIns="45720" rtlCol="0" anchor="t">
            <a:normAutofit fontScale="85000" lnSpcReduction="10000"/>
          </a:bodyPr>
          <a:lstStyle/>
          <a:p>
            <a:r>
              <a:rPr lang="en-US" b="1" dirty="0">
                <a:ea typeface="Calibri"/>
                <a:cs typeface="Calibri"/>
              </a:rPr>
              <a:t>Schematic</a:t>
            </a:r>
            <a:r>
              <a:rPr lang="en-US" dirty="0">
                <a:ea typeface="Calibri"/>
                <a:cs typeface="Calibri"/>
              </a:rPr>
              <a:t> or Circuit Diagram have been used for decades to describe in pictorial form the </a:t>
            </a:r>
            <a:r>
              <a:rPr lang="en-US" b="1" dirty="0">
                <a:ea typeface="Calibri"/>
                <a:cs typeface="Calibri"/>
              </a:rPr>
              <a:t>FUNCTIONAL</a:t>
            </a:r>
            <a:r>
              <a:rPr lang="en-US" dirty="0">
                <a:ea typeface="Calibri"/>
                <a:cs typeface="Calibri"/>
              </a:rPr>
              <a:t> representation of the Electrical/Electronic system that is designed</a:t>
            </a:r>
          </a:p>
          <a:p>
            <a:r>
              <a:rPr lang="en-US" dirty="0">
                <a:ea typeface="Calibri"/>
                <a:cs typeface="Calibri"/>
              </a:rPr>
              <a:t>Printed Circuit Board or </a:t>
            </a:r>
            <a:r>
              <a:rPr lang="en-US" b="1" dirty="0">
                <a:ea typeface="Calibri"/>
                <a:cs typeface="Calibri"/>
              </a:rPr>
              <a:t>PCB</a:t>
            </a:r>
            <a:r>
              <a:rPr lang="en-US" dirty="0">
                <a:ea typeface="Calibri"/>
                <a:cs typeface="Calibri"/>
              </a:rPr>
              <a:t> is the </a:t>
            </a:r>
            <a:r>
              <a:rPr lang="en-US" b="1" dirty="0">
                <a:ea typeface="Calibri"/>
                <a:cs typeface="Calibri"/>
              </a:rPr>
              <a:t>TOPOGRAPHICAL or PHYSICAL LAYOUT </a:t>
            </a:r>
            <a:r>
              <a:rPr lang="en-US" dirty="0">
                <a:ea typeface="Calibri"/>
                <a:cs typeface="Calibri"/>
              </a:rPr>
              <a:t>of the functional diagram produced</a:t>
            </a:r>
          </a:p>
          <a:p>
            <a:r>
              <a:rPr lang="en-US" dirty="0">
                <a:ea typeface="Calibri"/>
                <a:cs typeface="Calibri"/>
              </a:rPr>
              <a:t>Why Printed Circuit?</a:t>
            </a:r>
          </a:p>
          <a:p>
            <a:r>
              <a:rPr lang="en-US" sz="2800" dirty="0">
                <a:ea typeface="Calibri"/>
                <a:cs typeface="Calibri"/>
              </a:rPr>
              <a:t>Historically wires used and mounting tabs to which components attached – Very </a:t>
            </a:r>
            <a:r>
              <a:rPr lang="en-US" sz="2800" dirty="0" err="1">
                <a:ea typeface="Calibri"/>
                <a:cs typeface="Calibri"/>
              </a:rPr>
              <a:t>Labour</a:t>
            </a:r>
            <a:r>
              <a:rPr lang="en-US" sz="2800" dirty="0">
                <a:ea typeface="Calibri"/>
                <a:cs typeface="Calibri"/>
              </a:rPr>
              <a:t> </a:t>
            </a:r>
            <a:r>
              <a:rPr lang="en-US" dirty="0">
                <a:ea typeface="Calibri"/>
                <a:cs typeface="Calibri"/>
              </a:rPr>
              <a:t>intensive</a:t>
            </a:r>
          </a:p>
          <a:p>
            <a:r>
              <a:rPr lang="en-US" dirty="0">
                <a:ea typeface="Calibri"/>
                <a:cs typeface="Calibri"/>
              </a:rPr>
              <a:t>Paul</a:t>
            </a:r>
            <a:r>
              <a:rPr lang="en-US" sz="2800" dirty="0">
                <a:ea typeface="Calibri"/>
                <a:cs typeface="Calibri"/>
              </a:rPr>
              <a:t> Eisler is credited with being the inventor of the PCB. Plessey (UK) Pre-war in 1930s and USA manufacturers picked up post </a:t>
            </a:r>
            <a:r>
              <a:rPr lang="en-US" dirty="0">
                <a:ea typeface="Calibri"/>
                <a:cs typeface="Calibri"/>
              </a:rPr>
              <a:t>war</a:t>
            </a:r>
          </a:p>
          <a:p>
            <a:r>
              <a:rPr lang="en-US" dirty="0">
                <a:ea typeface="Calibri"/>
                <a:cs typeface="Calibri"/>
              </a:rPr>
              <a:t>Originally</a:t>
            </a:r>
            <a:r>
              <a:rPr lang="en-US" sz="2800" dirty="0">
                <a:ea typeface="Calibri"/>
                <a:cs typeface="Calibri"/>
              </a:rPr>
              <a:t> in Resin Bonded paper RPB as the substrate later Resin bonded glass </a:t>
            </a:r>
            <a:r>
              <a:rPr lang="en-US" sz="2800" dirty="0" err="1">
                <a:ea typeface="Calibri"/>
                <a:cs typeface="Calibri"/>
              </a:rPr>
              <a:t>fibre</a:t>
            </a:r>
            <a:r>
              <a:rPr lang="en-US" sz="2800" dirty="0">
                <a:ea typeface="Calibri"/>
                <a:cs typeface="Calibri"/>
              </a:rPr>
              <a:t> took over AKA FR4  (FR = Flame retardant standard)</a:t>
            </a:r>
          </a:p>
        </p:txBody>
      </p:sp>
    </p:spTree>
    <p:extLst>
      <p:ext uri="{BB962C8B-B14F-4D97-AF65-F5344CB8AC3E}">
        <p14:creationId xmlns:p14="http://schemas.microsoft.com/office/powerpoint/2010/main" val="393994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434F7-C25D-BDB7-005F-2ADB89FD90A4}"/>
              </a:ext>
            </a:extLst>
          </p:cNvPr>
          <p:cNvSpPr>
            <a:spLocks noGrp="1"/>
          </p:cNvSpPr>
          <p:nvPr>
            <p:ph type="title"/>
          </p:nvPr>
        </p:nvSpPr>
        <p:spPr/>
        <p:txBody>
          <a:bodyPr/>
          <a:lstStyle/>
          <a:p>
            <a:pPr algn="ctr"/>
            <a:r>
              <a:rPr lang="en-US" dirty="0">
                <a:ea typeface="Calibri Light"/>
                <a:cs typeface="Calibri Light"/>
              </a:rPr>
              <a:t>PROJ 200 - Project </a:t>
            </a:r>
          </a:p>
        </p:txBody>
      </p:sp>
      <p:sp>
        <p:nvSpPr>
          <p:cNvPr id="3" name="Content Placeholder 2">
            <a:extLst>
              <a:ext uri="{FF2B5EF4-FFF2-40B4-BE49-F238E27FC236}">
                <a16:creationId xmlns:a16="http://schemas.microsoft.com/office/drawing/2014/main" id="{FBFEE5C8-018A-5EB8-6FC2-E99B7A224D20}"/>
              </a:ext>
            </a:extLst>
          </p:cNvPr>
          <p:cNvSpPr>
            <a:spLocks noGrp="1"/>
          </p:cNvSpPr>
          <p:nvPr>
            <p:ph idx="1"/>
          </p:nvPr>
        </p:nvSpPr>
        <p:spPr/>
        <p:txBody>
          <a:bodyPr vert="horz" lIns="91440" tIns="45720" rIns="91440" bIns="45720" rtlCol="0" anchor="t">
            <a:normAutofit fontScale="85000" lnSpcReduction="10000"/>
          </a:bodyPr>
          <a:lstStyle/>
          <a:p>
            <a:r>
              <a:rPr lang="en-US" b="1" dirty="0">
                <a:ea typeface="Calibri"/>
                <a:cs typeface="Calibri"/>
              </a:rPr>
              <a:t>Schematic</a:t>
            </a:r>
            <a:r>
              <a:rPr lang="en-US" dirty="0">
                <a:ea typeface="Calibri"/>
                <a:cs typeface="Calibri"/>
              </a:rPr>
              <a:t> or Circuit Diagram will be given. This is the </a:t>
            </a:r>
            <a:r>
              <a:rPr lang="en-US" b="1" dirty="0">
                <a:ea typeface="Calibri"/>
                <a:cs typeface="Calibri"/>
              </a:rPr>
              <a:t>FUNCTIONAL</a:t>
            </a:r>
            <a:r>
              <a:rPr lang="en-US" dirty="0">
                <a:ea typeface="Calibri"/>
                <a:cs typeface="Calibri"/>
              </a:rPr>
              <a:t> representation Electrical/Electronic system that you will be using.</a:t>
            </a:r>
          </a:p>
          <a:p>
            <a:r>
              <a:rPr lang="en-US" dirty="0">
                <a:ea typeface="Calibri"/>
                <a:cs typeface="Calibri"/>
              </a:rPr>
              <a:t>All the parts will be on this diagram except TEST POINTS which you may find useful for both functional testing but also performance testing to check compliance with your design criteria and calculations.</a:t>
            </a:r>
          </a:p>
          <a:p>
            <a:r>
              <a:rPr lang="en-US" dirty="0">
                <a:ea typeface="Calibri"/>
                <a:cs typeface="Calibri"/>
              </a:rPr>
              <a:t>You will be given some components, but you will need to select others based on your calculations</a:t>
            </a:r>
          </a:p>
          <a:p>
            <a:r>
              <a:rPr lang="en-US" dirty="0">
                <a:ea typeface="Calibri"/>
                <a:cs typeface="Calibri"/>
              </a:rPr>
              <a:t>You will Simulate the circuit</a:t>
            </a:r>
          </a:p>
          <a:p>
            <a:r>
              <a:rPr lang="en-US" dirty="0">
                <a:ea typeface="Calibri"/>
                <a:cs typeface="Calibri"/>
              </a:rPr>
              <a:t>You Will '</a:t>
            </a:r>
            <a:r>
              <a:rPr lang="en-US" dirty="0" err="1">
                <a:ea typeface="Calibri"/>
                <a:cs typeface="Calibri"/>
              </a:rPr>
              <a:t>BreadBoard</a:t>
            </a:r>
            <a:r>
              <a:rPr lang="en-US" dirty="0">
                <a:ea typeface="Calibri"/>
                <a:cs typeface="Calibri"/>
              </a:rPr>
              <a:t>' the circuit – Test/Confirm</a:t>
            </a:r>
          </a:p>
          <a:p>
            <a:r>
              <a:rPr lang="en-US" dirty="0">
                <a:ea typeface="Calibri"/>
                <a:cs typeface="Calibri"/>
              </a:rPr>
              <a:t>You will produce a PCB Layout and submit this for PCB manufacture</a:t>
            </a:r>
          </a:p>
          <a:p>
            <a:r>
              <a:rPr lang="en-US" dirty="0">
                <a:ea typeface="Calibri"/>
                <a:cs typeface="Calibri"/>
              </a:rPr>
              <a:t>You will receive back a 'Bare' PCB to which you will populate with the components as supplied/gotten - Test/Confirm</a:t>
            </a:r>
          </a:p>
          <a:p>
            <a:r>
              <a:rPr lang="en-US" dirty="0">
                <a:ea typeface="Calibri"/>
                <a:cs typeface="Calibri"/>
              </a:rPr>
              <a:t>Implement your assembled PCB</a:t>
            </a:r>
          </a:p>
          <a:p>
            <a:endParaRPr lang="en-US"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2452480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434F7-C25D-BDB7-005F-2ADB89FD90A4}"/>
              </a:ext>
            </a:extLst>
          </p:cNvPr>
          <p:cNvSpPr>
            <a:spLocks noGrp="1"/>
          </p:cNvSpPr>
          <p:nvPr>
            <p:ph type="title"/>
          </p:nvPr>
        </p:nvSpPr>
        <p:spPr/>
        <p:txBody>
          <a:bodyPr/>
          <a:lstStyle/>
          <a:p>
            <a:pPr algn="ctr"/>
            <a:r>
              <a:rPr lang="en-US" dirty="0">
                <a:ea typeface="Calibri Light"/>
                <a:cs typeface="Calibri Light"/>
              </a:rPr>
              <a:t>PROJ 200 - Application </a:t>
            </a:r>
          </a:p>
        </p:txBody>
      </p:sp>
      <p:sp>
        <p:nvSpPr>
          <p:cNvPr id="3" name="Content Placeholder 2">
            <a:extLst>
              <a:ext uri="{FF2B5EF4-FFF2-40B4-BE49-F238E27FC236}">
                <a16:creationId xmlns:a16="http://schemas.microsoft.com/office/drawing/2014/main" id="{FBFEE5C8-018A-5EB8-6FC2-E99B7A224D20}"/>
              </a:ext>
            </a:extLst>
          </p:cNvPr>
          <p:cNvSpPr>
            <a:spLocks noGrp="1"/>
          </p:cNvSpPr>
          <p:nvPr>
            <p:ph idx="1"/>
          </p:nvPr>
        </p:nvSpPr>
        <p:spPr/>
        <p:txBody>
          <a:bodyPr vert="horz" lIns="91440" tIns="45720" rIns="91440" bIns="45720" rtlCol="0" anchor="t">
            <a:normAutofit/>
          </a:bodyPr>
          <a:lstStyle/>
          <a:p>
            <a:r>
              <a:rPr lang="en-US" b="1" dirty="0">
                <a:ea typeface="Calibri"/>
                <a:cs typeface="Calibri"/>
              </a:rPr>
              <a:t>PROTEUS </a:t>
            </a:r>
            <a:r>
              <a:rPr lang="en-US" dirty="0">
                <a:ea typeface="Calibri"/>
                <a:cs typeface="Calibri"/>
              </a:rPr>
              <a:t>is the application</a:t>
            </a:r>
          </a:p>
          <a:p>
            <a:r>
              <a:rPr lang="en-US" dirty="0">
                <a:ea typeface="Calibri"/>
                <a:cs typeface="Calibri"/>
              </a:rPr>
              <a:t>Can perform all the required steps to eventually produce engineering files used in the production of a PCB</a:t>
            </a:r>
          </a:p>
          <a:p>
            <a:r>
              <a:rPr lang="en-US" dirty="0">
                <a:ea typeface="Calibri"/>
                <a:cs typeface="Calibri"/>
              </a:rPr>
              <a:t>Gerber files – Text files vectorized data for the shapes required for the PCB layout, Drilling positions and drill sizes required even the component identification text – You'll need to use this to identify your design with group name etc.,</a:t>
            </a:r>
          </a:p>
          <a:p>
            <a:r>
              <a:rPr lang="en-US" dirty="0">
                <a:ea typeface="Calibri"/>
                <a:cs typeface="Calibri"/>
              </a:rPr>
              <a:t>Simulation data either by virtual instruments or 'GRAPH' function to generate snapshots of different types such as a frequency domain plot or BODE plot</a:t>
            </a:r>
          </a:p>
          <a:p>
            <a:endParaRPr lang="en-US"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291218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434F7-C25D-BDB7-005F-2ADB89FD90A4}"/>
              </a:ext>
            </a:extLst>
          </p:cNvPr>
          <p:cNvSpPr>
            <a:spLocks noGrp="1"/>
          </p:cNvSpPr>
          <p:nvPr>
            <p:ph type="title"/>
          </p:nvPr>
        </p:nvSpPr>
        <p:spPr/>
        <p:txBody>
          <a:bodyPr/>
          <a:lstStyle/>
          <a:p>
            <a:pPr algn="ctr"/>
            <a:r>
              <a:rPr lang="en-US" dirty="0">
                <a:ea typeface="Calibri Light"/>
                <a:cs typeface="Calibri Light"/>
              </a:rPr>
              <a:t>PROJ 200 - Schematic </a:t>
            </a:r>
          </a:p>
        </p:txBody>
      </p:sp>
      <p:sp>
        <p:nvSpPr>
          <p:cNvPr id="3" name="Content Placeholder 2">
            <a:extLst>
              <a:ext uri="{FF2B5EF4-FFF2-40B4-BE49-F238E27FC236}">
                <a16:creationId xmlns:a16="http://schemas.microsoft.com/office/drawing/2014/main" id="{FBFEE5C8-018A-5EB8-6FC2-E99B7A224D20}"/>
              </a:ext>
            </a:extLst>
          </p:cNvPr>
          <p:cNvSpPr>
            <a:spLocks noGrp="1"/>
          </p:cNvSpPr>
          <p:nvPr>
            <p:ph idx="1"/>
          </p:nvPr>
        </p:nvSpPr>
        <p:spPr/>
        <p:txBody>
          <a:bodyPr vert="horz" lIns="91440" tIns="45720" rIns="91440" bIns="45720" rtlCol="0" anchor="t">
            <a:normAutofit/>
          </a:bodyPr>
          <a:lstStyle/>
          <a:p>
            <a:endParaRPr lang="en-US" dirty="0">
              <a:ea typeface="Calibri"/>
              <a:cs typeface="Calibri"/>
            </a:endParaRPr>
          </a:p>
          <a:p>
            <a:endParaRPr lang="en-US" dirty="0">
              <a:ea typeface="Calibri"/>
              <a:cs typeface="Calibri"/>
            </a:endParaRPr>
          </a:p>
          <a:p>
            <a:endParaRPr lang="en-US" dirty="0">
              <a:ea typeface="Calibri"/>
              <a:cs typeface="Calibri"/>
            </a:endParaRPr>
          </a:p>
        </p:txBody>
      </p:sp>
      <p:pic>
        <p:nvPicPr>
          <p:cNvPr id="6" name="Picture 5">
            <a:extLst>
              <a:ext uri="{FF2B5EF4-FFF2-40B4-BE49-F238E27FC236}">
                <a16:creationId xmlns:a16="http://schemas.microsoft.com/office/drawing/2014/main" id="{BABC1233-CB52-65ED-1B5F-6FBAAD116479}"/>
              </a:ext>
            </a:extLst>
          </p:cNvPr>
          <p:cNvPicPr>
            <a:picLocks noChangeAspect="1"/>
          </p:cNvPicPr>
          <p:nvPr/>
        </p:nvPicPr>
        <p:blipFill>
          <a:blip r:embed="rId2"/>
          <a:stretch>
            <a:fillRect/>
          </a:stretch>
        </p:blipFill>
        <p:spPr>
          <a:xfrm>
            <a:off x="1793973" y="1761357"/>
            <a:ext cx="8593405" cy="4487043"/>
          </a:xfrm>
          <a:prstGeom prst="rect">
            <a:avLst/>
          </a:prstGeom>
        </p:spPr>
      </p:pic>
    </p:spTree>
    <p:extLst>
      <p:ext uri="{BB962C8B-B14F-4D97-AF65-F5344CB8AC3E}">
        <p14:creationId xmlns:p14="http://schemas.microsoft.com/office/powerpoint/2010/main" val="1754206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434F7-C25D-BDB7-005F-2ADB89FD90A4}"/>
              </a:ext>
            </a:extLst>
          </p:cNvPr>
          <p:cNvSpPr>
            <a:spLocks noGrp="1"/>
          </p:cNvSpPr>
          <p:nvPr>
            <p:ph type="title"/>
          </p:nvPr>
        </p:nvSpPr>
        <p:spPr/>
        <p:txBody>
          <a:bodyPr/>
          <a:lstStyle/>
          <a:p>
            <a:pPr algn="ctr"/>
            <a:r>
              <a:rPr lang="en-US" dirty="0">
                <a:ea typeface="Calibri Light"/>
                <a:cs typeface="Calibri Light"/>
              </a:rPr>
              <a:t>PROJ 200 - Simulation </a:t>
            </a:r>
          </a:p>
        </p:txBody>
      </p:sp>
      <p:sp>
        <p:nvSpPr>
          <p:cNvPr id="3" name="Content Placeholder 2">
            <a:extLst>
              <a:ext uri="{FF2B5EF4-FFF2-40B4-BE49-F238E27FC236}">
                <a16:creationId xmlns:a16="http://schemas.microsoft.com/office/drawing/2014/main" id="{FBFEE5C8-018A-5EB8-6FC2-E99B7A224D20}"/>
              </a:ext>
            </a:extLst>
          </p:cNvPr>
          <p:cNvSpPr>
            <a:spLocks noGrp="1"/>
          </p:cNvSpPr>
          <p:nvPr>
            <p:ph idx="1"/>
          </p:nvPr>
        </p:nvSpPr>
        <p:spPr/>
        <p:txBody>
          <a:bodyPr vert="horz" lIns="91440" tIns="45720" rIns="91440" bIns="45720" rtlCol="0" anchor="t">
            <a:normAutofit/>
          </a:bodyPr>
          <a:lstStyle/>
          <a:p>
            <a:endParaRPr lang="en-US" dirty="0">
              <a:ea typeface="Calibri"/>
              <a:cs typeface="Calibri"/>
            </a:endParaRPr>
          </a:p>
          <a:p>
            <a:endParaRPr lang="en-US" dirty="0">
              <a:ea typeface="Calibri"/>
              <a:cs typeface="Calibri"/>
            </a:endParaRPr>
          </a:p>
          <a:p>
            <a:endParaRPr lang="en-US" dirty="0">
              <a:ea typeface="Calibri"/>
              <a:cs typeface="Calibri"/>
            </a:endParaRPr>
          </a:p>
        </p:txBody>
      </p:sp>
      <p:pic>
        <p:nvPicPr>
          <p:cNvPr id="8" name="Picture 7">
            <a:extLst>
              <a:ext uri="{FF2B5EF4-FFF2-40B4-BE49-F238E27FC236}">
                <a16:creationId xmlns:a16="http://schemas.microsoft.com/office/drawing/2014/main" id="{5B6C7A49-63EC-45DB-41A3-901166A1E988}"/>
              </a:ext>
            </a:extLst>
          </p:cNvPr>
          <p:cNvPicPr>
            <a:picLocks noChangeAspect="1"/>
          </p:cNvPicPr>
          <p:nvPr/>
        </p:nvPicPr>
        <p:blipFill>
          <a:blip r:embed="rId2"/>
          <a:stretch>
            <a:fillRect/>
          </a:stretch>
        </p:blipFill>
        <p:spPr>
          <a:xfrm>
            <a:off x="3156673" y="1790576"/>
            <a:ext cx="5868006" cy="3657724"/>
          </a:xfrm>
          <a:prstGeom prst="rect">
            <a:avLst/>
          </a:prstGeom>
        </p:spPr>
      </p:pic>
    </p:spTree>
    <p:extLst>
      <p:ext uri="{BB962C8B-B14F-4D97-AF65-F5344CB8AC3E}">
        <p14:creationId xmlns:p14="http://schemas.microsoft.com/office/powerpoint/2010/main" val="2982487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434F7-C25D-BDB7-005F-2ADB89FD90A4}"/>
              </a:ext>
            </a:extLst>
          </p:cNvPr>
          <p:cNvSpPr>
            <a:spLocks noGrp="1"/>
          </p:cNvSpPr>
          <p:nvPr>
            <p:ph type="title"/>
          </p:nvPr>
        </p:nvSpPr>
        <p:spPr/>
        <p:txBody>
          <a:bodyPr/>
          <a:lstStyle/>
          <a:p>
            <a:pPr algn="ctr"/>
            <a:r>
              <a:rPr lang="en-US" dirty="0">
                <a:ea typeface="Calibri Light"/>
                <a:cs typeface="Calibri Light"/>
              </a:rPr>
              <a:t>PROJ 200 - Simulation </a:t>
            </a:r>
          </a:p>
        </p:txBody>
      </p:sp>
      <p:sp>
        <p:nvSpPr>
          <p:cNvPr id="3" name="Content Placeholder 2">
            <a:extLst>
              <a:ext uri="{FF2B5EF4-FFF2-40B4-BE49-F238E27FC236}">
                <a16:creationId xmlns:a16="http://schemas.microsoft.com/office/drawing/2014/main" id="{FBFEE5C8-018A-5EB8-6FC2-E99B7A224D20}"/>
              </a:ext>
            </a:extLst>
          </p:cNvPr>
          <p:cNvSpPr>
            <a:spLocks noGrp="1"/>
          </p:cNvSpPr>
          <p:nvPr>
            <p:ph idx="1"/>
          </p:nvPr>
        </p:nvSpPr>
        <p:spPr/>
        <p:txBody>
          <a:bodyPr vert="horz" lIns="91440" tIns="45720" rIns="91440" bIns="45720" rtlCol="0" anchor="t">
            <a:normAutofit/>
          </a:bodyPr>
          <a:lstStyle/>
          <a:p>
            <a:endParaRPr lang="en-US" dirty="0">
              <a:ea typeface="Calibri"/>
              <a:cs typeface="Calibri"/>
            </a:endParaRPr>
          </a:p>
          <a:p>
            <a:endParaRPr lang="en-US" dirty="0">
              <a:ea typeface="Calibri"/>
              <a:cs typeface="Calibri"/>
            </a:endParaRPr>
          </a:p>
          <a:p>
            <a:endParaRPr lang="en-US" dirty="0">
              <a:ea typeface="Calibri"/>
              <a:cs typeface="Calibri"/>
            </a:endParaRPr>
          </a:p>
        </p:txBody>
      </p:sp>
      <p:pic>
        <p:nvPicPr>
          <p:cNvPr id="6" name="Picture 5">
            <a:extLst>
              <a:ext uri="{FF2B5EF4-FFF2-40B4-BE49-F238E27FC236}">
                <a16:creationId xmlns:a16="http://schemas.microsoft.com/office/drawing/2014/main" id="{C74F52A1-81F1-20E4-780A-38B441C19395}"/>
              </a:ext>
            </a:extLst>
          </p:cNvPr>
          <p:cNvPicPr>
            <a:picLocks noChangeAspect="1"/>
          </p:cNvPicPr>
          <p:nvPr/>
        </p:nvPicPr>
        <p:blipFill>
          <a:blip r:embed="rId2"/>
          <a:stretch>
            <a:fillRect/>
          </a:stretch>
        </p:blipFill>
        <p:spPr>
          <a:xfrm>
            <a:off x="1061720" y="1554984"/>
            <a:ext cx="10068560" cy="4621979"/>
          </a:xfrm>
          <a:prstGeom prst="rect">
            <a:avLst/>
          </a:prstGeom>
        </p:spPr>
      </p:pic>
    </p:spTree>
    <p:extLst>
      <p:ext uri="{BB962C8B-B14F-4D97-AF65-F5344CB8AC3E}">
        <p14:creationId xmlns:p14="http://schemas.microsoft.com/office/powerpoint/2010/main" val="437238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434F7-C25D-BDB7-005F-2ADB89FD90A4}"/>
              </a:ext>
            </a:extLst>
          </p:cNvPr>
          <p:cNvSpPr>
            <a:spLocks noGrp="1"/>
          </p:cNvSpPr>
          <p:nvPr>
            <p:ph type="title"/>
          </p:nvPr>
        </p:nvSpPr>
        <p:spPr/>
        <p:txBody>
          <a:bodyPr/>
          <a:lstStyle/>
          <a:p>
            <a:pPr algn="ctr"/>
            <a:r>
              <a:rPr lang="en-US" dirty="0">
                <a:ea typeface="Calibri Light"/>
                <a:cs typeface="Calibri Light"/>
              </a:rPr>
              <a:t>PROJ 200 – PCB Layout </a:t>
            </a:r>
          </a:p>
        </p:txBody>
      </p:sp>
      <p:pic>
        <p:nvPicPr>
          <p:cNvPr id="9" name="Picture 8">
            <a:extLst>
              <a:ext uri="{FF2B5EF4-FFF2-40B4-BE49-F238E27FC236}">
                <a16:creationId xmlns:a16="http://schemas.microsoft.com/office/drawing/2014/main" id="{B8B2A3F7-2D84-B475-3902-8FFAEA1EBDD0}"/>
              </a:ext>
            </a:extLst>
          </p:cNvPr>
          <p:cNvPicPr>
            <a:picLocks noChangeAspect="1"/>
          </p:cNvPicPr>
          <p:nvPr/>
        </p:nvPicPr>
        <p:blipFill>
          <a:blip r:embed="rId2"/>
          <a:stretch>
            <a:fillRect/>
          </a:stretch>
        </p:blipFill>
        <p:spPr>
          <a:xfrm>
            <a:off x="2020170" y="1646799"/>
            <a:ext cx="8141011" cy="4750447"/>
          </a:xfrm>
          <a:prstGeom prst="rect">
            <a:avLst/>
          </a:prstGeom>
        </p:spPr>
      </p:pic>
    </p:spTree>
    <p:extLst>
      <p:ext uri="{BB962C8B-B14F-4D97-AF65-F5344CB8AC3E}">
        <p14:creationId xmlns:p14="http://schemas.microsoft.com/office/powerpoint/2010/main" val="21544697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40</TotalTime>
  <Words>496</Words>
  <Application>Microsoft Office PowerPoint</Application>
  <PresentationFormat>Widescreen</PresentationFormat>
  <Paragraphs>98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Calisto MT</vt:lpstr>
      <vt:lpstr>Wingdings 2</vt:lpstr>
      <vt:lpstr>Slate</vt:lpstr>
      <vt:lpstr>PROJ 200 – Group M</vt:lpstr>
      <vt:lpstr>PROJ 200  - Overview</vt:lpstr>
      <vt:lpstr>PROJ 200 - Background </vt:lpstr>
      <vt:lpstr>PROJ 200 - Project </vt:lpstr>
      <vt:lpstr>PROJ 200 - Application </vt:lpstr>
      <vt:lpstr>PROJ 200 - Schematic </vt:lpstr>
      <vt:lpstr>PROJ 200 - Simulation </vt:lpstr>
      <vt:lpstr>PROJ 200 - Simulation </vt:lpstr>
      <vt:lpstr>PROJ 200 – PCB Layout </vt:lpstr>
      <vt:lpstr>PROJ 200 – PCB Layout </vt:lpstr>
      <vt:lpstr>PROJ 200 – PCB Layout (IPC Standards)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 Owen Fiddy</cp:lastModifiedBy>
  <cp:revision>321</cp:revision>
  <dcterms:created xsi:type="dcterms:W3CDTF">2023-09-29T13:32:32Z</dcterms:created>
  <dcterms:modified xsi:type="dcterms:W3CDTF">2024-03-01T17:42:04Z</dcterms:modified>
</cp:coreProperties>
</file>