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F72C27-10F1-410B-987C-E26CF0610D1D}" v="32" dt="2023-09-29T13:33:32.457"/>
    <p1510:client id="{6F1F9D3A-4CC4-1119-2F81-8B8998F22E72}" v="9" dt="2023-10-02T08:34:00.243"/>
    <p1510:client id="{7C946C26-7466-40C6-A15A-939B7C9FE68C}" v="1621" dt="2023-10-01T21:07:15.651"/>
    <p1510:client id="{83D9373C-FB73-BBD2-57B8-3C32C541D973}" v="6" dt="2023-10-03T10:03:38.184"/>
    <p1510:client id="{C75F7314-2D1B-F395-F8D6-E9675687212D}" v="14" dt="2023-10-02T08:47:20.095"/>
    <p1510:client id="{EDF74A57-7B51-7516-4A57-C565DE7175B8}" v="20" dt="2023-10-01T21:32:50.5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R Simpson" userId="S::martin.r.simpson@plymouth.ac.uk::1048e5f1-99ed-4949-9ea1-5f63d02f2ef7" providerId="AD" clId="Web-{83D9373C-FB73-BBD2-57B8-3C32C541D973}"/>
    <pc:docChg chg="modSld">
      <pc:chgData name="Martin R Simpson" userId="S::martin.r.simpson@plymouth.ac.uk::1048e5f1-99ed-4949-9ea1-5f63d02f2ef7" providerId="AD" clId="Web-{83D9373C-FB73-BBD2-57B8-3C32C541D973}" dt="2023-10-03T10:03:38.184" v="4" actId="1076"/>
      <pc:docMkLst>
        <pc:docMk/>
      </pc:docMkLst>
      <pc:sldChg chg="addSp delSp modSp">
        <pc:chgData name="Martin R Simpson" userId="S::martin.r.simpson@plymouth.ac.uk::1048e5f1-99ed-4949-9ea1-5f63d02f2ef7" providerId="AD" clId="Web-{83D9373C-FB73-BBD2-57B8-3C32C541D973}" dt="2023-10-03T10:03:38.184" v="4" actId="1076"/>
        <pc:sldMkLst>
          <pc:docMk/>
          <pc:sldMk cId="437238253" sldId="263"/>
        </pc:sldMkLst>
        <pc:picChg chg="add mod">
          <ac:chgData name="Martin R Simpson" userId="S::martin.r.simpson@plymouth.ac.uk::1048e5f1-99ed-4949-9ea1-5f63d02f2ef7" providerId="AD" clId="Web-{83D9373C-FB73-BBD2-57B8-3C32C541D973}" dt="2023-10-03T10:03:38.184" v="4" actId="1076"/>
          <ac:picMkLst>
            <pc:docMk/>
            <pc:sldMk cId="437238253" sldId="263"/>
            <ac:picMk id="4" creationId="{8025551C-E347-17FD-CBE9-F2844725ED41}"/>
          </ac:picMkLst>
        </pc:picChg>
        <pc:picChg chg="del">
          <ac:chgData name="Martin R Simpson" userId="S::martin.r.simpson@plymouth.ac.uk::1048e5f1-99ed-4949-9ea1-5f63d02f2ef7" providerId="AD" clId="Web-{83D9373C-FB73-BBD2-57B8-3C32C541D973}" dt="2023-10-03T10:03:22.214" v="0"/>
          <ac:picMkLst>
            <pc:docMk/>
            <pc:sldMk cId="437238253" sldId="263"/>
            <ac:picMk id="6" creationId="{B70390B0-CFE1-C014-48C9-7852186487F3}"/>
          </ac:picMkLst>
        </pc:picChg>
      </pc:sldChg>
    </pc:docChg>
  </pc:docChgLst>
  <pc:docChgLst>
    <pc:chgData name="Martin R Simpson" userId="S::martin.r.simpson@plymouth.ac.uk::1048e5f1-99ed-4949-9ea1-5f63d02f2ef7" providerId="AD" clId="Web-{7C946C26-7466-40C6-A15A-939B7C9FE68C}"/>
    <pc:docChg chg="addSld delSld modSld sldOrd modMainMaster">
      <pc:chgData name="Martin R Simpson" userId="S::martin.r.simpson@plymouth.ac.uk::1048e5f1-99ed-4949-9ea1-5f63d02f2ef7" providerId="AD" clId="Web-{7C946C26-7466-40C6-A15A-939B7C9FE68C}" dt="2023-10-01T21:07:11.635" v="1605" actId="20577"/>
      <pc:docMkLst>
        <pc:docMk/>
      </pc:docMkLst>
      <pc:sldChg chg="modSp mod setBg">
        <pc:chgData name="Martin R Simpson" userId="S::martin.r.simpson@plymouth.ac.uk::1048e5f1-99ed-4949-9ea1-5f63d02f2ef7" providerId="AD" clId="Web-{7C946C26-7466-40C6-A15A-939B7C9FE68C}" dt="2023-10-01T18:20:58.276" v="33" actId="20577"/>
        <pc:sldMkLst>
          <pc:docMk/>
          <pc:sldMk cId="109857222" sldId="256"/>
        </pc:sldMkLst>
        <pc:spChg chg="mod">
          <ac:chgData name="Martin R Simpson" userId="S::martin.r.simpson@plymouth.ac.uk::1048e5f1-99ed-4949-9ea1-5f63d02f2ef7" providerId="AD" clId="Web-{7C946C26-7466-40C6-A15A-939B7C9FE68C}" dt="2023-10-01T18:20:58.276" v="33" actId="20577"/>
          <ac:spMkLst>
            <pc:docMk/>
            <pc:sldMk cId="109857222" sldId="256"/>
            <ac:spMk id="3" creationId="{00000000-0000-0000-0000-000000000000}"/>
          </ac:spMkLst>
        </pc:spChg>
      </pc:sldChg>
      <pc:sldChg chg="modSp mod">
        <pc:chgData name="Martin R Simpson" userId="S::martin.r.simpson@plymouth.ac.uk::1048e5f1-99ed-4949-9ea1-5f63d02f2ef7" providerId="AD" clId="Web-{7C946C26-7466-40C6-A15A-939B7C9FE68C}" dt="2023-10-01T18:30:35.680" v="407" actId="20577"/>
        <pc:sldMkLst>
          <pc:docMk/>
          <pc:sldMk cId="130236833" sldId="257"/>
        </pc:sldMkLst>
        <pc:spChg chg="mod">
          <ac:chgData name="Martin R Simpson" userId="S::martin.r.simpson@plymouth.ac.uk::1048e5f1-99ed-4949-9ea1-5f63d02f2ef7" providerId="AD" clId="Web-{7C946C26-7466-40C6-A15A-939B7C9FE68C}" dt="2023-10-01T18:30:35.680" v="407" actId="20577"/>
          <ac:spMkLst>
            <pc:docMk/>
            <pc:sldMk cId="130236833" sldId="257"/>
            <ac:spMk id="2" creationId="{8593BBDC-D351-73E9-5094-E8011A3CCE45}"/>
          </ac:spMkLst>
        </pc:spChg>
        <pc:spChg chg="mod">
          <ac:chgData name="Martin R Simpson" userId="S::martin.r.simpson@plymouth.ac.uk::1048e5f1-99ed-4949-9ea1-5f63d02f2ef7" providerId="AD" clId="Web-{7C946C26-7466-40C6-A15A-939B7C9FE68C}" dt="2023-10-01T18:24:52.875" v="136" actId="20577"/>
          <ac:spMkLst>
            <pc:docMk/>
            <pc:sldMk cId="130236833" sldId="257"/>
            <ac:spMk id="3" creationId="{5169253B-F62E-5AA3-FC52-26CF7E236C50}"/>
          </ac:spMkLst>
        </pc:spChg>
      </pc:sldChg>
      <pc:sldChg chg="modSp new addAnim delAnim">
        <pc:chgData name="Martin R Simpson" userId="S::martin.r.simpson@plymouth.ac.uk::1048e5f1-99ed-4949-9ea1-5f63d02f2ef7" providerId="AD" clId="Web-{7C946C26-7466-40C6-A15A-939B7C9FE68C}" dt="2023-10-01T21:07:11.635" v="1605" actId="20577"/>
        <pc:sldMkLst>
          <pc:docMk/>
          <pc:sldMk cId="3939948770" sldId="258"/>
        </pc:sldMkLst>
        <pc:spChg chg="mod">
          <ac:chgData name="Martin R Simpson" userId="S::martin.r.simpson@plymouth.ac.uk::1048e5f1-99ed-4949-9ea1-5f63d02f2ef7" providerId="AD" clId="Web-{7C946C26-7466-40C6-A15A-939B7C9FE68C}" dt="2023-10-01T18:30:46.321" v="409" actId="20577"/>
          <ac:spMkLst>
            <pc:docMk/>
            <pc:sldMk cId="3939948770" sldId="258"/>
            <ac:spMk id="2" creationId="{AFD434F7-C25D-BDB7-005F-2ADB89FD90A4}"/>
          </ac:spMkLst>
        </pc:spChg>
        <pc:spChg chg="mod">
          <ac:chgData name="Martin R Simpson" userId="S::martin.r.simpson@plymouth.ac.uk::1048e5f1-99ed-4949-9ea1-5f63d02f2ef7" providerId="AD" clId="Web-{7C946C26-7466-40C6-A15A-939B7C9FE68C}" dt="2023-10-01T21:07:11.635" v="1605" actId="20577"/>
          <ac:spMkLst>
            <pc:docMk/>
            <pc:sldMk cId="3939948770" sldId="258"/>
            <ac:spMk id="3" creationId="{FBFEE5C8-018A-5EB8-6FC2-E99B7A224D20}"/>
          </ac:spMkLst>
        </pc:spChg>
      </pc:sldChg>
      <pc:sldChg chg="modSp add replId addAnim">
        <pc:chgData name="Martin R Simpson" userId="S::martin.r.simpson@plymouth.ac.uk::1048e5f1-99ed-4949-9ea1-5f63d02f2ef7" providerId="AD" clId="Web-{7C946C26-7466-40C6-A15A-939B7C9FE68C}" dt="2023-10-01T21:06:15.665" v="1593"/>
        <pc:sldMkLst>
          <pc:docMk/>
          <pc:sldMk cId="2452480194" sldId="259"/>
        </pc:sldMkLst>
        <pc:spChg chg="mod">
          <ac:chgData name="Martin R Simpson" userId="S::martin.r.simpson@plymouth.ac.uk::1048e5f1-99ed-4949-9ea1-5f63d02f2ef7" providerId="AD" clId="Web-{7C946C26-7466-40C6-A15A-939B7C9FE68C}" dt="2023-10-01T18:44:53.013" v="675" actId="20577"/>
          <ac:spMkLst>
            <pc:docMk/>
            <pc:sldMk cId="2452480194" sldId="259"/>
            <ac:spMk id="2" creationId="{AFD434F7-C25D-BDB7-005F-2ADB89FD90A4}"/>
          </ac:spMkLst>
        </pc:spChg>
        <pc:spChg chg="mod">
          <ac:chgData name="Martin R Simpson" userId="S::martin.r.simpson@plymouth.ac.uk::1048e5f1-99ed-4949-9ea1-5f63d02f2ef7" providerId="AD" clId="Web-{7C946C26-7466-40C6-A15A-939B7C9FE68C}" dt="2023-10-01T18:54:02.307" v="1127" actId="20577"/>
          <ac:spMkLst>
            <pc:docMk/>
            <pc:sldMk cId="2452480194" sldId="259"/>
            <ac:spMk id="3" creationId="{FBFEE5C8-018A-5EB8-6FC2-E99B7A224D20}"/>
          </ac:spMkLst>
        </pc:spChg>
      </pc:sldChg>
      <pc:sldChg chg="new del">
        <pc:chgData name="Martin R Simpson" userId="S::martin.r.simpson@plymouth.ac.uk::1048e5f1-99ed-4949-9ea1-5f63d02f2ef7" providerId="AD" clId="Web-{7C946C26-7466-40C6-A15A-939B7C9FE68C}" dt="2023-10-01T18:54:15.823" v="1129"/>
        <pc:sldMkLst>
          <pc:docMk/>
          <pc:sldMk cId="1336738861" sldId="260"/>
        </pc:sldMkLst>
      </pc:sldChg>
      <pc:sldChg chg="modSp add replId addAnim">
        <pc:chgData name="Martin R Simpson" userId="S::martin.r.simpson@plymouth.ac.uk::1048e5f1-99ed-4949-9ea1-5f63d02f2ef7" providerId="AD" clId="Web-{7C946C26-7466-40C6-A15A-939B7C9FE68C}" dt="2023-10-01T21:06:24.072" v="1594"/>
        <pc:sldMkLst>
          <pc:docMk/>
          <pc:sldMk cId="2912181223" sldId="260"/>
        </pc:sldMkLst>
        <pc:spChg chg="mod">
          <ac:chgData name="Martin R Simpson" userId="S::martin.r.simpson@plymouth.ac.uk::1048e5f1-99ed-4949-9ea1-5f63d02f2ef7" providerId="AD" clId="Web-{7C946C26-7466-40C6-A15A-939B7C9FE68C}" dt="2023-10-01T18:54:33.745" v="1139" actId="20577"/>
          <ac:spMkLst>
            <pc:docMk/>
            <pc:sldMk cId="2912181223" sldId="260"/>
            <ac:spMk id="2" creationId="{AFD434F7-C25D-BDB7-005F-2ADB89FD90A4}"/>
          </ac:spMkLst>
        </pc:spChg>
        <pc:spChg chg="mod">
          <ac:chgData name="Martin R Simpson" userId="S::martin.r.simpson@plymouth.ac.uk::1048e5f1-99ed-4949-9ea1-5f63d02f2ef7" providerId="AD" clId="Web-{7C946C26-7466-40C6-A15A-939B7C9FE68C}" dt="2023-10-01T18:59:39.987" v="1511" actId="20577"/>
          <ac:spMkLst>
            <pc:docMk/>
            <pc:sldMk cId="2912181223" sldId="260"/>
            <ac:spMk id="3" creationId="{FBFEE5C8-018A-5EB8-6FC2-E99B7A224D20}"/>
          </ac:spMkLst>
        </pc:spChg>
      </pc:sldChg>
      <pc:sldChg chg="addSp modSp add replId">
        <pc:chgData name="Martin R Simpson" userId="S::martin.r.simpson@plymouth.ac.uk::1048e5f1-99ed-4949-9ea1-5f63d02f2ef7" providerId="AD" clId="Web-{7C946C26-7466-40C6-A15A-939B7C9FE68C}" dt="2023-10-01T19:08:30.530" v="1528" actId="14100"/>
        <pc:sldMkLst>
          <pc:docMk/>
          <pc:sldMk cId="1754206985" sldId="261"/>
        </pc:sldMkLst>
        <pc:spChg chg="mod">
          <ac:chgData name="Martin R Simpson" userId="S::martin.r.simpson@plymouth.ac.uk::1048e5f1-99ed-4949-9ea1-5f63d02f2ef7" providerId="AD" clId="Web-{7C946C26-7466-40C6-A15A-939B7C9FE68C}" dt="2023-10-01T19:00:17.800" v="1520" actId="20577"/>
          <ac:spMkLst>
            <pc:docMk/>
            <pc:sldMk cId="1754206985" sldId="261"/>
            <ac:spMk id="2" creationId="{AFD434F7-C25D-BDB7-005F-2ADB89FD90A4}"/>
          </ac:spMkLst>
        </pc:spChg>
        <pc:spChg chg="mod">
          <ac:chgData name="Martin R Simpson" userId="S::martin.r.simpson@plymouth.ac.uk::1048e5f1-99ed-4949-9ea1-5f63d02f2ef7" providerId="AD" clId="Web-{7C946C26-7466-40C6-A15A-939B7C9FE68C}" dt="2023-10-01T19:05:30.979" v="1521" actId="20577"/>
          <ac:spMkLst>
            <pc:docMk/>
            <pc:sldMk cId="1754206985" sldId="261"/>
            <ac:spMk id="3" creationId="{FBFEE5C8-018A-5EB8-6FC2-E99B7A224D20}"/>
          </ac:spMkLst>
        </pc:spChg>
        <pc:picChg chg="add mod">
          <ac:chgData name="Martin R Simpson" userId="S::martin.r.simpson@plymouth.ac.uk::1048e5f1-99ed-4949-9ea1-5f63d02f2ef7" providerId="AD" clId="Web-{7C946C26-7466-40C6-A15A-939B7C9FE68C}" dt="2023-10-01T19:08:30.530" v="1528" actId="14100"/>
          <ac:picMkLst>
            <pc:docMk/>
            <pc:sldMk cId="1754206985" sldId="261"/>
            <ac:picMk id="4" creationId="{0D7ACE93-5A17-0245-FF32-F0DAE7686633}"/>
          </ac:picMkLst>
        </pc:picChg>
      </pc:sldChg>
      <pc:sldChg chg="addSp modSp add ord replId">
        <pc:chgData name="Martin R Simpson" userId="S::martin.r.simpson@plymouth.ac.uk::1048e5f1-99ed-4949-9ea1-5f63d02f2ef7" providerId="AD" clId="Web-{7C946C26-7466-40C6-A15A-939B7C9FE68C}" dt="2023-10-01T19:29:19.184" v="1545" actId="1076"/>
        <pc:sldMkLst>
          <pc:docMk/>
          <pc:sldMk cId="2982487517" sldId="262"/>
        </pc:sldMkLst>
        <pc:spChg chg="mod">
          <ac:chgData name="Martin R Simpson" userId="S::martin.r.simpson@plymouth.ac.uk::1048e5f1-99ed-4949-9ea1-5f63d02f2ef7" providerId="AD" clId="Web-{7C946C26-7466-40C6-A15A-939B7C9FE68C}" dt="2023-10-01T19:27:11.213" v="1540" actId="20577"/>
          <ac:spMkLst>
            <pc:docMk/>
            <pc:sldMk cId="2982487517" sldId="262"/>
            <ac:spMk id="2" creationId="{AFD434F7-C25D-BDB7-005F-2ADB89FD90A4}"/>
          </ac:spMkLst>
        </pc:spChg>
        <pc:spChg chg="mod">
          <ac:chgData name="Martin R Simpson" userId="S::martin.r.simpson@plymouth.ac.uk::1048e5f1-99ed-4949-9ea1-5f63d02f2ef7" providerId="AD" clId="Web-{7C946C26-7466-40C6-A15A-939B7C9FE68C}" dt="2023-10-01T19:27:20.478" v="1541" actId="20577"/>
          <ac:spMkLst>
            <pc:docMk/>
            <pc:sldMk cId="2982487517" sldId="262"/>
            <ac:spMk id="3" creationId="{FBFEE5C8-018A-5EB8-6FC2-E99B7A224D20}"/>
          </ac:spMkLst>
        </pc:spChg>
        <pc:picChg chg="add mod">
          <ac:chgData name="Martin R Simpson" userId="S::martin.r.simpson@plymouth.ac.uk::1048e5f1-99ed-4949-9ea1-5f63d02f2ef7" providerId="AD" clId="Web-{7C946C26-7466-40C6-A15A-939B7C9FE68C}" dt="2023-10-01T19:29:19.184" v="1545" actId="1076"/>
          <ac:picMkLst>
            <pc:docMk/>
            <pc:sldMk cId="2982487517" sldId="262"/>
            <ac:picMk id="4" creationId="{21B4819D-89CC-D5AA-869D-319752D646E3}"/>
          </ac:picMkLst>
        </pc:picChg>
      </pc:sldChg>
      <pc:sldChg chg="addSp delSp modSp add replId">
        <pc:chgData name="Martin R Simpson" userId="S::martin.r.simpson@plymouth.ac.uk::1048e5f1-99ed-4949-9ea1-5f63d02f2ef7" providerId="AD" clId="Web-{7C946C26-7466-40C6-A15A-939B7C9FE68C}" dt="2023-10-01T19:38:24.588" v="1557" actId="1076"/>
        <pc:sldMkLst>
          <pc:docMk/>
          <pc:sldMk cId="437238253" sldId="263"/>
        </pc:sldMkLst>
        <pc:picChg chg="del">
          <ac:chgData name="Martin R Simpson" userId="S::martin.r.simpson@plymouth.ac.uk::1048e5f1-99ed-4949-9ea1-5f63d02f2ef7" providerId="AD" clId="Web-{7C946C26-7466-40C6-A15A-939B7C9FE68C}" dt="2023-10-01T19:29:39.997" v="1547"/>
          <ac:picMkLst>
            <pc:docMk/>
            <pc:sldMk cId="437238253" sldId="263"/>
            <ac:picMk id="4" creationId="{21B4819D-89CC-D5AA-869D-319752D646E3}"/>
          </ac:picMkLst>
        </pc:picChg>
        <pc:picChg chg="add del mod">
          <ac:chgData name="Martin R Simpson" userId="S::martin.r.simpson@plymouth.ac.uk::1048e5f1-99ed-4949-9ea1-5f63d02f2ef7" providerId="AD" clId="Web-{7C946C26-7466-40C6-A15A-939B7C9FE68C}" dt="2023-10-01T19:37:51.009" v="1553"/>
          <ac:picMkLst>
            <pc:docMk/>
            <pc:sldMk cId="437238253" sldId="263"/>
            <ac:picMk id="5" creationId="{DF652A7F-C614-318A-419A-490F91D64571}"/>
          </ac:picMkLst>
        </pc:picChg>
        <pc:picChg chg="add mod">
          <ac:chgData name="Martin R Simpson" userId="S::martin.r.simpson@plymouth.ac.uk::1048e5f1-99ed-4949-9ea1-5f63d02f2ef7" providerId="AD" clId="Web-{7C946C26-7466-40C6-A15A-939B7C9FE68C}" dt="2023-10-01T19:38:24.588" v="1557" actId="1076"/>
          <ac:picMkLst>
            <pc:docMk/>
            <pc:sldMk cId="437238253" sldId="263"/>
            <ac:picMk id="6" creationId="{B70390B0-CFE1-C014-48C9-7852186487F3}"/>
          </ac:picMkLst>
        </pc:picChg>
      </pc:sldChg>
      <pc:sldChg chg="addSp delSp modSp add ord replId">
        <pc:chgData name="Martin R Simpson" userId="S::martin.r.simpson@plymouth.ac.uk::1048e5f1-99ed-4949-9ea1-5f63d02f2ef7" providerId="AD" clId="Web-{7C946C26-7466-40C6-A15A-939B7C9FE68C}" dt="2023-10-01T20:02:02.782" v="1590"/>
        <pc:sldMkLst>
          <pc:docMk/>
          <pc:sldMk cId="2154469740" sldId="264"/>
        </pc:sldMkLst>
        <pc:spChg chg="mod">
          <ac:chgData name="Martin R Simpson" userId="S::martin.r.simpson@plymouth.ac.uk::1048e5f1-99ed-4949-9ea1-5f63d02f2ef7" providerId="AD" clId="Web-{7C946C26-7466-40C6-A15A-939B7C9FE68C}" dt="2023-10-01T19:39:12.182" v="1567" actId="20577"/>
          <ac:spMkLst>
            <pc:docMk/>
            <pc:sldMk cId="2154469740" sldId="264"/>
            <ac:spMk id="2" creationId="{AFD434F7-C25D-BDB7-005F-2ADB89FD90A4}"/>
          </ac:spMkLst>
        </pc:spChg>
        <pc:spChg chg="del mod">
          <ac:chgData name="Martin R Simpson" userId="S::martin.r.simpson@plymouth.ac.uk::1048e5f1-99ed-4949-9ea1-5f63d02f2ef7" providerId="AD" clId="Web-{7C946C26-7466-40C6-A15A-939B7C9FE68C}" dt="2023-10-01T20:01:35.062" v="1580"/>
          <ac:spMkLst>
            <pc:docMk/>
            <pc:sldMk cId="2154469740" sldId="264"/>
            <ac:spMk id="3" creationId="{FBFEE5C8-018A-5EB8-6FC2-E99B7A224D20}"/>
          </ac:spMkLst>
        </pc:spChg>
        <pc:spChg chg="add del mod">
          <ac:chgData name="Martin R Simpson" userId="S::martin.r.simpson@plymouth.ac.uk::1048e5f1-99ed-4949-9ea1-5f63d02f2ef7" providerId="AD" clId="Web-{7C946C26-7466-40C6-A15A-939B7C9FE68C}" dt="2023-10-01T20:02:02.782" v="1590"/>
          <ac:spMkLst>
            <pc:docMk/>
            <pc:sldMk cId="2154469740" sldId="264"/>
            <ac:spMk id="4" creationId="{D782C9EE-F9D0-D1C7-CCF4-D9D8B1B739EA}"/>
          </ac:spMkLst>
        </pc:spChg>
        <pc:spChg chg="add mod">
          <ac:chgData name="Martin R Simpson" userId="S::martin.r.simpson@plymouth.ac.uk::1048e5f1-99ed-4949-9ea1-5f63d02f2ef7" providerId="AD" clId="Web-{7C946C26-7466-40C6-A15A-939B7C9FE68C}" dt="2023-10-01T20:01:45" v="1585" actId="20577"/>
          <ac:spMkLst>
            <pc:docMk/>
            <pc:sldMk cId="2154469740" sldId="264"/>
            <ac:spMk id="6" creationId="{B863B63E-3420-1972-B4CE-D6D32D9226DF}"/>
          </ac:spMkLst>
        </pc:spChg>
      </pc:sldChg>
      <pc:sldMasterChg chg="mod setBg modSldLayout">
        <pc:chgData name="Martin R Simpson" userId="S::martin.r.simpson@plymouth.ac.uk::1048e5f1-99ed-4949-9ea1-5f63d02f2ef7" providerId="AD" clId="Web-{7C946C26-7466-40C6-A15A-939B7C9FE68C}" dt="2023-10-01T18:20:19.963" v="1"/>
        <pc:sldMasterMkLst>
          <pc:docMk/>
          <pc:sldMasterMk cId="2460954070" sldId="2147483660"/>
        </pc:sldMasterMkLst>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2385387890" sldId="2147483661"/>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949138452" sldId="2147483662"/>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2591524520" sldId="2147483663"/>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1203092039" sldId="2147483664"/>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3733172339" sldId="2147483665"/>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3210312558" sldId="2147483666"/>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3146388984" sldId="2147483667"/>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3171841454" sldId="2147483668"/>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1718958274" sldId="2147483669"/>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2202905451" sldId="2147483670"/>
          </pc:sldLayoutMkLst>
        </pc:sldLayoutChg>
        <pc:sldLayoutChg chg="mod">
          <pc:chgData name="Martin R Simpson" userId="S::martin.r.simpson@plymouth.ac.uk::1048e5f1-99ed-4949-9ea1-5f63d02f2ef7" providerId="AD" clId="Web-{7C946C26-7466-40C6-A15A-939B7C9FE68C}" dt="2023-10-01T18:20:19.963" v="1"/>
          <pc:sldLayoutMkLst>
            <pc:docMk/>
            <pc:sldMasterMk cId="2460954070" sldId="2147483660"/>
            <pc:sldLayoutMk cId="3479445657" sldId="2147483671"/>
          </pc:sldLayoutMkLst>
        </pc:sldLayoutChg>
      </pc:sldMasterChg>
    </pc:docChg>
  </pc:docChgLst>
  <pc:docChgLst>
    <pc:chgData name="Martin R Simpson" userId="S::martin.r.simpson@plymouth.ac.uk::1048e5f1-99ed-4949-9ea1-5f63d02f2ef7" providerId="AD" clId="Web-{C75F7314-2D1B-F395-F8D6-E9675687212D}"/>
    <pc:docChg chg="modSld">
      <pc:chgData name="Martin R Simpson" userId="S::martin.r.simpson@plymouth.ac.uk::1048e5f1-99ed-4949-9ea1-5f63d02f2ef7" providerId="AD" clId="Web-{C75F7314-2D1B-F395-F8D6-E9675687212D}" dt="2023-10-02T08:47:20.095" v="13" actId="20577"/>
      <pc:docMkLst>
        <pc:docMk/>
      </pc:docMkLst>
      <pc:sldChg chg="modSp">
        <pc:chgData name="Martin R Simpson" userId="S::martin.r.simpson@plymouth.ac.uk::1048e5f1-99ed-4949-9ea1-5f63d02f2ef7" providerId="AD" clId="Web-{C75F7314-2D1B-F395-F8D6-E9675687212D}" dt="2023-10-02T08:47:20.095" v="13" actId="20577"/>
        <pc:sldMkLst>
          <pc:docMk/>
          <pc:sldMk cId="100298436" sldId="266"/>
        </pc:sldMkLst>
        <pc:spChg chg="mod">
          <ac:chgData name="Martin R Simpson" userId="S::martin.r.simpson@plymouth.ac.uk::1048e5f1-99ed-4949-9ea1-5f63d02f2ef7" providerId="AD" clId="Web-{C75F7314-2D1B-F395-F8D6-E9675687212D}" dt="2023-10-02T08:47:20.095" v="13" actId="20577"/>
          <ac:spMkLst>
            <pc:docMk/>
            <pc:sldMk cId="100298436" sldId="266"/>
            <ac:spMk id="2" creationId="{AFD434F7-C25D-BDB7-005F-2ADB89FD90A4}"/>
          </ac:spMkLst>
        </pc:spChg>
      </pc:sldChg>
    </pc:docChg>
  </pc:docChgLst>
  <pc:docChgLst>
    <pc:chgData name="Martin R Simpson" userId="S::martin.r.simpson@plymouth.ac.uk::1048e5f1-99ed-4949-9ea1-5f63d02f2ef7" providerId="AD" clId="Web-{6F1F9D3A-4CC4-1119-2F81-8B8998F22E72}"/>
    <pc:docChg chg="addSld modSld">
      <pc:chgData name="Martin R Simpson" userId="S::martin.r.simpson@plymouth.ac.uk::1048e5f1-99ed-4949-9ea1-5f63d02f2ef7" providerId="AD" clId="Web-{6F1F9D3A-4CC4-1119-2F81-8B8998F22E72}" dt="2023-10-02T08:34:00.243" v="8" actId="1076"/>
      <pc:docMkLst>
        <pc:docMk/>
      </pc:docMkLst>
      <pc:sldChg chg="addSp delSp modSp add replId">
        <pc:chgData name="Martin R Simpson" userId="S::martin.r.simpson@plymouth.ac.uk::1048e5f1-99ed-4949-9ea1-5f63d02f2ef7" providerId="AD" clId="Web-{6F1F9D3A-4CC4-1119-2F81-8B8998F22E72}" dt="2023-10-02T08:34:00.243" v="8" actId="1076"/>
        <pc:sldMkLst>
          <pc:docMk/>
          <pc:sldMk cId="100298436" sldId="266"/>
        </pc:sldMkLst>
        <pc:spChg chg="add del mod">
          <ac:chgData name="Martin R Simpson" userId="S::martin.r.simpson@plymouth.ac.uk::1048e5f1-99ed-4949-9ea1-5f63d02f2ef7" providerId="AD" clId="Web-{6F1F9D3A-4CC4-1119-2F81-8B8998F22E72}" dt="2023-10-02T08:33:37.132" v="2"/>
          <ac:spMkLst>
            <pc:docMk/>
            <pc:sldMk cId="100298436" sldId="266"/>
            <ac:spMk id="4" creationId="{B061C70B-1A2B-B990-8170-B0192615381C}"/>
          </ac:spMkLst>
        </pc:spChg>
        <pc:spChg chg="add mod">
          <ac:chgData name="Martin R Simpson" userId="S::martin.r.simpson@plymouth.ac.uk::1048e5f1-99ed-4949-9ea1-5f63d02f2ef7" providerId="AD" clId="Web-{6F1F9D3A-4CC4-1119-2F81-8B8998F22E72}" dt="2023-10-02T08:34:00.149" v="7" actId="1076"/>
          <ac:spMkLst>
            <pc:docMk/>
            <pc:sldMk cId="100298436" sldId="266"/>
            <ac:spMk id="8" creationId="{6B61877C-C8B3-8BFE-6B97-439E798D98DC}"/>
          </ac:spMkLst>
        </pc:spChg>
        <pc:graphicFrameChg chg="add mod ord modGraphic">
          <ac:chgData name="Martin R Simpson" userId="S::martin.r.simpson@plymouth.ac.uk::1048e5f1-99ed-4949-9ea1-5f63d02f2ef7" providerId="AD" clId="Web-{6F1F9D3A-4CC4-1119-2F81-8B8998F22E72}" dt="2023-10-02T08:34:00.243" v="8" actId="1076"/>
          <ac:graphicFrameMkLst>
            <pc:docMk/>
            <pc:sldMk cId="100298436" sldId="266"/>
            <ac:graphicFrameMk id="7" creationId="{A38B7E43-E629-B7DD-8407-478FEE17ACBD}"/>
          </ac:graphicFrameMkLst>
        </pc:graphicFrameChg>
        <pc:picChg chg="del">
          <ac:chgData name="Martin R Simpson" userId="S::martin.r.simpson@plymouth.ac.uk::1048e5f1-99ed-4949-9ea1-5f63d02f2ef7" providerId="AD" clId="Web-{6F1F9D3A-4CC4-1119-2F81-8B8998F22E72}" dt="2023-10-02T08:33:33.226" v="1"/>
          <ac:picMkLst>
            <pc:docMk/>
            <pc:sldMk cId="100298436" sldId="266"/>
            <ac:picMk id="6" creationId="{79D0A4F9-A239-4881-046F-44A0294806B1}"/>
          </ac:picMkLst>
        </pc:picChg>
      </pc:sldChg>
    </pc:docChg>
  </pc:docChgLst>
  <pc:docChgLst>
    <pc:chgData name="Martin R Simpson" userId="S::martin.r.simpson@plymouth.ac.uk::1048e5f1-99ed-4949-9ea1-5f63d02f2ef7" providerId="AD" clId="Web-{EDF74A57-7B51-7516-4A57-C565DE7175B8}"/>
    <pc:docChg chg="addSld modSld">
      <pc:chgData name="Martin R Simpson" userId="S::martin.r.simpson@plymouth.ac.uk::1048e5f1-99ed-4949-9ea1-5f63d02f2ef7" providerId="AD" clId="Web-{EDF74A57-7B51-7516-4A57-C565DE7175B8}" dt="2023-10-01T21:32:50.533" v="18" actId="14100"/>
      <pc:docMkLst>
        <pc:docMk/>
      </pc:docMkLst>
      <pc:sldChg chg="addSp delSp modSp">
        <pc:chgData name="Martin R Simpson" userId="S::martin.r.simpson@plymouth.ac.uk::1048e5f1-99ed-4949-9ea1-5f63d02f2ef7" providerId="AD" clId="Web-{EDF74A57-7B51-7516-4A57-C565DE7175B8}" dt="2023-10-01T21:29:04.403" v="13" actId="14100"/>
        <pc:sldMkLst>
          <pc:docMk/>
          <pc:sldMk cId="2154469740" sldId="264"/>
        </pc:sldMkLst>
        <pc:spChg chg="del mod">
          <ac:chgData name="Martin R Simpson" userId="S::martin.r.simpson@plymouth.ac.uk::1048e5f1-99ed-4949-9ea1-5f63d02f2ef7" providerId="AD" clId="Web-{EDF74A57-7B51-7516-4A57-C565DE7175B8}" dt="2023-10-01T21:28:55.105" v="11"/>
          <ac:spMkLst>
            <pc:docMk/>
            <pc:sldMk cId="2154469740" sldId="264"/>
            <ac:spMk id="6" creationId="{B863B63E-3420-1972-B4CE-D6D32D9226DF}"/>
          </ac:spMkLst>
        </pc:spChg>
        <pc:picChg chg="add mod ord">
          <ac:chgData name="Martin R Simpson" userId="S::martin.r.simpson@plymouth.ac.uk::1048e5f1-99ed-4949-9ea1-5f63d02f2ef7" providerId="AD" clId="Web-{EDF74A57-7B51-7516-4A57-C565DE7175B8}" dt="2023-10-01T21:29:04.403" v="13" actId="14100"/>
          <ac:picMkLst>
            <pc:docMk/>
            <pc:sldMk cId="2154469740" sldId="264"/>
            <ac:picMk id="3" creationId="{A83D6BB9-359E-6EEA-C4D7-F3D3D07D95F7}"/>
          </ac:picMkLst>
        </pc:picChg>
      </pc:sldChg>
      <pc:sldChg chg="addSp delSp modSp add replId">
        <pc:chgData name="Martin R Simpson" userId="S::martin.r.simpson@plymouth.ac.uk::1048e5f1-99ed-4949-9ea1-5f63d02f2ef7" providerId="AD" clId="Web-{EDF74A57-7B51-7516-4A57-C565DE7175B8}" dt="2023-10-01T21:32:50.533" v="18" actId="14100"/>
        <pc:sldMkLst>
          <pc:docMk/>
          <pc:sldMk cId="3740490379" sldId="265"/>
        </pc:sldMkLst>
        <pc:spChg chg="add del mod">
          <ac:chgData name="Martin R Simpson" userId="S::martin.r.simpson@plymouth.ac.uk::1048e5f1-99ed-4949-9ea1-5f63d02f2ef7" providerId="AD" clId="Web-{EDF74A57-7B51-7516-4A57-C565DE7175B8}" dt="2023-10-01T21:32:42.595" v="16"/>
          <ac:spMkLst>
            <pc:docMk/>
            <pc:sldMk cId="3740490379" sldId="265"/>
            <ac:spMk id="5" creationId="{040845C8-50F3-5F89-EF29-27CDFD3269E7}"/>
          </ac:spMkLst>
        </pc:spChg>
        <pc:picChg chg="del">
          <ac:chgData name="Martin R Simpson" userId="S::martin.r.simpson@plymouth.ac.uk::1048e5f1-99ed-4949-9ea1-5f63d02f2ef7" providerId="AD" clId="Web-{EDF74A57-7B51-7516-4A57-C565DE7175B8}" dt="2023-10-01T21:32:32.907" v="15"/>
          <ac:picMkLst>
            <pc:docMk/>
            <pc:sldMk cId="3740490379" sldId="265"/>
            <ac:picMk id="3" creationId="{A83D6BB9-359E-6EEA-C4D7-F3D3D07D95F7}"/>
          </ac:picMkLst>
        </pc:picChg>
        <pc:picChg chg="add mod ord">
          <ac:chgData name="Martin R Simpson" userId="S::martin.r.simpson@plymouth.ac.uk::1048e5f1-99ed-4949-9ea1-5f63d02f2ef7" providerId="AD" clId="Web-{EDF74A57-7B51-7516-4A57-C565DE7175B8}" dt="2023-10-01T21:32:50.533" v="18" actId="14100"/>
          <ac:picMkLst>
            <pc:docMk/>
            <pc:sldMk cId="3740490379" sldId="265"/>
            <ac:picMk id="6" creationId="{79D0A4F9-A239-4881-046F-44A0294806B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0870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9701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79205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72479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3378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94355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68529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91896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018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6163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0899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5218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9867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4923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692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0432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4180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46CE7D5-CF57-46EF-B807-FDD0502418D4}" type="datetimeFigureOut">
              <a:rPr lang="en-US" smtClean="0"/>
              <a:t>3/1/2024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58611531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PROJ 200 – Group M</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Schematic Capture and PCB Layout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PCB Layout </a:t>
            </a:r>
          </a:p>
        </p:txBody>
      </p:sp>
      <p:pic>
        <p:nvPicPr>
          <p:cNvPr id="4" name="Picture 3">
            <a:extLst>
              <a:ext uri="{FF2B5EF4-FFF2-40B4-BE49-F238E27FC236}">
                <a16:creationId xmlns:a16="http://schemas.microsoft.com/office/drawing/2014/main" id="{6D4FA99A-219C-44FC-C0DC-5B4ADC68EEF6}"/>
              </a:ext>
            </a:extLst>
          </p:cNvPr>
          <p:cNvPicPr>
            <a:picLocks noChangeAspect="1"/>
          </p:cNvPicPr>
          <p:nvPr/>
        </p:nvPicPr>
        <p:blipFill>
          <a:blip r:embed="rId2"/>
          <a:stretch>
            <a:fillRect/>
          </a:stretch>
        </p:blipFill>
        <p:spPr>
          <a:xfrm>
            <a:off x="7046928" y="2453640"/>
            <a:ext cx="4330235" cy="2141220"/>
          </a:xfrm>
          <a:prstGeom prst="rect">
            <a:avLst/>
          </a:prstGeom>
        </p:spPr>
      </p:pic>
      <p:pic>
        <p:nvPicPr>
          <p:cNvPr id="11" name="Picture 10">
            <a:extLst>
              <a:ext uri="{FF2B5EF4-FFF2-40B4-BE49-F238E27FC236}">
                <a16:creationId xmlns:a16="http://schemas.microsoft.com/office/drawing/2014/main" id="{DB16802E-807A-7303-2FEF-6EA998FB2A1A}"/>
              </a:ext>
            </a:extLst>
          </p:cNvPr>
          <p:cNvPicPr>
            <a:picLocks noChangeAspect="1"/>
          </p:cNvPicPr>
          <p:nvPr/>
        </p:nvPicPr>
        <p:blipFill>
          <a:blip r:embed="rId3"/>
          <a:stretch>
            <a:fillRect/>
          </a:stretch>
        </p:blipFill>
        <p:spPr>
          <a:xfrm>
            <a:off x="483573" y="2453640"/>
            <a:ext cx="6249861" cy="2141220"/>
          </a:xfrm>
          <a:prstGeom prst="rect">
            <a:avLst/>
          </a:prstGeom>
        </p:spPr>
      </p:pic>
    </p:spTree>
    <p:extLst>
      <p:ext uri="{BB962C8B-B14F-4D97-AF65-F5344CB8AC3E}">
        <p14:creationId xmlns:p14="http://schemas.microsoft.com/office/powerpoint/2010/main" val="374049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a:ea typeface="Calibri Light"/>
                <a:cs typeface="Calibri Light"/>
              </a:rPr>
              <a:t>PROJ 200 – PCB Layout (IPC Standards)</a:t>
            </a:r>
            <a:endParaRPr lang="en-US" dirty="0">
              <a:ea typeface="Calibri Light"/>
              <a:cs typeface="Calibri Light"/>
            </a:endParaRPr>
          </a:p>
        </p:txBody>
      </p:sp>
      <p:graphicFrame>
        <p:nvGraphicFramePr>
          <p:cNvPr id="7" name="Content Placeholder 6">
            <a:extLst>
              <a:ext uri="{FF2B5EF4-FFF2-40B4-BE49-F238E27FC236}">
                <a16:creationId xmlns:a16="http://schemas.microsoft.com/office/drawing/2014/main" id="{A38B7E43-E629-B7DD-8407-478FEE17ACBD}"/>
              </a:ext>
            </a:extLst>
          </p:cNvPr>
          <p:cNvGraphicFramePr>
            <a:graphicFrameLocks noGrp="1"/>
          </p:cNvGraphicFramePr>
          <p:nvPr>
            <p:ph idx="1"/>
            <p:extLst>
              <p:ext uri="{D42A27DB-BD31-4B8C-83A1-F6EECF244321}">
                <p14:modId xmlns:p14="http://schemas.microsoft.com/office/powerpoint/2010/main" val="3694241238"/>
              </p:ext>
            </p:extLst>
          </p:nvPr>
        </p:nvGraphicFramePr>
        <p:xfrm>
          <a:off x="259976" y="1891553"/>
          <a:ext cx="11394172" cy="4547274"/>
        </p:xfrm>
        <a:graphic>
          <a:graphicData uri="http://schemas.openxmlformats.org/drawingml/2006/table">
            <a:tbl>
              <a:tblPr firstRow="1" firstCol="1" lastRow="1" lastCol="1" bandRow="1" bandCol="1">
                <a:tableStyleId>{5C22544A-7EE6-4342-B048-85BDC9FD1C3A}</a:tableStyleId>
              </a:tblPr>
              <a:tblGrid>
                <a:gridCol w="2110263">
                  <a:extLst>
                    <a:ext uri="{9D8B030D-6E8A-4147-A177-3AD203B41FA5}">
                      <a16:colId xmlns:a16="http://schemas.microsoft.com/office/drawing/2014/main" val="2478098989"/>
                    </a:ext>
                  </a:extLst>
                </a:gridCol>
                <a:gridCol w="1325917">
                  <a:extLst>
                    <a:ext uri="{9D8B030D-6E8A-4147-A177-3AD203B41FA5}">
                      <a16:colId xmlns:a16="http://schemas.microsoft.com/office/drawing/2014/main" val="2485668297"/>
                    </a:ext>
                  </a:extLst>
                </a:gridCol>
                <a:gridCol w="1325917">
                  <a:extLst>
                    <a:ext uri="{9D8B030D-6E8A-4147-A177-3AD203B41FA5}">
                      <a16:colId xmlns:a16="http://schemas.microsoft.com/office/drawing/2014/main" val="1397327640"/>
                    </a:ext>
                  </a:extLst>
                </a:gridCol>
                <a:gridCol w="1325917">
                  <a:extLst>
                    <a:ext uri="{9D8B030D-6E8A-4147-A177-3AD203B41FA5}">
                      <a16:colId xmlns:a16="http://schemas.microsoft.com/office/drawing/2014/main" val="1778903131"/>
                    </a:ext>
                  </a:extLst>
                </a:gridCol>
                <a:gridCol w="1325917">
                  <a:extLst>
                    <a:ext uri="{9D8B030D-6E8A-4147-A177-3AD203B41FA5}">
                      <a16:colId xmlns:a16="http://schemas.microsoft.com/office/drawing/2014/main" val="3438936758"/>
                    </a:ext>
                  </a:extLst>
                </a:gridCol>
                <a:gridCol w="1325917">
                  <a:extLst>
                    <a:ext uri="{9D8B030D-6E8A-4147-A177-3AD203B41FA5}">
                      <a16:colId xmlns:a16="http://schemas.microsoft.com/office/drawing/2014/main" val="1633371034"/>
                    </a:ext>
                  </a:extLst>
                </a:gridCol>
                <a:gridCol w="1327162">
                  <a:extLst>
                    <a:ext uri="{9D8B030D-6E8A-4147-A177-3AD203B41FA5}">
                      <a16:colId xmlns:a16="http://schemas.microsoft.com/office/drawing/2014/main" val="2128301290"/>
                    </a:ext>
                  </a:extLst>
                </a:gridCol>
                <a:gridCol w="1327162">
                  <a:extLst>
                    <a:ext uri="{9D8B030D-6E8A-4147-A177-3AD203B41FA5}">
                      <a16:colId xmlns:a16="http://schemas.microsoft.com/office/drawing/2014/main" val="374447125"/>
                    </a:ext>
                  </a:extLst>
                </a:gridCol>
              </a:tblGrid>
              <a:tr h="450369">
                <a:tc gridSpan="8">
                  <a:txBody>
                    <a:bodyPr/>
                    <a:lstStyle/>
                    <a:p>
                      <a:r>
                        <a:rPr lang="en-US" b="1">
                          <a:effectLst/>
                          <a:latin typeface="Arial" panose="020B0604020202020204" pitchFamily="34" charset="0"/>
                        </a:rPr>
                        <a:t>Fibre glass FR4 / Composite. 1oz (35</a:t>
                      </a:r>
                      <a:r>
                        <a:rPr lang="el-GR" b="1">
                          <a:effectLst/>
                          <a:latin typeface="Arial" panose="020B0604020202020204" pitchFamily="34" charset="0"/>
                        </a:rPr>
                        <a:t>μ</a:t>
                      </a:r>
                      <a:r>
                        <a:rPr lang="en-US" b="1">
                          <a:effectLst/>
                          <a:latin typeface="Arial" panose="020B0604020202020204" pitchFamily="34" charset="0"/>
                        </a:rPr>
                        <a:t>M) Copper</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35403649"/>
                  </a:ext>
                </a:extLst>
              </a:tr>
              <a:tr h="348673">
                <a:tc gridSpan="8">
                  <a:txBody>
                    <a:bodyPr/>
                    <a:lstStyle/>
                    <a:p>
                      <a:pPr algn="ctr"/>
                      <a:r>
                        <a:rPr lang="en-US" sz="1400">
                          <a:effectLst/>
                          <a:latin typeface="Arial" panose="020B0604020202020204" pitchFamily="34" charset="0"/>
                        </a:rPr>
                        <a:t>Conductor Current Ratings (DC and Low Frequency AC)  </a:t>
                      </a:r>
                      <a:r>
                        <a:rPr lang="en-US" sz="1400" b="1">
                          <a:effectLst/>
                          <a:latin typeface="Arial" panose="020B0604020202020204" pitchFamily="34" charset="0"/>
                        </a:rPr>
                        <a:t>1oz Copper</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30976020"/>
                  </a:ext>
                </a:extLst>
              </a:tr>
              <a:tr h="450369">
                <a:tc>
                  <a:txBody>
                    <a:bodyPr/>
                    <a:lstStyle/>
                    <a:p>
                      <a:pPr algn="ctr"/>
                      <a:r>
                        <a:rPr lang="en-US">
                          <a:effectLst/>
                          <a:latin typeface="Arial" panose="020B0604020202020204" pitchFamily="34" charset="0"/>
                        </a:rPr>
                        <a:t>Line Width</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100">
                          <a:effectLst/>
                          <a:latin typeface="Arial" panose="020B0604020202020204" pitchFamily="34" charset="0"/>
                        </a:rPr>
                        <a:t>0.50mm</a:t>
                      </a:r>
                      <a:endParaRPr lang="en-US">
                        <a:effectLst/>
                      </a:endParaRPr>
                    </a:p>
                    <a:p>
                      <a:pPr algn="ctr"/>
                      <a:r>
                        <a:rPr lang="en-US" sz="1100">
                          <a:effectLst/>
                          <a:latin typeface="Arial" panose="020B0604020202020204" pitchFamily="34" charset="0"/>
                        </a:rPr>
                        <a:t>0.015”</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100">
                          <a:effectLst/>
                          <a:latin typeface="Arial" panose="020B0604020202020204" pitchFamily="34" charset="0"/>
                        </a:rPr>
                        <a:t>0.70mm</a:t>
                      </a:r>
                      <a:endParaRPr lang="en-US">
                        <a:effectLst/>
                      </a:endParaRPr>
                    </a:p>
                    <a:p>
                      <a:pPr algn="ctr"/>
                      <a:r>
                        <a:rPr lang="en-US" sz="1100">
                          <a:effectLst/>
                          <a:latin typeface="Arial" panose="020B0604020202020204" pitchFamily="34" charset="0"/>
                        </a:rPr>
                        <a:t>0.028”</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100">
                          <a:effectLst/>
                          <a:latin typeface="Arial" panose="020B0604020202020204" pitchFamily="34" charset="0"/>
                        </a:rPr>
                        <a:t>1.00mm</a:t>
                      </a:r>
                      <a:endParaRPr lang="en-US">
                        <a:effectLst/>
                      </a:endParaRPr>
                    </a:p>
                    <a:p>
                      <a:pPr algn="ctr"/>
                      <a:r>
                        <a:rPr lang="en-US" sz="1100">
                          <a:effectLst/>
                          <a:latin typeface="Arial" panose="020B0604020202020204" pitchFamily="34" charset="0"/>
                        </a:rPr>
                        <a:t>0.040”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100">
                          <a:effectLst/>
                          <a:latin typeface="Arial" panose="020B0604020202020204" pitchFamily="34" charset="0"/>
                        </a:rPr>
                        <a:t>1.50mm</a:t>
                      </a:r>
                      <a:endParaRPr lang="en-US">
                        <a:effectLst/>
                      </a:endParaRPr>
                    </a:p>
                    <a:p>
                      <a:pPr algn="ctr"/>
                      <a:r>
                        <a:rPr lang="en-US" sz="1100">
                          <a:effectLst/>
                          <a:latin typeface="Arial" panose="020B0604020202020204" pitchFamily="34" charset="0"/>
                        </a:rPr>
                        <a:t>0.060”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100">
                          <a:effectLst/>
                          <a:latin typeface="Arial" panose="020B0604020202020204" pitchFamily="34" charset="0"/>
                        </a:rPr>
                        <a:t>2.00mm</a:t>
                      </a:r>
                      <a:endParaRPr lang="en-US">
                        <a:effectLst/>
                      </a:endParaRPr>
                    </a:p>
                    <a:p>
                      <a:pPr algn="ctr"/>
                      <a:r>
                        <a:rPr lang="en-US" sz="1100">
                          <a:effectLst/>
                          <a:latin typeface="Arial" panose="020B0604020202020204" pitchFamily="34" charset="0"/>
                        </a:rPr>
                        <a:t>0.080”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100">
                          <a:effectLst/>
                          <a:latin typeface="Arial" panose="020B0604020202020204" pitchFamily="34" charset="0"/>
                        </a:rPr>
                        <a:t>2.50mm</a:t>
                      </a:r>
                      <a:endParaRPr lang="en-US">
                        <a:effectLst/>
                      </a:endParaRPr>
                    </a:p>
                    <a:p>
                      <a:pPr algn="ctr"/>
                      <a:r>
                        <a:rPr lang="en-US" sz="1100">
                          <a:effectLst/>
                          <a:latin typeface="Arial" panose="020B0604020202020204" pitchFamily="34" charset="0"/>
                        </a:rPr>
                        <a:t>0.100”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n-US" sz="1100">
                          <a:effectLst/>
                          <a:latin typeface="Arial" panose="020B0604020202020204" pitchFamily="34" charset="0"/>
                        </a:rPr>
                        <a:t>3.00mm</a:t>
                      </a:r>
                      <a:endParaRPr lang="en-US">
                        <a:effectLst/>
                      </a:endParaRPr>
                    </a:p>
                    <a:p>
                      <a:pPr algn="ctr"/>
                      <a:r>
                        <a:rPr lang="en-US" sz="1100">
                          <a:effectLst/>
                          <a:latin typeface="Arial" panose="020B0604020202020204" pitchFamily="34" charset="0"/>
                        </a:rPr>
                        <a:t>0.125”</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4451079"/>
                  </a:ext>
                </a:extLst>
              </a:tr>
              <a:tr h="450369">
                <a:tc>
                  <a:txBody>
                    <a:bodyPr/>
                    <a:lstStyle/>
                    <a:p>
                      <a:pPr algn="ctr"/>
                      <a:r>
                        <a:rPr lang="en-US">
                          <a:effectLst/>
                          <a:latin typeface="Arial" panose="020B0604020202020204" pitchFamily="34" charset="0"/>
                        </a:rPr>
                        <a:t>Temp. rise</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614403022"/>
                  </a:ext>
                </a:extLst>
              </a:tr>
              <a:tr h="479425">
                <a:tc>
                  <a:txBody>
                    <a:bodyPr/>
                    <a:lstStyle/>
                    <a:p>
                      <a:pPr algn="ctr"/>
                      <a:r>
                        <a:rPr lang="en-US">
                          <a:effectLst/>
                          <a:latin typeface="Arial" panose="020B0604020202020204" pitchFamily="34" charset="0"/>
                        </a:rPr>
                        <a:t>10</a:t>
                      </a:r>
                      <a:r>
                        <a:rPr lang="en-US" baseline="30000">
                          <a:effectLst/>
                          <a:latin typeface="Arial" panose="020B0604020202020204" pitchFamily="34" charset="0"/>
                        </a:rPr>
                        <a:t>o</a:t>
                      </a:r>
                      <a:r>
                        <a:rPr lang="en-US">
                          <a:effectLst/>
                          <a:latin typeface="Arial" panose="020B0604020202020204" pitchFamily="34" charset="0"/>
                        </a:rPr>
                        <a:t>C</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1.30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1.75</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2.25</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3.10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4.00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4.30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5.00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528045"/>
                  </a:ext>
                </a:extLst>
              </a:tr>
              <a:tr h="479425">
                <a:tc>
                  <a:txBody>
                    <a:bodyPr/>
                    <a:lstStyle/>
                    <a:p>
                      <a:pPr algn="ctr"/>
                      <a:r>
                        <a:rPr lang="en-US">
                          <a:effectLst/>
                          <a:latin typeface="Arial" panose="020B0604020202020204" pitchFamily="34" charset="0"/>
                        </a:rPr>
                        <a:t>20</a:t>
                      </a:r>
                      <a:r>
                        <a:rPr lang="en-US" baseline="30000">
                          <a:effectLst/>
                          <a:latin typeface="Arial" panose="020B0604020202020204" pitchFamily="34" charset="0"/>
                        </a:rPr>
                        <a:t>o</a:t>
                      </a:r>
                      <a:r>
                        <a:rPr lang="en-US">
                          <a:effectLst/>
                          <a:latin typeface="Arial" panose="020B0604020202020204" pitchFamily="34" charset="0"/>
                        </a:rPr>
                        <a:t>C</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1.80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2.30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3.00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4.10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5.00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6.00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7.00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9174405"/>
                  </a:ext>
                </a:extLst>
              </a:tr>
              <a:tr h="479425">
                <a:tc>
                  <a:txBody>
                    <a:bodyPr/>
                    <a:lstStyle/>
                    <a:p>
                      <a:pPr algn="ctr"/>
                      <a:r>
                        <a:rPr lang="en-US">
                          <a:effectLst/>
                          <a:latin typeface="Arial" panose="020B0604020202020204" pitchFamily="34" charset="0"/>
                        </a:rPr>
                        <a:t>30</a:t>
                      </a:r>
                      <a:r>
                        <a:rPr lang="en-US" baseline="30000">
                          <a:effectLst/>
                          <a:latin typeface="Arial" panose="020B0604020202020204" pitchFamily="34" charset="0"/>
                        </a:rPr>
                        <a:t>o</a:t>
                      </a:r>
                      <a:r>
                        <a:rPr lang="en-US">
                          <a:effectLst/>
                          <a:latin typeface="Arial" panose="020B0604020202020204" pitchFamily="34" charset="0"/>
                        </a:rPr>
                        <a:t>C</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2.30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3.50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3.80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5.00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6.60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7.50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9.00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2177513"/>
                  </a:ext>
                </a:extLst>
              </a:tr>
              <a:tr h="479425">
                <a:tc>
                  <a:txBody>
                    <a:bodyPr/>
                    <a:lstStyle/>
                    <a:p>
                      <a:pPr algn="ctr"/>
                      <a:r>
                        <a:rPr lang="en-US">
                          <a:effectLst/>
                          <a:latin typeface="Arial" panose="020B0604020202020204" pitchFamily="34" charset="0"/>
                        </a:rPr>
                        <a:t>45</a:t>
                      </a:r>
                      <a:r>
                        <a:rPr lang="en-US" baseline="30000">
                          <a:effectLst/>
                          <a:latin typeface="Arial" panose="020B0604020202020204" pitchFamily="34" charset="0"/>
                        </a:rPr>
                        <a:t>o</a:t>
                      </a:r>
                      <a:r>
                        <a:rPr lang="en-US">
                          <a:effectLst/>
                          <a:latin typeface="Arial" panose="020B0604020202020204" pitchFamily="34" charset="0"/>
                        </a:rPr>
                        <a:t>C</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2.70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3.80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4.30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6.00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8.00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9.00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10.50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5572181"/>
                  </a:ext>
                </a:extLst>
              </a:tr>
              <a:tr h="479425">
                <a:tc>
                  <a:txBody>
                    <a:bodyPr/>
                    <a:lstStyle/>
                    <a:p>
                      <a:pPr algn="ctr"/>
                      <a:r>
                        <a:rPr lang="en-US">
                          <a:effectLst/>
                          <a:latin typeface="Arial" panose="020B0604020202020204" pitchFamily="34" charset="0"/>
                        </a:rPr>
                        <a:t>60</a:t>
                      </a:r>
                      <a:r>
                        <a:rPr lang="en-US" baseline="30000">
                          <a:effectLst/>
                          <a:latin typeface="Arial" panose="020B0604020202020204" pitchFamily="34" charset="0"/>
                        </a:rPr>
                        <a:t>o</a:t>
                      </a:r>
                      <a:r>
                        <a:rPr lang="en-US">
                          <a:effectLst/>
                          <a:latin typeface="Arial" panose="020B0604020202020204" pitchFamily="34" charset="0"/>
                        </a:rPr>
                        <a:t>C</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3.00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4.50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5.00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7.00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9.00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10.00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effectLst/>
                          <a:latin typeface="Arial" panose="020B0604020202020204" pitchFamily="34" charset="0"/>
                        </a:rPr>
                        <a:t>12.00</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7357768"/>
                  </a:ext>
                </a:extLst>
              </a:tr>
              <a:tr h="450369">
                <a:tc gridSpan="8">
                  <a:txBody>
                    <a:bodyPr/>
                    <a:lstStyle/>
                    <a:p>
                      <a:pPr algn="ctr"/>
                      <a:r>
                        <a:rPr lang="en-US">
                          <a:effectLst/>
                          <a:latin typeface="Arial" panose="020B0604020202020204" pitchFamily="34" charset="0"/>
                        </a:rPr>
                        <a:t>Maximum permissible current for temperature rise shown</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1550556"/>
                  </a:ext>
                </a:extLst>
              </a:tr>
            </a:tbl>
          </a:graphicData>
        </a:graphic>
      </p:graphicFrame>
      <p:sp>
        <p:nvSpPr>
          <p:cNvPr id="8" name="TextBox 7">
            <a:extLst>
              <a:ext uri="{FF2B5EF4-FFF2-40B4-BE49-F238E27FC236}">
                <a16:creationId xmlns:a16="http://schemas.microsoft.com/office/drawing/2014/main" id="{6B61877C-C8B3-8BFE-6B97-439E798D98DC}"/>
              </a:ext>
            </a:extLst>
          </p:cNvPr>
          <p:cNvSpPr txBox="1"/>
          <p:nvPr/>
        </p:nvSpPr>
        <p:spPr>
          <a:xfrm>
            <a:off x="4607859" y="32631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0029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BBDC-D351-73E9-5094-E8011A3CCE45}"/>
              </a:ext>
            </a:extLst>
          </p:cNvPr>
          <p:cNvSpPr>
            <a:spLocks noGrp="1"/>
          </p:cNvSpPr>
          <p:nvPr>
            <p:ph type="title"/>
          </p:nvPr>
        </p:nvSpPr>
        <p:spPr/>
        <p:txBody>
          <a:bodyPr/>
          <a:lstStyle/>
          <a:p>
            <a:pPr algn="ctr"/>
            <a:r>
              <a:rPr lang="en-US" dirty="0">
                <a:ea typeface="Calibri Light"/>
                <a:cs typeface="Calibri Light"/>
              </a:rPr>
              <a:t>PROJ 200  - Overview</a:t>
            </a:r>
          </a:p>
        </p:txBody>
      </p:sp>
      <p:sp>
        <p:nvSpPr>
          <p:cNvPr id="3" name="Content Placeholder 2">
            <a:extLst>
              <a:ext uri="{FF2B5EF4-FFF2-40B4-BE49-F238E27FC236}">
                <a16:creationId xmlns:a16="http://schemas.microsoft.com/office/drawing/2014/main" id="{5169253B-F62E-5AA3-FC52-26CF7E236C50}"/>
              </a:ext>
            </a:extLst>
          </p:cNvPr>
          <p:cNvSpPr>
            <a:spLocks noGrp="1"/>
          </p:cNvSpPr>
          <p:nvPr>
            <p:ph idx="1"/>
          </p:nvPr>
        </p:nvSpPr>
        <p:spPr/>
        <p:txBody>
          <a:bodyPr vert="horz" lIns="91440" tIns="45720" rIns="91440" bIns="45720" rtlCol="0" anchor="t">
            <a:normAutofit/>
          </a:bodyPr>
          <a:lstStyle/>
          <a:p>
            <a:r>
              <a:rPr lang="en-US" dirty="0">
                <a:ea typeface="Calibri"/>
                <a:cs typeface="Calibri"/>
              </a:rPr>
              <a:t>Background</a:t>
            </a:r>
          </a:p>
          <a:p>
            <a:r>
              <a:rPr lang="en-US" dirty="0">
                <a:ea typeface="Calibri"/>
                <a:cs typeface="Calibri"/>
              </a:rPr>
              <a:t>Project</a:t>
            </a:r>
          </a:p>
          <a:p>
            <a:r>
              <a:rPr lang="en-US" dirty="0">
                <a:ea typeface="Calibri"/>
                <a:cs typeface="Calibri"/>
              </a:rPr>
              <a:t>Application APP you'll be using</a:t>
            </a:r>
          </a:p>
          <a:p>
            <a:r>
              <a:rPr lang="en-US" dirty="0">
                <a:ea typeface="Calibri"/>
                <a:cs typeface="Calibri"/>
              </a:rPr>
              <a:t>Schematic</a:t>
            </a:r>
            <a:endParaRPr lang="en-US" dirty="0"/>
          </a:p>
          <a:p>
            <a:r>
              <a:rPr lang="en-US" dirty="0">
                <a:ea typeface="Calibri"/>
                <a:cs typeface="Calibri"/>
              </a:rPr>
              <a:t>Simulation</a:t>
            </a:r>
          </a:p>
          <a:p>
            <a:r>
              <a:rPr lang="en-US" dirty="0">
                <a:ea typeface="Calibri"/>
                <a:cs typeface="Calibri"/>
              </a:rPr>
              <a:t>PCB Layout</a:t>
            </a: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30236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Background </a:t>
            </a:r>
          </a:p>
        </p:txBody>
      </p:sp>
      <p:sp>
        <p:nvSpPr>
          <p:cNvPr id="3" name="Content Placeholder 2">
            <a:extLst>
              <a:ext uri="{FF2B5EF4-FFF2-40B4-BE49-F238E27FC236}">
                <a16:creationId xmlns:a16="http://schemas.microsoft.com/office/drawing/2014/main" id="{FBFEE5C8-018A-5EB8-6FC2-E99B7A224D20}"/>
              </a:ext>
            </a:extLst>
          </p:cNvPr>
          <p:cNvSpPr>
            <a:spLocks noGrp="1"/>
          </p:cNvSpPr>
          <p:nvPr>
            <p:ph idx="1"/>
          </p:nvPr>
        </p:nvSpPr>
        <p:spPr/>
        <p:txBody>
          <a:bodyPr vert="horz" lIns="91440" tIns="45720" rIns="91440" bIns="45720" rtlCol="0" anchor="t">
            <a:normAutofit fontScale="85000" lnSpcReduction="10000"/>
          </a:bodyPr>
          <a:lstStyle/>
          <a:p>
            <a:r>
              <a:rPr lang="en-US" b="1" dirty="0">
                <a:ea typeface="Calibri"/>
                <a:cs typeface="Calibri"/>
              </a:rPr>
              <a:t>Schematic</a:t>
            </a:r>
            <a:r>
              <a:rPr lang="en-US" dirty="0">
                <a:ea typeface="Calibri"/>
                <a:cs typeface="Calibri"/>
              </a:rPr>
              <a:t> or Circuit Diagram have been used for decades to describe in pictorial form the </a:t>
            </a:r>
            <a:r>
              <a:rPr lang="en-US" b="1" dirty="0">
                <a:ea typeface="Calibri"/>
                <a:cs typeface="Calibri"/>
              </a:rPr>
              <a:t>FUNCTIONAL</a:t>
            </a:r>
            <a:r>
              <a:rPr lang="en-US" dirty="0">
                <a:ea typeface="Calibri"/>
                <a:cs typeface="Calibri"/>
              </a:rPr>
              <a:t> representation of the Electrical/Electronic system that is designed</a:t>
            </a:r>
          </a:p>
          <a:p>
            <a:r>
              <a:rPr lang="en-US" dirty="0">
                <a:ea typeface="Calibri"/>
                <a:cs typeface="Calibri"/>
              </a:rPr>
              <a:t>Printed Circuit Board or </a:t>
            </a:r>
            <a:r>
              <a:rPr lang="en-US" b="1" dirty="0">
                <a:ea typeface="Calibri"/>
                <a:cs typeface="Calibri"/>
              </a:rPr>
              <a:t>PCB</a:t>
            </a:r>
            <a:r>
              <a:rPr lang="en-US" dirty="0">
                <a:ea typeface="Calibri"/>
                <a:cs typeface="Calibri"/>
              </a:rPr>
              <a:t> is the </a:t>
            </a:r>
            <a:r>
              <a:rPr lang="en-US" b="1" dirty="0">
                <a:ea typeface="Calibri"/>
                <a:cs typeface="Calibri"/>
              </a:rPr>
              <a:t>TOPOGRAPHICAL or PHYSICAL LAYOUT </a:t>
            </a:r>
            <a:r>
              <a:rPr lang="en-US" dirty="0">
                <a:ea typeface="Calibri"/>
                <a:cs typeface="Calibri"/>
              </a:rPr>
              <a:t>of the functional diagram produced</a:t>
            </a:r>
          </a:p>
          <a:p>
            <a:r>
              <a:rPr lang="en-US" dirty="0">
                <a:ea typeface="Calibri"/>
                <a:cs typeface="Calibri"/>
              </a:rPr>
              <a:t>Why Printed Circuit?</a:t>
            </a:r>
          </a:p>
          <a:p>
            <a:r>
              <a:rPr lang="en-US" sz="2800" dirty="0">
                <a:ea typeface="Calibri"/>
                <a:cs typeface="Calibri"/>
              </a:rPr>
              <a:t>Historically wires used and mounting tabs to which components attached – Very </a:t>
            </a:r>
            <a:r>
              <a:rPr lang="en-US" sz="2800" dirty="0" err="1">
                <a:ea typeface="Calibri"/>
                <a:cs typeface="Calibri"/>
              </a:rPr>
              <a:t>Labour</a:t>
            </a:r>
            <a:r>
              <a:rPr lang="en-US" sz="2800" dirty="0">
                <a:ea typeface="Calibri"/>
                <a:cs typeface="Calibri"/>
              </a:rPr>
              <a:t> </a:t>
            </a:r>
            <a:r>
              <a:rPr lang="en-US" dirty="0">
                <a:ea typeface="Calibri"/>
                <a:cs typeface="Calibri"/>
              </a:rPr>
              <a:t>intensive</a:t>
            </a:r>
          </a:p>
          <a:p>
            <a:r>
              <a:rPr lang="en-US" dirty="0">
                <a:ea typeface="Calibri"/>
                <a:cs typeface="Calibri"/>
              </a:rPr>
              <a:t>Paul</a:t>
            </a:r>
            <a:r>
              <a:rPr lang="en-US" sz="2800" dirty="0">
                <a:ea typeface="Calibri"/>
                <a:cs typeface="Calibri"/>
              </a:rPr>
              <a:t> Eisler is credited with being the inventor of the PCB. Plessey (UK) Pre-war in 1930s and USA manufacturers picked up post </a:t>
            </a:r>
            <a:r>
              <a:rPr lang="en-US" dirty="0">
                <a:ea typeface="Calibri"/>
                <a:cs typeface="Calibri"/>
              </a:rPr>
              <a:t>war</a:t>
            </a:r>
          </a:p>
          <a:p>
            <a:r>
              <a:rPr lang="en-US" dirty="0">
                <a:ea typeface="Calibri"/>
                <a:cs typeface="Calibri"/>
              </a:rPr>
              <a:t>Originally</a:t>
            </a:r>
            <a:r>
              <a:rPr lang="en-US" sz="2800" dirty="0">
                <a:ea typeface="Calibri"/>
                <a:cs typeface="Calibri"/>
              </a:rPr>
              <a:t> in Resin Bonded paper RPB as the substrate later Resin bonded glass </a:t>
            </a:r>
            <a:r>
              <a:rPr lang="en-US" sz="2800" dirty="0" err="1">
                <a:ea typeface="Calibri"/>
                <a:cs typeface="Calibri"/>
              </a:rPr>
              <a:t>fibre</a:t>
            </a:r>
            <a:r>
              <a:rPr lang="en-US" sz="2800" dirty="0">
                <a:ea typeface="Calibri"/>
                <a:cs typeface="Calibri"/>
              </a:rPr>
              <a:t> took over AKA FR4  (FR = Flame retardant standard)</a:t>
            </a:r>
          </a:p>
        </p:txBody>
      </p:sp>
    </p:spTree>
    <p:extLst>
      <p:ext uri="{BB962C8B-B14F-4D97-AF65-F5344CB8AC3E}">
        <p14:creationId xmlns:p14="http://schemas.microsoft.com/office/powerpoint/2010/main" val="393994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Project </a:t>
            </a:r>
          </a:p>
        </p:txBody>
      </p:sp>
      <p:sp>
        <p:nvSpPr>
          <p:cNvPr id="3" name="Content Placeholder 2">
            <a:extLst>
              <a:ext uri="{FF2B5EF4-FFF2-40B4-BE49-F238E27FC236}">
                <a16:creationId xmlns:a16="http://schemas.microsoft.com/office/drawing/2014/main" id="{FBFEE5C8-018A-5EB8-6FC2-E99B7A224D20}"/>
              </a:ext>
            </a:extLst>
          </p:cNvPr>
          <p:cNvSpPr>
            <a:spLocks noGrp="1"/>
          </p:cNvSpPr>
          <p:nvPr>
            <p:ph idx="1"/>
          </p:nvPr>
        </p:nvSpPr>
        <p:spPr/>
        <p:txBody>
          <a:bodyPr vert="horz" lIns="91440" tIns="45720" rIns="91440" bIns="45720" rtlCol="0" anchor="t">
            <a:normAutofit fontScale="85000" lnSpcReduction="10000"/>
          </a:bodyPr>
          <a:lstStyle/>
          <a:p>
            <a:r>
              <a:rPr lang="en-US" b="1" dirty="0">
                <a:ea typeface="Calibri"/>
                <a:cs typeface="Calibri"/>
              </a:rPr>
              <a:t>Schematic</a:t>
            </a:r>
            <a:r>
              <a:rPr lang="en-US" dirty="0">
                <a:ea typeface="Calibri"/>
                <a:cs typeface="Calibri"/>
              </a:rPr>
              <a:t> or Circuit Diagram will be given. This is the </a:t>
            </a:r>
            <a:r>
              <a:rPr lang="en-US" b="1" dirty="0">
                <a:ea typeface="Calibri"/>
                <a:cs typeface="Calibri"/>
              </a:rPr>
              <a:t>FUNCTIONAL</a:t>
            </a:r>
            <a:r>
              <a:rPr lang="en-US" dirty="0">
                <a:ea typeface="Calibri"/>
                <a:cs typeface="Calibri"/>
              </a:rPr>
              <a:t> representation Electrical/Electronic system that you will be using.</a:t>
            </a:r>
          </a:p>
          <a:p>
            <a:r>
              <a:rPr lang="en-US" dirty="0">
                <a:ea typeface="Calibri"/>
                <a:cs typeface="Calibri"/>
              </a:rPr>
              <a:t>All the parts will be on this diagram except TEST POINTS which you may find useful for both functional testing but also performance testing to check compliance with your design criteria and calculations.</a:t>
            </a:r>
          </a:p>
          <a:p>
            <a:r>
              <a:rPr lang="en-US" dirty="0">
                <a:ea typeface="Calibri"/>
                <a:cs typeface="Calibri"/>
              </a:rPr>
              <a:t>You will be given some components, but you will need to select others based on your calculations</a:t>
            </a:r>
          </a:p>
          <a:p>
            <a:r>
              <a:rPr lang="en-US" dirty="0">
                <a:ea typeface="Calibri"/>
                <a:cs typeface="Calibri"/>
              </a:rPr>
              <a:t>You will Simulate the circuit</a:t>
            </a:r>
          </a:p>
          <a:p>
            <a:r>
              <a:rPr lang="en-US" dirty="0">
                <a:ea typeface="Calibri"/>
                <a:cs typeface="Calibri"/>
              </a:rPr>
              <a:t>You Will '</a:t>
            </a:r>
            <a:r>
              <a:rPr lang="en-US" dirty="0" err="1">
                <a:ea typeface="Calibri"/>
                <a:cs typeface="Calibri"/>
              </a:rPr>
              <a:t>BreadBoard</a:t>
            </a:r>
            <a:r>
              <a:rPr lang="en-US" dirty="0">
                <a:ea typeface="Calibri"/>
                <a:cs typeface="Calibri"/>
              </a:rPr>
              <a:t>' the circuit – Test/Confirm</a:t>
            </a:r>
          </a:p>
          <a:p>
            <a:r>
              <a:rPr lang="en-US" dirty="0">
                <a:ea typeface="Calibri"/>
                <a:cs typeface="Calibri"/>
              </a:rPr>
              <a:t>You will produce a PCB Layout and submit this for PCB manufacture</a:t>
            </a:r>
          </a:p>
          <a:p>
            <a:r>
              <a:rPr lang="en-US" dirty="0">
                <a:ea typeface="Calibri"/>
                <a:cs typeface="Calibri"/>
              </a:rPr>
              <a:t>You will receive back a 'Bare' PCB to which you will populate with the components as supplied/gotten - Test/Confirm</a:t>
            </a:r>
          </a:p>
          <a:p>
            <a:r>
              <a:rPr lang="en-US" dirty="0">
                <a:ea typeface="Calibri"/>
                <a:cs typeface="Calibri"/>
              </a:rPr>
              <a:t>Implement your assembled PCB</a:t>
            </a: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45248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Application </a:t>
            </a:r>
          </a:p>
        </p:txBody>
      </p:sp>
      <p:sp>
        <p:nvSpPr>
          <p:cNvPr id="3" name="Content Placeholder 2">
            <a:extLst>
              <a:ext uri="{FF2B5EF4-FFF2-40B4-BE49-F238E27FC236}">
                <a16:creationId xmlns:a16="http://schemas.microsoft.com/office/drawing/2014/main" id="{FBFEE5C8-018A-5EB8-6FC2-E99B7A224D20}"/>
              </a:ext>
            </a:extLst>
          </p:cNvPr>
          <p:cNvSpPr>
            <a:spLocks noGrp="1"/>
          </p:cNvSpPr>
          <p:nvPr>
            <p:ph idx="1"/>
          </p:nvPr>
        </p:nvSpPr>
        <p:spPr/>
        <p:txBody>
          <a:bodyPr vert="horz" lIns="91440" tIns="45720" rIns="91440" bIns="45720" rtlCol="0" anchor="t">
            <a:normAutofit/>
          </a:bodyPr>
          <a:lstStyle/>
          <a:p>
            <a:r>
              <a:rPr lang="en-US" b="1" dirty="0">
                <a:ea typeface="Calibri"/>
                <a:cs typeface="Calibri"/>
              </a:rPr>
              <a:t>PROTEUS </a:t>
            </a:r>
            <a:r>
              <a:rPr lang="en-US" dirty="0">
                <a:ea typeface="Calibri"/>
                <a:cs typeface="Calibri"/>
              </a:rPr>
              <a:t>is the application</a:t>
            </a:r>
          </a:p>
          <a:p>
            <a:r>
              <a:rPr lang="en-US" dirty="0">
                <a:ea typeface="Calibri"/>
                <a:cs typeface="Calibri"/>
              </a:rPr>
              <a:t>Can perform all the required steps to eventually produce engineering files used in the production of a PCB</a:t>
            </a:r>
          </a:p>
          <a:p>
            <a:r>
              <a:rPr lang="en-US" dirty="0">
                <a:ea typeface="Calibri"/>
                <a:cs typeface="Calibri"/>
              </a:rPr>
              <a:t>Gerber files – Text files vectorized data for the shapes required for the PCB layout, Drilling positions and drill sizes required even the component identification text – You'll need to use this to identify your design with group name etc.,</a:t>
            </a:r>
          </a:p>
          <a:p>
            <a:r>
              <a:rPr lang="en-US" dirty="0">
                <a:ea typeface="Calibri"/>
                <a:cs typeface="Calibri"/>
              </a:rPr>
              <a:t>Simulation data either by virtual instruments or 'GRAPH' function to generate snapshots of different types such as a frequency domain plot or BODE plot</a:t>
            </a: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91218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Schematic </a:t>
            </a:r>
          </a:p>
        </p:txBody>
      </p:sp>
      <p:sp>
        <p:nvSpPr>
          <p:cNvPr id="3" name="Content Placeholder 2">
            <a:extLst>
              <a:ext uri="{FF2B5EF4-FFF2-40B4-BE49-F238E27FC236}">
                <a16:creationId xmlns:a16="http://schemas.microsoft.com/office/drawing/2014/main" id="{FBFEE5C8-018A-5EB8-6FC2-E99B7A224D20}"/>
              </a:ext>
            </a:extLst>
          </p:cNvPr>
          <p:cNvSpPr>
            <a:spLocks noGrp="1"/>
          </p:cNvSpPr>
          <p:nvPr>
            <p:ph idx="1"/>
          </p:nvPr>
        </p:nvSpPr>
        <p:spPr/>
        <p:txBody>
          <a:bodyPr vert="horz" lIns="91440" tIns="45720" rIns="91440" bIns="45720" rtlCol="0" anchor="t">
            <a:normAutofit/>
          </a:bodyPr>
          <a:lstStyle/>
          <a:p>
            <a:endParaRPr lang="en-US" dirty="0">
              <a:ea typeface="Calibri"/>
              <a:cs typeface="Calibri"/>
            </a:endParaRPr>
          </a:p>
          <a:p>
            <a:endParaRPr lang="en-US" dirty="0">
              <a:ea typeface="Calibri"/>
              <a:cs typeface="Calibri"/>
            </a:endParaRPr>
          </a:p>
          <a:p>
            <a:endParaRPr lang="en-US" dirty="0">
              <a:ea typeface="Calibri"/>
              <a:cs typeface="Calibri"/>
            </a:endParaRPr>
          </a:p>
        </p:txBody>
      </p:sp>
      <p:pic>
        <p:nvPicPr>
          <p:cNvPr id="6" name="Picture 5">
            <a:extLst>
              <a:ext uri="{FF2B5EF4-FFF2-40B4-BE49-F238E27FC236}">
                <a16:creationId xmlns:a16="http://schemas.microsoft.com/office/drawing/2014/main" id="{BABC1233-CB52-65ED-1B5F-6FBAAD116479}"/>
              </a:ext>
            </a:extLst>
          </p:cNvPr>
          <p:cNvPicPr>
            <a:picLocks noChangeAspect="1"/>
          </p:cNvPicPr>
          <p:nvPr/>
        </p:nvPicPr>
        <p:blipFill>
          <a:blip r:embed="rId2"/>
          <a:stretch>
            <a:fillRect/>
          </a:stretch>
        </p:blipFill>
        <p:spPr>
          <a:xfrm>
            <a:off x="1793973" y="1761357"/>
            <a:ext cx="8593405" cy="4487043"/>
          </a:xfrm>
          <a:prstGeom prst="rect">
            <a:avLst/>
          </a:prstGeom>
        </p:spPr>
      </p:pic>
    </p:spTree>
    <p:extLst>
      <p:ext uri="{BB962C8B-B14F-4D97-AF65-F5344CB8AC3E}">
        <p14:creationId xmlns:p14="http://schemas.microsoft.com/office/powerpoint/2010/main" val="175420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Simulation </a:t>
            </a:r>
          </a:p>
        </p:txBody>
      </p:sp>
      <p:sp>
        <p:nvSpPr>
          <p:cNvPr id="3" name="Content Placeholder 2">
            <a:extLst>
              <a:ext uri="{FF2B5EF4-FFF2-40B4-BE49-F238E27FC236}">
                <a16:creationId xmlns:a16="http://schemas.microsoft.com/office/drawing/2014/main" id="{FBFEE5C8-018A-5EB8-6FC2-E99B7A224D20}"/>
              </a:ext>
            </a:extLst>
          </p:cNvPr>
          <p:cNvSpPr>
            <a:spLocks noGrp="1"/>
          </p:cNvSpPr>
          <p:nvPr>
            <p:ph idx="1"/>
          </p:nvPr>
        </p:nvSpPr>
        <p:spPr/>
        <p:txBody>
          <a:bodyPr vert="horz" lIns="91440" tIns="45720" rIns="91440" bIns="45720" rtlCol="0" anchor="t">
            <a:normAutofit/>
          </a:bodyPr>
          <a:lstStyle/>
          <a:p>
            <a:endParaRPr lang="en-US" dirty="0">
              <a:ea typeface="Calibri"/>
              <a:cs typeface="Calibri"/>
            </a:endParaRPr>
          </a:p>
          <a:p>
            <a:endParaRPr lang="en-US" dirty="0">
              <a:ea typeface="Calibri"/>
              <a:cs typeface="Calibri"/>
            </a:endParaRPr>
          </a:p>
          <a:p>
            <a:endParaRPr lang="en-US" dirty="0">
              <a:ea typeface="Calibri"/>
              <a:cs typeface="Calibri"/>
            </a:endParaRPr>
          </a:p>
        </p:txBody>
      </p:sp>
      <p:pic>
        <p:nvPicPr>
          <p:cNvPr id="8" name="Picture 7">
            <a:extLst>
              <a:ext uri="{FF2B5EF4-FFF2-40B4-BE49-F238E27FC236}">
                <a16:creationId xmlns:a16="http://schemas.microsoft.com/office/drawing/2014/main" id="{5B6C7A49-63EC-45DB-41A3-901166A1E988}"/>
              </a:ext>
            </a:extLst>
          </p:cNvPr>
          <p:cNvPicPr>
            <a:picLocks noChangeAspect="1"/>
          </p:cNvPicPr>
          <p:nvPr/>
        </p:nvPicPr>
        <p:blipFill>
          <a:blip r:embed="rId2"/>
          <a:stretch>
            <a:fillRect/>
          </a:stretch>
        </p:blipFill>
        <p:spPr>
          <a:xfrm>
            <a:off x="2712006" y="1580050"/>
            <a:ext cx="6757340" cy="4212076"/>
          </a:xfrm>
          <a:prstGeom prst="rect">
            <a:avLst/>
          </a:prstGeom>
        </p:spPr>
      </p:pic>
    </p:spTree>
    <p:extLst>
      <p:ext uri="{BB962C8B-B14F-4D97-AF65-F5344CB8AC3E}">
        <p14:creationId xmlns:p14="http://schemas.microsoft.com/office/powerpoint/2010/main" val="298248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Simulation </a:t>
            </a:r>
          </a:p>
        </p:txBody>
      </p:sp>
      <p:sp>
        <p:nvSpPr>
          <p:cNvPr id="3" name="Content Placeholder 2">
            <a:extLst>
              <a:ext uri="{FF2B5EF4-FFF2-40B4-BE49-F238E27FC236}">
                <a16:creationId xmlns:a16="http://schemas.microsoft.com/office/drawing/2014/main" id="{FBFEE5C8-018A-5EB8-6FC2-E99B7A224D20}"/>
              </a:ext>
            </a:extLst>
          </p:cNvPr>
          <p:cNvSpPr>
            <a:spLocks noGrp="1"/>
          </p:cNvSpPr>
          <p:nvPr>
            <p:ph idx="1"/>
          </p:nvPr>
        </p:nvSpPr>
        <p:spPr/>
        <p:txBody>
          <a:bodyPr vert="horz" lIns="91440" tIns="45720" rIns="91440" bIns="45720" rtlCol="0" anchor="t">
            <a:normAutofit/>
          </a:bodyPr>
          <a:lstStyle/>
          <a:p>
            <a:endParaRPr lang="en-US" dirty="0">
              <a:ea typeface="Calibri"/>
              <a:cs typeface="Calibri"/>
            </a:endParaRPr>
          </a:p>
          <a:p>
            <a:endParaRPr lang="en-US" dirty="0">
              <a:ea typeface="Calibri"/>
              <a:cs typeface="Calibri"/>
            </a:endParaRPr>
          </a:p>
          <a:p>
            <a:endParaRPr lang="en-US" dirty="0">
              <a:ea typeface="Calibri"/>
              <a:cs typeface="Calibri"/>
            </a:endParaRPr>
          </a:p>
        </p:txBody>
      </p:sp>
      <p:pic>
        <p:nvPicPr>
          <p:cNvPr id="6" name="Picture 5">
            <a:extLst>
              <a:ext uri="{FF2B5EF4-FFF2-40B4-BE49-F238E27FC236}">
                <a16:creationId xmlns:a16="http://schemas.microsoft.com/office/drawing/2014/main" id="{C74F52A1-81F1-20E4-780A-38B441C19395}"/>
              </a:ext>
            </a:extLst>
          </p:cNvPr>
          <p:cNvPicPr>
            <a:picLocks noChangeAspect="1"/>
          </p:cNvPicPr>
          <p:nvPr/>
        </p:nvPicPr>
        <p:blipFill>
          <a:blip r:embed="rId2"/>
          <a:stretch>
            <a:fillRect/>
          </a:stretch>
        </p:blipFill>
        <p:spPr>
          <a:xfrm>
            <a:off x="1061720" y="1554984"/>
            <a:ext cx="10068560" cy="4621979"/>
          </a:xfrm>
          <a:prstGeom prst="rect">
            <a:avLst/>
          </a:prstGeom>
        </p:spPr>
      </p:pic>
    </p:spTree>
    <p:extLst>
      <p:ext uri="{BB962C8B-B14F-4D97-AF65-F5344CB8AC3E}">
        <p14:creationId xmlns:p14="http://schemas.microsoft.com/office/powerpoint/2010/main" val="43723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34F7-C25D-BDB7-005F-2ADB89FD90A4}"/>
              </a:ext>
            </a:extLst>
          </p:cNvPr>
          <p:cNvSpPr>
            <a:spLocks noGrp="1"/>
          </p:cNvSpPr>
          <p:nvPr>
            <p:ph type="title"/>
          </p:nvPr>
        </p:nvSpPr>
        <p:spPr/>
        <p:txBody>
          <a:bodyPr/>
          <a:lstStyle/>
          <a:p>
            <a:pPr algn="ctr"/>
            <a:r>
              <a:rPr lang="en-US" dirty="0">
                <a:ea typeface="Calibri Light"/>
                <a:cs typeface="Calibri Light"/>
              </a:rPr>
              <a:t>PROJ 200 – PCB Layout </a:t>
            </a:r>
          </a:p>
        </p:txBody>
      </p:sp>
      <p:pic>
        <p:nvPicPr>
          <p:cNvPr id="9" name="Picture 8">
            <a:extLst>
              <a:ext uri="{FF2B5EF4-FFF2-40B4-BE49-F238E27FC236}">
                <a16:creationId xmlns:a16="http://schemas.microsoft.com/office/drawing/2014/main" id="{B8B2A3F7-2D84-B475-3902-8FFAEA1EBDD0}"/>
              </a:ext>
            </a:extLst>
          </p:cNvPr>
          <p:cNvPicPr>
            <a:picLocks noChangeAspect="1"/>
          </p:cNvPicPr>
          <p:nvPr/>
        </p:nvPicPr>
        <p:blipFill>
          <a:blip r:embed="rId2"/>
          <a:stretch>
            <a:fillRect/>
          </a:stretch>
        </p:blipFill>
        <p:spPr>
          <a:xfrm>
            <a:off x="2020170" y="1646799"/>
            <a:ext cx="8141011" cy="4750447"/>
          </a:xfrm>
          <a:prstGeom prst="rect">
            <a:avLst/>
          </a:prstGeom>
        </p:spPr>
      </p:pic>
    </p:spTree>
    <p:extLst>
      <p:ext uri="{BB962C8B-B14F-4D97-AF65-F5344CB8AC3E}">
        <p14:creationId xmlns:p14="http://schemas.microsoft.com/office/powerpoint/2010/main" val="2154469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45</TotalTime>
  <Words>496</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Calisto MT</vt:lpstr>
      <vt:lpstr>Wingdings 2</vt:lpstr>
      <vt:lpstr>Slate</vt:lpstr>
      <vt:lpstr>PROJ 200 – Group M</vt:lpstr>
      <vt:lpstr>PROJ 200  - Overview</vt:lpstr>
      <vt:lpstr>PROJ 200 - Background </vt:lpstr>
      <vt:lpstr>PROJ 200 - Project </vt:lpstr>
      <vt:lpstr>PROJ 200 - Application </vt:lpstr>
      <vt:lpstr>PROJ 200 - Schematic </vt:lpstr>
      <vt:lpstr>PROJ 200 - Simulation </vt:lpstr>
      <vt:lpstr>PROJ 200 - Simulation </vt:lpstr>
      <vt:lpstr>PROJ 200 – PCB Layout </vt:lpstr>
      <vt:lpstr>PROJ 200 – PCB Layout </vt:lpstr>
      <vt:lpstr>PROJ 200 – PCB Layout (IPC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 Owen Fiddy</cp:lastModifiedBy>
  <cp:revision>322</cp:revision>
  <dcterms:created xsi:type="dcterms:W3CDTF">2023-09-29T13:32:32Z</dcterms:created>
  <dcterms:modified xsi:type="dcterms:W3CDTF">2024-03-01T17:58:59Z</dcterms:modified>
</cp:coreProperties>
</file>