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9" r:id="rId6"/>
    <p:sldId id="260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19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Program taxi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 Reza Rahadi</a:t>
            </a:r>
          </a:p>
          <a:p>
            <a:r>
              <a:rPr lang="en-US" dirty="0">
                <a:solidFill>
                  <a:schemeClr val="tx1"/>
                </a:solidFill>
              </a:rPr>
              <a:t>M </a:t>
            </a:r>
            <a:r>
              <a:rPr lang="en-US" dirty="0" err="1">
                <a:solidFill>
                  <a:schemeClr val="tx1"/>
                </a:solidFill>
              </a:rPr>
              <a:t>Wafiyulloh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92A0-F9AA-44ED-9444-03C974B0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03CF-F289-4D71-B071-C1E02614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program taxi </a:t>
            </a:r>
            <a:r>
              <a:rPr lang="en-US" sz="2000" dirty="0" err="1"/>
              <a:t>ini</a:t>
            </a:r>
            <a:r>
              <a:rPr lang="en-US" sz="2000" dirty="0"/>
              <a:t> yang </a:t>
            </a:r>
            <a:r>
              <a:rPr lang="en-US" sz="2000" dirty="0" err="1"/>
              <a:t>utamanya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menambah</a:t>
            </a:r>
            <a:r>
              <a:rPr lang="en-US" sz="2000" dirty="0"/>
              <a:t> </a:t>
            </a:r>
            <a:r>
              <a:rPr lang="en-US" sz="2000" dirty="0" err="1"/>
              <a:t>wawasan</a:t>
            </a:r>
            <a:r>
              <a:rPr lang="en-US" sz="2000" dirty="0"/>
              <a:t> dan </a:t>
            </a:r>
            <a:r>
              <a:rPr lang="en-US" sz="2000" dirty="0" err="1"/>
              <a:t>pelajaran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pemesanan</a:t>
            </a:r>
            <a:r>
              <a:rPr lang="en-US" sz="2000" dirty="0"/>
              <a:t> dan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pemograman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struct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Pembuatan</a:t>
            </a:r>
            <a:r>
              <a:rPr lang="en-US" sz="2000" dirty="0"/>
              <a:t> Program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nantinya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pemograman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menyewa</a:t>
            </a:r>
            <a:r>
              <a:rPr lang="en-US" sz="2000" dirty="0"/>
              <a:t> taxi </a:t>
            </a:r>
            <a:r>
              <a:rPr lang="en-US" sz="2000" dirty="0" err="1"/>
              <a:t>secara</a:t>
            </a:r>
            <a:r>
              <a:rPr lang="en-US" sz="2000" dirty="0"/>
              <a:t> online </a:t>
            </a:r>
            <a:r>
              <a:rPr lang="en-US" sz="2000" dirty="0" err="1"/>
              <a:t>melalui</a:t>
            </a:r>
            <a:r>
              <a:rPr lang="en-US" sz="2000" dirty="0"/>
              <a:t> handphone.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zaman </a:t>
            </a:r>
            <a:r>
              <a:rPr lang="en-US" sz="2000" dirty="0" err="1"/>
              <a:t>semakin</a:t>
            </a:r>
            <a:r>
              <a:rPr lang="en-US" sz="2000" dirty="0"/>
              <a:t> lama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canggih</a:t>
            </a:r>
            <a:r>
              <a:rPr lang="en-US" sz="2000" dirty="0"/>
              <a:t>, oleh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kami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beredar</a:t>
            </a:r>
            <a:r>
              <a:rPr lang="en-US" sz="2000" dirty="0"/>
              <a:t> dan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lowongan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orang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nantinya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Diharap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, </a:t>
            </a:r>
            <a:r>
              <a:rPr lang="en-US" sz="2000" dirty="0" err="1"/>
              <a:t>nantinya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batu</a:t>
            </a:r>
            <a:r>
              <a:rPr lang="en-US" sz="2000" dirty="0"/>
              <a:t> </a:t>
            </a:r>
            <a:r>
              <a:rPr lang="en-US" sz="2000" dirty="0" err="1"/>
              <a:t>loncatan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diterapkan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kehidupan</a:t>
            </a:r>
            <a:r>
              <a:rPr lang="en-US" sz="2000" dirty="0"/>
              <a:t> </a:t>
            </a:r>
            <a:r>
              <a:rPr lang="en-US" sz="2000" dirty="0" err="1"/>
              <a:t>sehari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 dan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orang </a:t>
            </a:r>
            <a:r>
              <a:rPr lang="en-US" sz="2000" dirty="0" err="1"/>
              <a:t>banyak</a:t>
            </a:r>
            <a:r>
              <a:rPr lang="en-US" sz="2000" dirty="0"/>
              <a:t> di negara Indonesia.</a:t>
            </a:r>
          </a:p>
        </p:txBody>
      </p:sp>
    </p:spTree>
    <p:extLst>
      <p:ext uri="{BB962C8B-B14F-4D97-AF65-F5344CB8AC3E}">
        <p14:creationId xmlns:p14="http://schemas.microsoft.com/office/powerpoint/2010/main" val="209255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0E8A-C396-4414-911B-F07F4C35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Singkat</a:t>
            </a:r>
            <a:r>
              <a:rPr lang="en-US" dirty="0"/>
              <a:t> 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BAEA-476C-4FCF-BA35-9E1B6062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Nantinya</a:t>
            </a:r>
            <a:r>
              <a:rPr lang="en-US" sz="2000" dirty="0"/>
              <a:t> program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meminta</a:t>
            </a:r>
            <a:r>
              <a:rPr lang="en-US" sz="2000" dirty="0"/>
              <a:t> id dan password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program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/>
              <a:t>kasar</a:t>
            </a:r>
            <a:r>
              <a:rPr lang="en-US" sz="2000" dirty="0"/>
              <a:t> , </a:t>
            </a:r>
            <a:r>
              <a:rPr lang="en-US" sz="2000" dirty="0" err="1"/>
              <a:t>sehingga</a:t>
            </a:r>
            <a:r>
              <a:rPr lang="en-US" sz="2000" dirty="0"/>
              <a:t> id dan password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user dan kata </a:t>
            </a:r>
            <a:r>
              <a:rPr lang="en-US" sz="2000" dirty="0" err="1"/>
              <a:t>sandi</a:t>
            </a:r>
            <a:r>
              <a:rPr lang="en-US" sz="2000" dirty="0"/>
              <a:t> yang </a:t>
            </a:r>
            <a:r>
              <a:rPr lang="en-US" sz="2000" dirty="0" err="1"/>
              <a:t>telh</a:t>
            </a:r>
            <a:r>
              <a:rPr lang="en-US" sz="2000" dirty="0"/>
              <a:t> kami </a:t>
            </a:r>
            <a:r>
              <a:rPr lang="en-US" sz="2000" dirty="0" err="1"/>
              <a:t>buat</a:t>
            </a:r>
            <a:r>
              <a:rPr lang="en-US" sz="2000" dirty="0"/>
              <a:t>.</a:t>
            </a:r>
          </a:p>
          <a:p>
            <a:r>
              <a:rPr lang="en-US" sz="2000" dirty="0"/>
              <a:t>Setelah </a:t>
            </a:r>
            <a:r>
              <a:rPr lang="en-US" sz="2000" dirty="0" err="1"/>
              <a:t>menerima</a:t>
            </a:r>
            <a:r>
              <a:rPr lang="en-US" sz="2000" dirty="0"/>
              <a:t> input </a:t>
            </a:r>
            <a:r>
              <a:rPr lang="en-US" sz="2000" dirty="0" err="1"/>
              <a:t>maka</a:t>
            </a:r>
            <a:r>
              <a:rPr lang="en-US" sz="2000" dirty="0"/>
              <a:t> user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dibawa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yang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reservasi</a:t>
            </a:r>
            <a:r>
              <a:rPr lang="en-US" sz="2000" dirty="0"/>
              <a:t>, </a:t>
            </a:r>
            <a:r>
              <a:rPr lang="en-US" sz="2000" dirty="0" err="1"/>
              <a:t>mengecek</a:t>
            </a:r>
            <a:r>
              <a:rPr lang="en-US" sz="2000" dirty="0"/>
              <a:t> </a:t>
            </a:r>
            <a:r>
              <a:rPr lang="en-US" sz="2000" dirty="0" err="1"/>
              <a:t>pemesanan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user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mengisi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program </a:t>
            </a:r>
            <a:r>
              <a:rPr lang="en-US" sz="2000" dirty="0" err="1"/>
              <a:t>perihal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dan </a:t>
            </a:r>
            <a:r>
              <a:rPr lang="en-US" sz="2000" dirty="0" err="1"/>
              <a:t>tujuan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jelasnya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dilanjutkan</a:t>
            </a:r>
            <a:r>
              <a:rPr lang="en-US" sz="2000" dirty="0"/>
              <a:t> di pseudocode.</a:t>
            </a:r>
          </a:p>
        </p:txBody>
      </p:sp>
    </p:spTree>
    <p:extLst>
      <p:ext uri="{BB962C8B-B14F-4D97-AF65-F5344CB8AC3E}">
        <p14:creationId xmlns:p14="http://schemas.microsoft.com/office/powerpoint/2010/main" val="361512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4A3A-C734-4327-943B-8EAB5AAA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yang </a:t>
            </a:r>
            <a:r>
              <a:rPr lang="en-US" dirty="0" err="1"/>
              <a:t>digunakan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6AE5C1-3A05-4929-80B6-983522DCE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49" y="2526109"/>
            <a:ext cx="6301375" cy="20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5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CEC2B-F72C-4850-85E0-61B78770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>
                <a:solidFill>
                  <a:schemeClr val="bg1"/>
                </a:solidFill>
              </a:rPr>
              <a:t>Pseudocode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DC41B0-C4F8-49F5-BBC2-9C8E51F8C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3423" y="645106"/>
            <a:ext cx="5888531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91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2DC0967-ECFB-46A2-ADEB-01374F3D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07" y="0"/>
            <a:ext cx="121920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3173E3-A708-4A63-AB1F-6729F5E53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D98FDEF-0256-4AA6-B4F5-14FEE180D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DABB-D9F5-4B3F-94B4-6339EC92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907953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>
                <a:solidFill>
                  <a:schemeClr val="tx1"/>
                </a:solidFill>
              </a:rPr>
              <a:t>Pseudocode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EB269-2208-4181-9DDB-A5C2D189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4CBE60-0977-4285-9BF5-9D8271989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11CEBB-5C08-41C5-8954-C727FC875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6FA950-4DFC-4710-A30A-6E55033CA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C638AB-286C-42D4-A2AF-DCCBCBEC1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814" y="1225575"/>
            <a:ext cx="2434846" cy="44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1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6ABD-6FE0-4C2F-A5CF-9EA08C1E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CF307-880C-4030-88DE-377307D01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757" y="2977674"/>
            <a:ext cx="5521662" cy="16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35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Garamond</vt:lpstr>
      <vt:lpstr>SavonVTI</vt:lpstr>
      <vt:lpstr>Program taxi online</vt:lpstr>
      <vt:lpstr>Latar Belakang</vt:lpstr>
      <vt:lpstr>Singkat Cara Kerja dari Program</vt:lpstr>
      <vt:lpstr>Library yang digunakan</vt:lpstr>
      <vt:lpstr>Pseudocode</vt:lpstr>
      <vt:lpstr>Pseudocode</vt:lpstr>
      <vt:lpstr>Berikut adalah tampilan sederhana dari program.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taxi online</dc:title>
  <dc:creator>Mochamad Reza Rahadi</dc:creator>
  <cp:lastModifiedBy>Mochamad Reza Rahadi</cp:lastModifiedBy>
  <cp:revision>1</cp:revision>
  <dcterms:created xsi:type="dcterms:W3CDTF">2020-12-20T10:56:19Z</dcterms:created>
  <dcterms:modified xsi:type="dcterms:W3CDTF">2020-12-20T11:04:31Z</dcterms:modified>
</cp:coreProperties>
</file>