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53cd073bf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53cd073bf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38e8683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38e8683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41488c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41488c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38e8683b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38e8683b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38e868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38e868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1488c09d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1488c09d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38e8683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38e8683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38e8683b0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38e8683b0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f1-score is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38e8683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38e8683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38e8683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38e8683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Approval Prediction using Random Forests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Fidelis Prasetyo, Sheldin Lau, Yao Lin, Andrew Lau, Arze 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features - previous loans being defaulted, loan to income percentage and loan interest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overfit very easily if max depth is too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random forest does not perform well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154725" y="5871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031600" y="1891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loan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 loan approval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machine learning model for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methods such as precision, F1-score, confusion matrix, etc.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75" y="115075"/>
            <a:ext cx="2805750" cy="14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975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Loan approval, synthetic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45000 records and 14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Extended by SMOTENC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distribution - loan declined 78%, loan being approved 22%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40954" l="1465" r="1465" t="0"/>
          <a:stretch/>
        </p:blipFill>
        <p:spPr>
          <a:xfrm>
            <a:off x="134500" y="2571750"/>
            <a:ext cx="8875627" cy="24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82200" y="176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heavily </a:t>
            </a:r>
            <a:r>
              <a:rPr lang="en"/>
              <a:t>imbalanced.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chosen to reduce overfitting.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70-15-15 split.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 tune by adjusting depth of tree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2940" r="0" t="0"/>
          <a:stretch/>
        </p:blipFill>
        <p:spPr>
          <a:xfrm>
            <a:off x="5376075" y="0"/>
            <a:ext cx="33890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Forest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4513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an </a:t>
            </a:r>
            <a:r>
              <a:rPr lang="en">
                <a:solidFill>
                  <a:srgbClr val="980000"/>
                </a:solidFill>
              </a:rPr>
              <a:t>ensemble learning method</a:t>
            </a:r>
            <a:r>
              <a:rPr lang="en"/>
              <a:t>  (set of classifiers) as it’s made up of </a:t>
            </a:r>
            <a:r>
              <a:rPr lang="en">
                <a:solidFill>
                  <a:srgbClr val="38761D"/>
                </a:solidFill>
              </a:rPr>
              <a:t>multiple decision trees</a:t>
            </a:r>
            <a:r>
              <a:rPr lang="en"/>
              <a:t>.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Bagging (boostrap aggregation)</a:t>
            </a:r>
            <a:r>
              <a:rPr lang="en"/>
              <a:t>: random sample of data is training set with replacement.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Feature randomness:</a:t>
            </a:r>
            <a:r>
              <a:rPr lang="en"/>
              <a:t> random subset of features.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Prediction is made by aggregating individual tree’s predictions.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Hyperparameters: </a:t>
            </a:r>
            <a:r>
              <a:rPr lang="en"/>
              <a:t>node size, number of trees, number of features.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Benefit:</a:t>
            </a:r>
            <a:endParaRPr u="sng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Reduced risk of overfitting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Flexibility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Feature importance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Challenges:</a:t>
            </a:r>
            <a:endParaRPr u="sng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Time consuming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Needs larger data sets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Harder to interpret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725" y="2994472"/>
            <a:ext cx="2858599" cy="16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Results—fine tune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912550" y="96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f1-scores of training and validation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 when max tree depth around 10 to 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10 as max_depth final value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425" y="2144548"/>
            <a:ext cx="4609150" cy="27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Results—sampling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861100" y="114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different sampling strategies - original, weighted, and SMOTE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model performs the best based on accuracy and F1-Score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Significantly worse recall in the original then SMOTE, matches the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Prioritize precision over recall to fit real world scenario better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750" y="2800350"/>
            <a:ext cx="5251025" cy="21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Results—evaluation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well in predicting true 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better at predicting true negatives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28% actual approvals missed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9% predicted approvals incorrect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050" y="1206775"/>
            <a:ext cx="3958550" cy="31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000" y="3066250"/>
            <a:ext cx="2224950" cy="13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43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Applicant’s loan default history the most determining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Demographics of applicant (gender, age, education) barely </a:t>
            </a:r>
            <a:br>
              <a:rPr lang="en"/>
            </a:br>
            <a:r>
              <a:rPr lang="en"/>
              <a:t>affect decision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38472" l="0" r="0" t="0"/>
          <a:stretch/>
        </p:blipFill>
        <p:spPr>
          <a:xfrm>
            <a:off x="4387525" y="0"/>
            <a:ext cx="50159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