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A194-9BD4-4A1D-949F-4365A7741BFA}" v="9" dt="2024-06-08T19:22:3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Anderson" userId="39e9806894697c8b" providerId="LiveId" clId="{4731A194-9BD4-4A1D-949F-4365A7741BFA}"/>
    <pc:docChg chg="undo custSel addSld modSld">
      <pc:chgData name="Jake Anderson" userId="39e9806894697c8b" providerId="LiveId" clId="{4731A194-9BD4-4A1D-949F-4365A7741BFA}" dt="2024-06-08T19:22:39.482" v="61" actId="14100"/>
      <pc:docMkLst>
        <pc:docMk/>
      </pc:docMkLst>
      <pc:sldChg chg="addSp delSp modSp new mod">
        <pc:chgData name="Jake Anderson" userId="39e9806894697c8b" providerId="LiveId" clId="{4731A194-9BD4-4A1D-949F-4365A7741BFA}" dt="2024-06-08T19:22:39.482" v="61" actId="14100"/>
        <pc:sldMkLst>
          <pc:docMk/>
          <pc:sldMk cId="2877029820" sldId="256"/>
        </pc:sldMkLst>
        <pc:spChg chg="add del">
          <ac:chgData name="Jake Anderson" userId="39e9806894697c8b" providerId="LiveId" clId="{4731A194-9BD4-4A1D-949F-4365A7741BFA}" dt="2024-06-08T19:16:12.467" v="9" actId="11529"/>
          <ac:spMkLst>
            <pc:docMk/>
            <pc:sldMk cId="2877029820" sldId="256"/>
            <ac:spMk id="4" creationId="{2447AFAF-E465-A27C-FC0A-984780D622AE}"/>
          </ac:spMkLst>
        </pc:spChg>
        <pc:picChg chg="add del mod">
          <ac:chgData name="Jake Anderson" userId="39e9806894697c8b" providerId="LiveId" clId="{4731A194-9BD4-4A1D-949F-4365A7741BFA}" dt="2024-06-08T19:19:38.103" v="30" actId="478"/>
          <ac:picMkLst>
            <pc:docMk/>
            <pc:sldMk cId="2877029820" sldId="256"/>
            <ac:picMk id="3" creationId="{ED32CFAB-94F0-F7F3-7A43-3441D57A6070}"/>
          </ac:picMkLst>
        </pc:picChg>
        <pc:picChg chg="add mod ord">
          <ac:chgData name="Jake Anderson" userId="39e9806894697c8b" providerId="LiveId" clId="{4731A194-9BD4-4A1D-949F-4365A7741BFA}" dt="2024-06-08T19:19:49.183" v="34" actId="167"/>
          <ac:picMkLst>
            <pc:docMk/>
            <pc:sldMk cId="2877029820" sldId="256"/>
            <ac:picMk id="21" creationId="{D0575B66-6EAD-649C-8D10-5A43C25B5686}"/>
          </ac:picMkLst>
        </pc:picChg>
        <pc:cxnChg chg="add mod">
          <ac:chgData name="Jake Anderson" userId="39e9806894697c8b" providerId="LiveId" clId="{4731A194-9BD4-4A1D-949F-4365A7741BFA}" dt="2024-06-08T19:20:19.536" v="43" actId="14100"/>
          <ac:cxnSpMkLst>
            <pc:docMk/>
            <pc:sldMk cId="2877029820" sldId="256"/>
            <ac:cxnSpMk id="6" creationId="{C4861730-320E-CDD5-0477-F317CB6F151C}"/>
          </ac:cxnSpMkLst>
        </pc:cxnChg>
        <pc:cxnChg chg="add del mod">
          <ac:chgData name="Jake Anderson" userId="39e9806894697c8b" providerId="LiveId" clId="{4731A194-9BD4-4A1D-949F-4365A7741BFA}" dt="2024-06-08T19:16:30.449" v="12" actId="478"/>
          <ac:cxnSpMkLst>
            <pc:docMk/>
            <pc:sldMk cId="2877029820" sldId="256"/>
            <ac:cxnSpMk id="7" creationId="{0DEB1F54-8161-1E30-89C0-B2A16DB190EF}"/>
          </ac:cxnSpMkLst>
        </pc:cxnChg>
        <pc:cxnChg chg="add mod">
          <ac:chgData name="Jake Anderson" userId="39e9806894697c8b" providerId="LiveId" clId="{4731A194-9BD4-4A1D-949F-4365A7741BFA}" dt="2024-06-08T19:21:11.775" v="57" actId="14100"/>
          <ac:cxnSpMkLst>
            <pc:docMk/>
            <pc:sldMk cId="2877029820" sldId="256"/>
            <ac:cxnSpMk id="8" creationId="{BAF9FE6B-DFC7-875D-7F58-504842900226}"/>
          </ac:cxnSpMkLst>
        </pc:cxnChg>
        <pc:cxnChg chg="add mod">
          <ac:chgData name="Jake Anderson" userId="39e9806894697c8b" providerId="LiveId" clId="{4731A194-9BD4-4A1D-949F-4365A7741BFA}" dt="2024-06-08T19:20:40.261" v="49" actId="14100"/>
          <ac:cxnSpMkLst>
            <pc:docMk/>
            <pc:sldMk cId="2877029820" sldId="256"/>
            <ac:cxnSpMk id="11" creationId="{D48C8C29-6352-53E5-5F01-5CF3953B8B9C}"/>
          </ac:cxnSpMkLst>
        </pc:cxnChg>
        <pc:cxnChg chg="add del mod">
          <ac:chgData name="Jake Anderson" userId="39e9806894697c8b" providerId="LiveId" clId="{4731A194-9BD4-4A1D-949F-4365A7741BFA}" dt="2024-06-08T19:17:20.107" v="26" actId="478"/>
          <ac:cxnSpMkLst>
            <pc:docMk/>
            <pc:sldMk cId="2877029820" sldId="256"/>
            <ac:cxnSpMk id="15" creationId="{07BFB5BF-D823-B998-12C7-2166C938281C}"/>
          </ac:cxnSpMkLst>
        </pc:cxnChg>
        <pc:cxnChg chg="add del mod">
          <ac:chgData name="Jake Anderson" userId="39e9806894697c8b" providerId="LiveId" clId="{4731A194-9BD4-4A1D-949F-4365A7741BFA}" dt="2024-06-08T19:17:20.107" v="26" actId="478"/>
          <ac:cxnSpMkLst>
            <pc:docMk/>
            <pc:sldMk cId="2877029820" sldId="256"/>
            <ac:cxnSpMk id="16" creationId="{369D1E14-EE1D-777A-AE4C-7BCFBE80E6C4}"/>
          </ac:cxnSpMkLst>
        </pc:cxnChg>
        <pc:cxnChg chg="add del mod">
          <ac:chgData name="Jake Anderson" userId="39e9806894697c8b" providerId="LiveId" clId="{4731A194-9BD4-4A1D-949F-4365A7741BFA}" dt="2024-06-08T19:17:20.107" v="26" actId="478"/>
          <ac:cxnSpMkLst>
            <pc:docMk/>
            <pc:sldMk cId="2877029820" sldId="256"/>
            <ac:cxnSpMk id="17" creationId="{11BC7487-379A-E4D7-576E-EF78B842440F}"/>
          </ac:cxnSpMkLst>
        </pc:cxnChg>
        <pc:cxnChg chg="add mod">
          <ac:chgData name="Jake Anderson" userId="39e9806894697c8b" providerId="LiveId" clId="{4731A194-9BD4-4A1D-949F-4365A7741BFA}" dt="2024-06-08T19:19:54.701" v="36" actId="14100"/>
          <ac:cxnSpMkLst>
            <pc:docMk/>
            <pc:sldMk cId="2877029820" sldId="256"/>
            <ac:cxnSpMk id="18" creationId="{80A93D57-EF3C-0CF1-7167-93A2AD2B63F0}"/>
          </ac:cxnSpMkLst>
        </pc:cxnChg>
        <pc:cxnChg chg="add mod">
          <ac:chgData name="Jake Anderson" userId="39e9806894697c8b" providerId="LiveId" clId="{4731A194-9BD4-4A1D-949F-4365A7741BFA}" dt="2024-06-08T19:20:02.076" v="39" actId="1076"/>
          <ac:cxnSpMkLst>
            <pc:docMk/>
            <pc:sldMk cId="2877029820" sldId="256"/>
            <ac:cxnSpMk id="23" creationId="{49B24906-6897-4F9F-DDA3-C1EE4967784A}"/>
          </ac:cxnSpMkLst>
        </pc:cxnChg>
        <pc:cxnChg chg="add mod">
          <ac:chgData name="Jake Anderson" userId="39e9806894697c8b" providerId="LiveId" clId="{4731A194-9BD4-4A1D-949F-4365A7741BFA}" dt="2024-06-08T19:21:17.590" v="58" actId="14100"/>
          <ac:cxnSpMkLst>
            <pc:docMk/>
            <pc:sldMk cId="2877029820" sldId="256"/>
            <ac:cxnSpMk id="30" creationId="{38C77371-60F8-31D9-3024-61E3A93C4D3F}"/>
          </ac:cxnSpMkLst>
        </pc:cxnChg>
        <pc:cxnChg chg="add mod">
          <ac:chgData name="Jake Anderson" userId="39e9806894697c8b" providerId="LiveId" clId="{4731A194-9BD4-4A1D-949F-4365A7741BFA}" dt="2024-06-08T19:22:39.482" v="61" actId="14100"/>
          <ac:cxnSpMkLst>
            <pc:docMk/>
            <pc:sldMk cId="2877029820" sldId="256"/>
            <ac:cxnSpMk id="40" creationId="{F4E755D4-EA78-5521-CE10-EC97800448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1DE-193D-4753-DA1C-5CAFA1E1E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3AFA3-AAB9-46ED-1546-10CDAB5F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EC35-A118-76C2-599D-AE974CA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599D-9D99-F8BD-EB46-F1765A9C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DDE1-40B4-EEB0-70DD-3642556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8FFE-7107-7423-56EE-BA3683CD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4625-4604-FD24-AEF0-0B904D08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5B82-FFDE-65BC-C201-A745903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262D-036C-4532-7869-D87E3E3B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4449-8271-1221-9D3B-9C327EE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E65E7-F5CA-AE07-AEFC-C739132D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6F79C-AFD4-A456-4278-4F463636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238D-AAA1-E685-7DCA-BBCABC9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ECEF-D86B-7408-A1A2-8B124172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ABF4-566E-FE58-776A-E582A395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3237-6595-29E3-2900-B98C474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9C98-EE5C-F125-4245-728F1F33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EAED-FCD9-20D6-5F4C-3244357B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4BA6-7954-6711-6FF5-296B356B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D885-146F-D879-02B4-712187F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C087-2529-337A-2419-11D22C5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7E3A-E11C-603A-70BD-16B883AD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46F7-DDC2-C763-2FF6-F90EE41B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3B76-D36F-C0CF-2EA6-2AC096A2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35AD-4E95-7653-1C6C-6FF1564D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4DE7-2602-1166-A2EE-AB79EA06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66B5-7C0B-6E31-5F0D-558473CAC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5508-75C8-2475-6E28-4543967B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4E53-9F59-54C3-A8BD-8402E3D0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6B62F-14F0-503D-F1AD-D4D2B4CC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32D2D-B678-531D-0E59-7D11777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A6E1-04F8-A2E5-74F2-4B8DEDC9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9E4C-184E-22D6-A020-20AD9B76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62EF-5488-E1D2-9A3D-7F45E22C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E485-387A-451F-02ED-54041ECA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16E63-0E19-B679-6636-9266EB471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4DE5F-ADAF-3996-1859-F173BF9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E44CC-3D30-8815-3662-CF857C2B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986C4-48DD-AE0D-F765-54A79C67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323A-0881-F01B-8AC0-3DDAB684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3F559-71FD-AF33-4EA5-93870F0D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C180B-0674-438C-FC99-D162DA9C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A933-213F-525A-4923-335CCCE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1A784-7B96-67D4-3127-C14D5ED5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4EEBD-0279-5837-FDE2-8A19524F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48F2-DB70-CF91-119F-8E78F9A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30E-CDDE-9E51-2295-CE690308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C057-315B-4631-2F83-48EB5290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6A040-670F-A494-6D1F-0DD813989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71C2-8A21-C831-A71E-CA128A4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2C8B-1EA8-C12F-C243-A7735068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4BA8-6C5D-1ADE-2DE0-15681B83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811-C755-20A2-6A4A-9BA6AED9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7F272-5882-CDD5-6C05-FE3F9249A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068B-D586-1620-D236-95879A04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6687-D2C5-DC52-074D-526E6551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F5FA-CDF7-67A8-0301-3119A2BB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EE9A-7D69-061B-AE2C-61A44AE5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2CCD2-40B7-75F1-14BC-DB7E9D4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BA11-354D-0FDD-18BA-5F2E3C89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1B1C-05EF-CE88-8B44-C9BEBACBF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9EC0A-E51E-452B-8015-5011615E965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8FE3-A005-6381-DD5D-D0A6BB3A6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6247-E58B-3CA5-40E4-E780A51A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A9C0F-9EE5-48EF-8204-00D851E0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0575B66-6EAD-649C-8D10-5A43C25B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9725"/>
            <a:ext cx="12194267" cy="64382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861730-320E-CDD5-0477-F317CB6F151C}"/>
              </a:ext>
            </a:extLst>
          </p:cNvPr>
          <p:cNvCxnSpPr>
            <a:cxnSpLocks/>
          </p:cNvCxnSpPr>
          <p:nvPr/>
        </p:nvCxnSpPr>
        <p:spPr>
          <a:xfrm flipV="1">
            <a:off x="3107960" y="3297836"/>
            <a:ext cx="0" cy="9856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F9FE6B-DFC7-875D-7F58-504842900226}"/>
              </a:ext>
            </a:extLst>
          </p:cNvPr>
          <p:cNvCxnSpPr>
            <a:cxnSpLocks/>
          </p:cNvCxnSpPr>
          <p:nvPr/>
        </p:nvCxnSpPr>
        <p:spPr>
          <a:xfrm flipV="1">
            <a:off x="3107960" y="2465882"/>
            <a:ext cx="0" cy="8319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C8C29-6352-53E5-5F01-5CF3953B8B9C}"/>
              </a:ext>
            </a:extLst>
          </p:cNvPr>
          <p:cNvCxnSpPr>
            <a:cxnSpLocks/>
          </p:cNvCxnSpPr>
          <p:nvPr/>
        </p:nvCxnSpPr>
        <p:spPr>
          <a:xfrm flipV="1">
            <a:off x="3435246" y="419725"/>
            <a:ext cx="866931" cy="1424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A93D57-EF3C-0CF1-7167-93A2AD2B63F0}"/>
              </a:ext>
            </a:extLst>
          </p:cNvPr>
          <p:cNvCxnSpPr>
            <a:cxnSpLocks/>
          </p:cNvCxnSpPr>
          <p:nvPr/>
        </p:nvCxnSpPr>
        <p:spPr>
          <a:xfrm flipV="1">
            <a:off x="3435246" y="4542020"/>
            <a:ext cx="0" cy="1633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B24906-6897-4F9F-DDA3-C1EE4967784A}"/>
              </a:ext>
            </a:extLst>
          </p:cNvPr>
          <p:cNvCxnSpPr>
            <a:cxnSpLocks/>
          </p:cNvCxnSpPr>
          <p:nvPr/>
        </p:nvCxnSpPr>
        <p:spPr>
          <a:xfrm flipV="1">
            <a:off x="3107960" y="4542020"/>
            <a:ext cx="0" cy="1633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C77371-60F8-31D9-3024-61E3A93C4D3F}"/>
              </a:ext>
            </a:extLst>
          </p:cNvPr>
          <p:cNvCxnSpPr>
            <a:cxnSpLocks/>
          </p:cNvCxnSpPr>
          <p:nvPr/>
        </p:nvCxnSpPr>
        <p:spPr>
          <a:xfrm flipV="1">
            <a:off x="3107960" y="1843790"/>
            <a:ext cx="327286" cy="6220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E755D4-EA78-5521-CE10-EC978004484E}"/>
              </a:ext>
            </a:extLst>
          </p:cNvPr>
          <p:cNvCxnSpPr>
            <a:cxnSpLocks/>
          </p:cNvCxnSpPr>
          <p:nvPr/>
        </p:nvCxnSpPr>
        <p:spPr>
          <a:xfrm flipV="1">
            <a:off x="3435246" y="3429000"/>
            <a:ext cx="0" cy="816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Anderson</dc:creator>
  <cp:lastModifiedBy>Jake Anderson</cp:lastModifiedBy>
  <cp:revision>1</cp:revision>
  <dcterms:created xsi:type="dcterms:W3CDTF">2024-06-08T19:10:09Z</dcterms:created>
  <dcterms:modified xsi:type="dcterms:W3CDTF">2024-06-08T19:22:41Z</dcterms:modified>
</cp:coreProperties>
</file>