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72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>
          <p15:clr>
            <a:srgbClr val="A4A3A4"/>
          </p15:clr>
        </p15:guide>
        <p15:guide id="1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tableStyles" Target="tableStyles.xml"/><Relationship Id="rId4" Type="http://schemas.openxmlformats.org/officeDocument/2006/relationships/slide" Target="slides/slide2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5DC4-257E-4037-8AEF-7F13B07EC83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CE25-3EF7-45DC-84B3-858912277B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6A33236-FDC8-4FF5-AC63-90058D9BE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45E04D5-0505-4628-98A5-41552DAB1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5A69ECE-BEB0-43AE-B183-AF0BDB5C1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BEB25B-86F4-4291-84B7-793CEB80A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36735F-1042-48B9-8E62-4E69E2960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590509E-34A9-4858-A279-2AA1969B9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EAF103-B9E1-466E-805A-ECE78B3F4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DE92800-6AD1-4B06-9A6A-BAC063602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9C21144-909D-48CC-AC2B-1C99CD656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94A13E-32CE-4BA7-8644-BB4317181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F0C42E-7BB1-47D6-87C7-677125877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C38E33-AD34-4809-85B0-FBDF9737F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E91C69-EEDC-4F96-B04C-70618928E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02A8CB6-47E2-47A3-B417-9930AB8043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6170" y="515698"/>
            <a:ext cx="7676349" cy="4548948"/>
          </a:xfrm>
          <a:prstGeom prst="rect">
            <a:avLst/>
          </a:prstGeom>
        </p:spPr>
      </p:pic>
      <p:sp>
        <p:nvSpPr>
          <p:cNvPr id="2" name="Cuadro de texto 1"/>
          <p:cNvSpPr txBox="1"/>
          <p:nvPr/>
        </p:nvSpPr>
        <p:spPr>
          <a:xfrm>
            <a:off x="144517" y="148897"/>
            <a:ext cx="3976414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queda añadirla al Router</a:t>
            </a:r>
            <a:endParaRPr lang="en-US"/>
          </a:p>
        </p:txBody>
      </p:sp>
      <p:sp>
        <p:nvSpPr>
          <p:cNvPr id="4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3"/>
          <p:cNvSpPr/>
          <p:nvPr/>
        </p:nvSpPr>
        <p:spPr>
          <a:xfrm>
            <a:off x="331953" y="3979917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3"/>
          <p:cNvSpPr/>
          <p:nvPr/>
        </p:nvSpPr>
        <p:spPr>
          <a:xfrm>
            <a:off x="6997263" y="668857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322036" y="325754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0638" y="325754"/>
            <a:ext cx="5186723" cy="1214077"/>
          </a:xfrm>
          <a:prstGeom prst="rect">
            <a:avLst/>
          </a:prstGeom>
        </p:spPr>
      </p:pic>
      <p:sp>
        <p:nvSpPr>
          <p:cNvPr id="4" name="Rectángulo de esquina redondeada 3"/>
          <p:cNvSpPr/>
          <p:nvPr/>
        </p:nvSpPr>
        <p:spPr>
          <a:xfrm>
            <a:off x="91967" y="932793"/>
            <a:ext cx="4659586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2995" y="671535"/>
            <a:ext cx="4372215" cy="868296"/>
          </a:xfrm>
          <a:prstGeom prst="rect">
            <a:avLst/>
          </a:prstGeom>
        </p:spPr>
      </p:pic>
      <p:sp>
        <p:nvSpPr>
          <p:cNvPr id="6" name="Rectángulo de esquina redondeada 3"/>
          <p:cNvSpPr/>
          <p:nvPr/>
        </p:nvSpPr>
        <p:spPr>
          <a:xfrm>
            <a:off x="5792995" y="1359734"/>
            <a:ext cx="4957380" cy="36019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0177" y="1975878"/>
            <a:ext cx="5009990" cy="3957277"/>
          </a:xfrm>
          <a:prstGeom prst="rect">
            <a:avLst/>
          </a:prstGeom>
        </p:spPr>
      </p:pic>
      <p:sp>
        <p:nvSpPr>
          <p:cNvPr id="8" name="Rectángulo de esquina redondeada 3"/>
          <p:cNvSpPr/>
          <p:nvPr/>
        </p:nvSpPr>
        <p:spPr>
          <a:xfrm>
            <a:off x="2032001" y="3182158"/>
            <a:ext cx="1541517" cy="77235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de esquina redondeada 3"/>
          <p:cNvSpPr/>
          <p:nvPr/>
        </p:nvSpPr>
        <p:spPr>
          <a:xfrm>
            <a:off x="1895367" y="5007455"/>
            <a:ext cx="1541517" cy="77235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de esquina redondeada 3"/>
          <p:cNvSpPr/>
          <p:nvPr/>
        </p:nvSpPr>
        <p:spPr>
          <a:xfrm>
            <a:off x="2032001" y="3821385"/>
            <a:ext cx="481725" cy="26626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2132" y="2109531"/>
            <a:ext cx="3941904" cy="2145253"/>
          </a:xfrm>
          <a:prstGeom prst="rect">
            <a:avLst/>
          </a:prstGeom>
        </p:spPr>
      </p:pic>
      <p:sp>
        <p:nvSpPr>
          <p:cNvPr id="12" name="Cuadro de texto 11"/>
          <p:cNvSpPr txBox="1"/>
          <p:nvPr/>
        </p:nvSpPr>
        <p:spPr>
          <a:xfrm>
            <a:off x="8403896" y="4431862"/>
            <a:ext cx="2680140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Después de copiar .se añade la coma</a:t>
            </a:r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92995" y="5462585"/>
            <a:ext cx="2892207" cy="1222615"/>
          </a:xfrm>
          <a:prstGeom prst="rect">
            <a:avLst/>
          </a:prstGeom>
        </p:spPr>
      </p:pic>
      <p:sp>
        <p:nvSpPr>
          <p:cNvPr id="14" name="Rectángulo de esquina redondeada 3"/>
          <p:cNvSpPr/>
          <p:nvPr/>
        </p:nvSpPr>
        <p:spPr>
          <a:xfrm>
            <a:off x="6096000" y="5567688"/>
            <a:ext cx="2307896" cy="111751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97069" y="218966"/>
            <a:ext cx="5898931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Nos falta actualizar el menú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8117" y="585767"/>
            <a:ext cx="8898111" cy="3934225"/>
          </a:xfrm>
          <a:prstGeom prst="rect">
            <a:avLst/>
          </a:prstGeom>
        </p:spPr>
      </p:pic>
      <p:sp>
        <p:nvSpPr>
          <p:cNvPr id="5" name="Rectángulo de esquina redondeada 3"/>
          <p:cNvSpPr/>
          <p:nvPr/>
        </p:nvSpPr>
        <p:spPr>
          <a:xfrm>
            <a:off x="121747" y="4102280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de esquina redondeada 3"/>
          <p:cNvSpPr/>
          <p:nvPr/>
        </p:nvSpPr>
        <p:spPr>
          <a:xfrm>
            <a:off x="7855609" y="730211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92041" y="2232921"/>
            <a:ext cx="4524064" cy="1279834"/>
          </a:xfrm>
          <a:prstGeom prst="rect">
            <a:avLst/>
          </a:prstGeom>
        </p:spPr>
      </p:pic>
      <p:sp>
        <p:nvSpPr>
          <p:cNvPr id="8" name="Rectángulo de esquina redondeada 3"/>
          <p:cNvSpPr/>
          <p:nvPr/>
        </p:nvSpPr>
        <p:spPr>
          <a:xfrm>
            <a:off x="3774091" y="2552880"/>
            <a:ext cx="2881587" cy="63991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de esquina redondeada 3"/>
          <p:cNvSpPr/>
          <p:nvPr/>
        </p:nvSpPr>
        <p:spPr>
          <a:xfrm>
            <a:off x="8043041" y="2347368"/>
            <a:ext cx="4013200" cy="127983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55679" y="3892329"/>
            <a:ext cx="4666523" cy="2868574"/>
          </a:xfrm>
          <a:prstGeom prst="rect">
            <a:avLst/>
          </a:prstGeom>
        </p:spPr>
      </p:pic>
      <p:sp>
        <p:nvSpPr>
          <p:cNvPr id="11" name="Rectángulo de esquina redondeada 3"/>
          <p:cNvSpPr/>
          <p:nvPr/>
        </p:nvSpPr>
        <p:spPr>
          <a:xfrm>
            <a:off x="9798202" y="5787439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de esquina redondeada 3"/>
          <p:cNvSpPr/>
          <p:nvPr/>
        </p:nvSpPr>
        <p:spPr>
          <a:xfrm>
            <a:off x="8752492" y="6199094"/>
            <a:ext cx="691931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de esquina redondeada 3"/>
          <p:cNvSpPr/>
          <p:nvPr/>
        </p:nvSpPr>
        <p:spPr>
          <a:xfrm>
            <a:off x="6519041" y="3855438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53276" y="183931"/>
            <a:ext cx="712075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Complementos en VSC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7455" y="3090903"/>
            <a:ext cx="4733365" cy="6761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7455" y="836713"/>
            <a:ext cx="2297526" cy="6300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7455" y="2317376"/>
            <a:ext cx="2458891" cy="699247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5487276" y="3337034"/>
            <a:ext cx="248744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npm install standard -D</a:t>
            </a:r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7455" y="3867196"/>
            <a:ext cx="5686185" cy="2213002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4988034" y="6297448"/>
            <a:ext cx="554420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falta ponerlo en la configuración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23483" y="183931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5785" y="277133"/>
            <a:ext cx="9643463" cy="4464423"/>
          </a:xfrm>
          <a:prstGeom prst="rect">
            <a:avLst/>
          </a:prstGeom>
        </p:spPr>
      </p:pic>
      <p:sp>
        <p:nvSpPr>
          <p:cNvPr id="4" name="Rectángulo de esquina redondeada 3"/>
          <p:cNvSpPr/>
          <p:nvPr/>
        </p:nvSpPr>
        <p:spPr>
          <a:xfrm>
            <a:off x="8395248" y="430774"/>
            <a:ext cx="1734207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3"/>
          <p:cNvSpPr/>
          <p:nvPr/>
        </p:nvSpPr>
        <p:spPr>
          <a:xfrm>
            <a:off x="121745" y="4326699"/>
            <a:ext cx="1760483" cy="26596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72470" y="3343607"/>
            <a:ext cx="2981405" cy="1659751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74957" y="4825867"/>
            <a:ext cx="4104191" cy="1837029"/>
          </a:xfrm>
          <a:prstGeom prst="rect">
            <a:avLst/>
          </a:prstGeom>
        </p:spPr>
      </p:pic>
      <p:sp>
        <p:nvSpPr>
          <p:cNvPr id="8" name="Rectángulo de esquina redondeada 3"/>
          <p:cNvSpPr/>
          <p:nvPr/>
        </p:nvSpPr>
        <p:spPr>
          <a:xfrm>
            <a:off x="7443952" y="5669970"/>
            <a:ext cx="4603531" cy="83527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1635" y="870673"/>
            <a:ext cx="2397419" cy="614723"/>
          </a:xfrm>
          <a:prstGeom prst="rect">
            <a:avLst/>
          </a:prstGeom>
        </p:spPr>
      </p:pic>
      <p:sp>
        <p:nvSpPr>
          <p:cNvPr id="4" name="Cuadro de texto 2"/>
          <p:cNvSpPr txBox="1"/>
          <p:nvPr/>
        </p:nvSpPr>
        <p:spPr>
          <a:xfrm>
            <a:off x="305676" y="336331"/>
            <a:ext cx="712075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Complementos en VSC</a:t>
            </a:r>
            <a:endParaRPr 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3413" y="1761133"/>
            <a:ext cx="5316483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instalamos axios (que no faltaba todavía).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7013903" y="2676574"/>
            <a:ext cx="179026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npm install axios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5676" y="2218853"/>
            <a:ext cx="6219269" cy="27475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60748" y="3166241"/>
            <a:ext cx="5286834" cy="3429000"/>
          </a:xfrm>
          <a:prstGeom prst="rect">
            <a:avLst/>
          </a:prstGeom>
        </p:spPr>
      </p:pic>
      <p:sp>
        <p:nvSpPr>
          <p:cNvPr id="12" name="Rectángulo de esquina redondeada 3"/>
          <p:cNvSpPr/>
          <p:nvPr/>
        </p:nvSpPr>
        <p:spPr>
          <a:xfrm>
            <a:off x="5902436" y="5293710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de esquina redondeada 3"/>
          <p:cNvSpPr/>
          <p:nvPr/>
        </p:nvSpPr>
        <p:spPr>
          <a:xfrm>
            <a:off x="6096000" y="4312744"/>
            <a:ext cx="1524000" cy="19589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de esquina redondeada 3"/>
          <p:cNvSpPr/>
          <p:nvPr/>
        </p:nvSpPr>
        <p:spPr>
          <a:xfrm>
            <a:off x="9248228" y="3270469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de esquina redondeada 3"/>
          <p:cNvSpPr/>
          <p:nvPr/>
        </p:nvSpPr>
        <p:spPr>
          <a:xfrm>
            <a:off x="8652642" y="4800025"/>
            <a:ext cx="1524000" cy="6600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967828" y="271517"/>
            <a:ext cx="6945586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REPASO JAVASCRIPT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556172" y="1068552"/>
            <a:ext cx="11193517" cy="503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s-ES"/>
              <a:t>Generamos un fichero html.</a:t>
            </a:r>
          </a:p>
          <a:p>
            <a:r>
              <a:rPr lang="es-ES"/>
              <a:t>Ponemos un texto como h1 en el Body y seguido otro como p para observar como se ven en una página.</a:t>
            </a:r>
          </a:p>
          <a:p>
            <a:endParaRPr lang="es-ES"/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s-ES"/>
              <a:t>Para usar Javascript, podemos hacerlo poniendo script en el header del fichero HTML y le ponemos un texto en un alert para ver como se ve en la página.</a:t>
            </a:r>
          </a:p>
          <a:p>
            <a:endParaRPr lang="es-ES"/>
          </a:p>
          <a:p>
            <a:r>
              <a:rPr lang="es-ES"/>
              <a:t>El texto del alert, ha de ir en un paréntesis y comillas simples ' texto ' y después ;     (''); </a:t>
            </a:r>
          </a:p>
          <a:p>
            <a:pPr algn="ctr"/>
            <a:r>
              <a:rPr lang="es-ES"/>
              <a:t>alert('texto');</a:t>
            </a:r>
          </a:p>
          <a:p>
            <a:endParaRPr lang="es-ES"/>
          </a:p>
          <a:p>
            <a:r>
              <a:rPr lang="es-ES"/>
              <a:t>Otra forma de usar Javascript, es hacer un fichero externo con extensión .js y linkar el html con el js.</a:t>
            </a:r>
          </a:p>
          <a:p>
            <a:r>
              <a:rPr lang="es-ES"/>
              <a:t>cortamos el alert y lo pegamos en el archivo .js</a:t>
            </a:r>
          </a:p>
          <a:p>
            <a:r>
              <a:rPr lang="es-ES"/>
              <a:t>Y en el html ponemos el link al archivo .js                   &lt;script src="main.js"&gt;</a:t>
            </a:r>
          </a:p>
          <a:p>
            <a:r>
              <a:rPr lang="es-ES"/>
              <a:t>También ele podemos indicar el tipo del js                  type="text/javascript"  </a:t>
            </a:r>
          </a:p>
          <a:p>
            <a:endParaRPr lang="es-ES"/>
          </a:p>
          <a:p>
            <a:endParaRPr lang="es-ES"/>
          </a:p>
          <a:p>
            <a:pPr algn="ctr"/>
            <a:r>
              <a:rPr lang="es-ES"/>
              <a:t>&lt;script src="main.js" type="text/javascript"&gt;</a:t>
            </a:r>
          </a:p>
          <a:p>
            <a:pPr algn="ctr"/>
            <a:r>
              <a:rPr lang="es-ES"/>
              <a:t>    </a:t>
            </a:r>
          </a:p>
          <a:p>
            <a:pPr algn="ctr"/>
            <a:r>
              <a:rPr lang="es-ES"/>
              <a:t> &lt;/script&gt;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381000" y="464207"/>
            <a:ext cx="265386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Variables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51069" y="893379"/>
            <a:ext cx="11298620" cy="557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son como cajas para guardar información.</a:t>
            </a:r>
          </a:p>
          <a:p>
            <a:endParaRPr lang="es-ES"/>
          </a:p>
          <a:p>
            <a:r>
              <a:rPr lang="es-ES"/>
              <a:t>var</a:t>
            </a:r>
          </a:p>
          <a:p>
            <a:r>
              <a:rPr lang="es-ES"/>
              <a:t>let</a:t>
            </a:r>
          </a:p>
          <a:p>
            <a:r>
              <a:rPr lang="es-ES"/>
              <a:t>const</a:t>
            </a:r>
          </a:p>
          <a:p>
            <a:endParaRPr lang="es-ES"/>
          </a:p>
          <a:p>
            <a:r>
              <a:rPr lang="es-ES"/>
              <a:t>var nombre="Fidel Manuel"</a:t>
            </a:r>
          </a:p>
          <a:p>
            <a:endParaRPr lang="es-ES"/>
          </a:p>
          <a:p>
            <a:r>
              <a:rPr lang="es-ES"/>
              <a:t>variable</a:t>
            </a:r>
          </a:p>
          <a:p>
            <a:endParaRPr lang="es-ES"/>
          </a:p>
          <a:p>
            <a:r>
              <a:rPr lang="es-ES"/>
              <a:t>nombre de la variable</a:t>
            </a:r>
          </a:p>
          <a:p>
            <a:endParaRPr lang="es-ES"/>
          </a:p>
          <a:p>
            <a:r>
              <a:rPr lang="es-ES"/>
              <a:t>valor de la variable</a:t>
            </a:r>
          </a:p>
          <a:p>
            <a:endParaRPr lang="es-ES"/>
          </a:p>
          <a:p>
            <a:endParaRPr lang="es-ES"/>
          </a:p>
          <a:p>
            <a:pPr algn="ctr"/>
            <a:r>
              <a:rPr lang="es-ES"/>
              <a:t>alert('Texto_prueba');</a:t>
            </a:r>
          </a:p>
          <a:p>
            <a:pPr algn="ctr"/>
            <a:endParaRPr lang="es-ES"/>
          </a:p>
          <a:p>
            <a:pPr algn="ctr"/>
            <a:r>
              <a:rPr lang="es-ES"/>
              <a:t>let nombre="Fidel Manuel";</a:t>
            </a:r>
          </a:p>
          <a:p>
            <a:pPr algn="ctr"/>
            <a:endParaRPr lang="es-ES"/>
          </a:p>
          <a:p>
            <a:pPr algn="ctr"/>
            <a:r>
              <a:rPr lang="es-ES"/>
              <a:t>console.log (nombre);</a:t>
            </a:r>
          </a:p>
        </p:txBody>
      </p:sp>
      <p:cxnSp>
        <p:nvCxnSpPr>
          <p:cNvPr id="5" name="Conector doblado 3 4"/>
          <p:cNvCxnSpPr/>
          <p:nvPr/>
        </p:nvCxnSpPr>
        <p:spPr>
          <a:xfrm flipH="1" flipV="1">
            <a:off x="451069" y="2847613"/>
            <a:ext cx="0" cy="36680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oblado 3 5"/>
          <p:cNvCxnSpPr/>
          <p:nvPr/>
        </p:nvCxnSpPr>
        <p:spPr>
          <a:xfrm flipH="1" flipV="1">
            <a:off x="1475828" y="2847613"/>
            <a:ext cx="0" cy="708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oblado 3 6"/>
          <p:cNvCxnSpPr/>
          <p:nvPr/>
        </p:nvCxnSpPr>
        <p:spPr>
          <a:xfrm flipV="1">
            <a:off x="2334172" y="2934138"/>
            <a:ext cx="700690" cy="1427655"/>
          </a:xfrm>
          <a:prstGeom prst="bentConnector3">
            <a:avLst>
              <a:gd name="adj1" fmla="val 99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88694" y="5013312"/>
            <a:ext cx="4067548" cy="15454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1189" y="337339"/>
            <a:ext cx="4948518" cy="48870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47147" y="473635"/>
            <a:ext cx="4218534" cy="4894729"/>
          </a:xfrm>
          <a:prstGeom prst="rect">
            <a:avLst/>
          </a:prstGeom>
        </p:spPr>
      </p:pic>
      <p:sp>
        <p:nvSpPr>
          <p:cNvPr id="4" name="Rectángulo de esquina redondeada 3"/>
          <p:cNvSpPr/>
          <p:nvPr/>
        </p:nvSpPr>
        <p:spPr>
          <a:xfrm>
            <a:off x="337207" y="1059793"/>
            <a:ext cx="3503448" cy="2364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5"/>
          <p:cNvSpPr/>
          <p:nvPr/>
        </p:nvSpPr>
        <p:spPr>
          <a:xfrm>
            <a:off x="6725061" y="4440488"/>
            <a:ext cx="3021725" cy="1116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de esquina redondeada 3"/>
          <p:cNvSpPr/>
          <p:nvPr/>
        </p:nvSpPr>
        <p:spPr>
          <a:xfrm>
            <a:off x="2360500" y="1375103"/>
            <a:ext cx="1672896" cy="2364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3"/>
          <p:cNvSpPr/>
          <p:nvPr/>
        </p:nvSpPr>
        <p:spPr>
          <a:xfrm>
            <a:off x="235659" y="4251434"/>
            <a:ext cx="1672896" cy="1116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de esquina redondeada 3"/>
          <p:cNvSpPr/>
          <p:nvPr/>
        </p:nvSpPr>
        <p:spPr>
          <a:xfrm>
            <a:off x="8778817" y="1922517"/>
            <a:ext cx="1672896" cy="3286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de esquina redondeada 3"/>
          <p:cNvSpPr/>
          <p:nvPr/>
        </p:nvSpPr>
        <p:spPr>
          <a:xfrm>
            <a:off x="9341069" y="2251171"/>
            <a:ext cx="1226206" cy="3286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de esquina redondeada 3"/>
          <p:cNvSpPr/>
          <p:nvPr/>
        </p:nvSpPr>
        <p:spPr>
          <a:xfrm>
            <a:off x="9341068" y="3594743"/>
            <a:ext cx="1226206" cy="3286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 de texto 10"/>
          <p:cNvSpPr txBox="1"/>
          <p:nvPr/>
        </p:nvSpPr>
        <p:spPr>
          <a:xfrm>
            <a:off x="521189" y="5706772"/>
            <a:ext cx="507474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C:\Users\fidel\ProyectosVUE1&gt;npm init vue@latest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224455" y="305856"/>
            <a:ext cx="8534400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 nombre="Fidel Manuel";</a:t>
            </a:r>
          </a:p>
          <a:p>
            <a:r>
              <a:rPr lang="en-US"/>
              <a:t>let altura= 190;</a:t>
            </a:r>
          </a:p>
          <a:p>
            <a:endParaRPr lang="en-US"/>
          </a:p>
          <a:p>
            <a:r>
              <a:rPr lang="en-US"/>
              <a:t>document.write(nombre);</a:t>
            </a:r>
          </a:p>
          <a:p>
            <a:r>
              <a:rPr lang="en-US"/>
              <a:t>document.write(altura);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33603" y="175172"/>
            <a:ext cx="5125250" cy="1298602"/>
          </a:xfrm>
          <a:prstGeom prst="rect">
            <a:avLst/>
          </a:prstGeom>
        </p:spPr>
      </p:pic>
      <p:cxnSp>
        <p:nvCxnSpPr>
          <p:cNvPr id="5" name="Conector doblado 3 4"/>
          <p:cNvCxnSpPr/>
          <p:nvPr/>
        </p:nvCxnSpPr>
        <p:spPr>
          <a:xfrm flipV="1">
            <a:off x="3770586" y="735724"/>
            <a:ext cx="863017" cy="560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oblado 3 5"/>
          <p:cNvCxnSpPr/>
          <p:nvPr/>
        </p:nvCxnSpPr>
        <p:spPr>
          <a:xfrm flipV="1">
            <a:off x="3639207" y="902138"/>
            <a:ext cx="2005724" cy="700690"/>
          </a:xfrm>
          <a:prstGeom prst="bentConnector3">
            <a:avLst>
              <a:gd name="adj1" fmla="val 3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oblado 3 6"/>
          <p:cNvCxnSpPr/>
          <p:nvPr/>
        </p:nvCxnSpPr>
        <p:spPr>
          <a:xfrm>
            <a:off x="1887483" y="297793"/>
            <a:ext cx="1392620" cy="840828"/>
          </a:xfrm>
          <a:prstGeom prst="bentConnector3">
            <a:avLst>
              <a:gd name="adj1" fmla="val -55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oblado 3 7"/>
          <p:cNvCxnSpPr/>
          <p:nvPr/>
        </p:nvCxnSpPr>
        <p:spPr>
          <a:xfrm>
            <a:off x="1869966" y="910897"/>
            <a:ext cx="1318172" cy="840828"/>
          </a:xfrm>
          <a:prstGeom prst="bentConnector3">
            <a:avLst>
              <a:gd name="adj1" fmla="val -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 de texto 8"/>
          <p:cNvSpPr txBox="1"/>
          <p:nvPr/>
        </p:nvSpPr>
        <p:spPr>
          <a:xfrm>
            <a:off x="1598448" y="1988207"/>
            <a:ext cx="6963104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Nos devolverá en la página el valor de las variables de las que hemos indicado el nombre (nombre , altura)</a:t>
            </a:r>
            <a:endParaRPr 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1005490" y="3251731"/>
            <a:ext cx="8534400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 nombre="Fidel Manuel";</a:t>
            </a:r>
          </a:p>
          <a:p>
            <a:r>
              <a:rPr lang="en-US"/>
              <a:t>let altura= 190;</a:t>
            </a:r>
          </a:p>
          <a:p>
            <a:endParaRPr lang="en-US"/>
          </a:p>
          <a:p>
            <a:r>
              <a:rPr lang="en-US"/>
              <a:t>let concatenacion =nombre + " " +altura;</a:t>
            </a:r>
          </a:p>
          <a:p>
            <a:endParaRPr lang="en-US"/>
          </a:p>
          <a:p>
            <a:r>
              <a:rPr lang="en-US"/>
              <a:t>document.write(concatenacion);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80000" y="3251731"/>
            <a:ext cx="6067413" cy="1080063"/>
          </a:xfrm>
          <a:prstGeom prst="rect">
            <a:avLst/>
          </a:prstGeom>
        </p:spPr>
      </p:pic>
      <p:sp>
        <p:nvSpPr>
          <p:cNvPr id="12" name="Cuadro de texto 11"/>
          <p:cNvSpPr txBox="1"/>
          <p:nvPr/>
        </p:nvSpPr>
        <p:spPr>
          <a:xfrm>
            <a:off x="2010103" y="5088062"/>
            <a:ext cx="6761655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Ahora vamos a concatenar el valor de las dos variables ; lo que hacemos es crear una variable nueva (la llamamos concatenacion) </a:t>
            </a:r>
          </a:p>
          <a:p>
            <a:r>
              <a:rPr lang="es-ES"/>
              <a:t>y le ponemos un espacio para que se vea separado el valor de la variable nombre y el valor de la variable altura</a:t>
            </a:r>
          </a:p>
          <a:p>
            <a:r>
              <a:rPr lang="es-ES"/>
              <a:t>           </a:t>
            </a:r>
            <a:r>
              <a:rPr lang="en-US"/>
              <a:t>let concatenacion =nombre + " " +altura;</a:t>
            </a:r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60699" y="2906485"/>
            <a:ext cx="5870602" cy="1045029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>
          <a:xfrm>
            <a:off x="7097707" y="6160819"/>
            <a:ext cx="2172137" cy="6411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espacio entre valores de las variables " "</a:t>
            </a:r>
            <a:endParaRPr lang="en-US"/>
          </a:p>
        </p:txBody>
      </p:sp>
      <p:sp>
        <p:nvSpPr>
          <p:cNvPr id="16" name="Cuadro de texto 15"/>
          <p:cNvSpPr txBox="1"/>
          <p:nvPr/>
        </p:nvSpPr>
        <p:spPr>
          <a:xfrm>
            <a:off x="310931" y="6323724"/>
            <a:ext cx="1996966" cy="36680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unir los valores +</a:t>
            </a:r>
            <a:endParaRPr lang="en-US"/>
          </a:p>
        </p:txBody>
      </p:sp>
      <p:cxnSp>
        <p:nvCxnSpPr>
          <p:cNvPr id="17" name="Conector doblado 3 16"/>
          <p:cNvCxnSpPr/>
          <p:nvPr/>
        </p:nvCxnSpPr>
        <p:spPr>
          <a:xfrm flipH="1">
            <a:off x="2010103" y="6481379"/>
            <a:ext cx="3293242" cy="70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oblado 3 17"/>
          <p:cNvCxnSpPr/>
          <p:nvPr/>
        </p:nvCxnSpPr>
        <p:spPr>
          <a:xfrm>
            <a:off x="5574863" y="6433207"/>
            <a:ext cx="1522844" cy="167109"/>
          </a:xfrm>
          <a:prstGeom prst="bentConnector3">
            <a:avLst>
              <a:gd name="adj1" fmla="val 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91966" y="87586"/>
            <a:ext cx="9932276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 forma de trabajar con document.write no es óptima, así que propondremos otra:</a:t>
            </a:r>
          </a:p>
          <a:p>
            <a:endParaRPr lang="es-ES"/>
          </a:p>
          <a:p>
            <a:r>
              <a:rPr lang="es-ES"/>
              <a:t> 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7268" y="668857"/>
            <a:ext cx="4541809" cy="1500419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214586" y="2198414"/>
            <a:ext cx="11193518" cy="3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Lo que haremos es añadir en el archivo html al que le añadimos un atributo de identificación ID llamdo datos para sacar el página lo que queramos.</a:t>
            </a:r>
          </a:p>
          <a:p>
            <a:r>
              <a:rPr lang="es-ES"/>
              <a:t>En el archivo de js borramos el document.write y usamos getElementbyId indicando datos como ID y dentro en el html ponemos todo lo que queremos sacar en la página.</a:t>
            </a:r>
          </a:p>
          <a:p>
            <a:endParaRPr lang="es-ES"/>
          </a:p>
          <a:p>
            <a:r>
              <a:rPr lang="es-ES"/>
              <a:t>Generamos una variable nueva llamándole datos y dentro la pasamos el valor del div con Id llamado datos.</a:t>
            </a:r>
          </a:p>
          <a:p>
            <a:pPr algn="ctr"/>
            <a:r>
              <a:rPr lang="es-ES"/>
              <a:t>var datos = document.getElementById("datos");</a:t>
            </a:r>
          </a:p>
          <a:p>
            <a:pPr algn="ctr"/>
            <a:endParaRPr lang="es-ES"/>
          </a:p>
          <a:p>
            <a:r>
              <a:rPr lang="es-ES"/>
              <a:t>De esta forma ,ya tenemos guardado el valor de datos y ahora lo mostramos en la página.</a:t>
            </a:r>
          </a:p>
          <a:p>
            <a:endParaRPr lang="es-ES"/>
          </a:p>
          <a:p>
            <a:r>
              <a:rPr lang="es-ES"/>
              <a:t>En la página no se mostrará , a menos que pongamos el script después de la variable datos, porque si no , leerá antes el script de estar creada esa variable y no se verá el resultado.</a:t>
            </a:r>
          </a:p>
          <a:p>
            <a:r>
              <a:rPr lang="es-ES"/>
              <a:t>La pondremos al final del body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9681" y="175172"/>
            <a:ext cx="6247119" cy="4318427"/>
            <a:chOff x="169681" y="175172"/>
            <a:chExt cx="6247119" cy="4318427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69681" y="175172"/>
              <a:ext cx="6247119" cy="4318427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024608" y="3179563"/>
              <a:ext cx="814508" cy="691563"/>
            </a:xfrm>
            <a:prstGeom prst="rect">
              <a:avLst/>
            </a:prstGeom>
          </p:spPr>
        </p:pic>
      </p:grpSp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/>
          <p:cNvGrpSpPr/>
          <p:nvPr/>
        </p:nvGrpSpPr>
        <p:grpSpPr>
          <a:xfrm>
            <a:off x="5357656" y="1932026"/>
            <a:ext cx="6977102" cy="4833257"/>
            <a:chOff x="5357656" y="1932026"/>
            <a:chExt cx="6977102" cy="483325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357656" y="1932026"/>
              <a:ext cx="6977102" cy="4833257"/>
            </a:xfrm>
            <a:prstGeom prst="rect">
              <a:avLst/>
            </a:prstGeom>
          </p:spPr>
        </p:pic>
        <p:pic>
          <p:nvPicPr>
            <p:cNvPr id="6" name="Imagen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849091" y="5004859"/>
              <a:ext cx="814508" cy="691563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9530" y="5004859"/>
            <a:ext cx="4479586" cy="16971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97069" y="183931"/>
            <a:ext cx="9476827" cy="338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 esa forma añadiremos al div de datos todo lo que vayamos poniendo desde el archivo de javascript</a:t>
            </a:r>
          </a:p>
          <a:p>
            <a:endParaRPr lang="es-ES"/>
          </a:p>
          <a:p>
            <a:endParaRPr lang="es-ES"/>
          </a:p>
          <a:p>
            <a:r>
              <a:rPr lang="es-ES"/>
              <a:t>Incluso, podemos usar lo que se conoce como Template de Script de javascript que es usando las comillas invertidas podemos poner todo el html que queramos .</a:t>
            </a:r>
          </a:p>
          <a:p>
            <a:r>
              <a:rPr lang="es-ES"/>
              <a:t>Son plantillas dentro de variables que luego se utilizan en una Vista.</a:t>
            </a:r>
          </a:p>
          <a:p>
            <a:endParaRPr lang="es-ES"/>
          </a:p>
          <a:p>
            <a:r>
              <a:rPr lang="es-ES"/>
              <a:t>De esta forma vamos haciendo Templates de strings que se pueden usar en una Vista .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1758731" y="3429001"/>
            <a:ext cx="8534400" cy="31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/*document.write(concatenacion);*/</a:t>
            </a:r>
          </a:p>
          <a:p>
            <a:endParaRPr lang="en-US"/>
          </a:p>
          <a:p>
            <a:r>
              <a:rPr lang="en-US">
                <a:solidFill>
                  <a:schemeClr val="accent6"/>
                </a:solidFill>
              </a:rPr>
              <a:t>/*document.getElementById("datos");*/</a:t>
            </a:r>
          </a:p>
          <a:p>
            <a:endParaRPr lang="en-US"/>
          </a:p>
          <a:p>
            <a:r>
              <a:rPr lang="en-US"/>
              <a:t>let datos= document.getElementById("datos");</a:t>
            </a:r>
          </a:p>
          <a:p>
            <a:r>
              <a:rPr lang="en-US">
                <a:solidFill>
                  <a:schemeClr val="accent6"/>
                </a:solidFill>
              </a:rPr>
              <a:t>/*datos.innerHTML = concatenacion;*/</a:t>
            </a:r>
          </a:p>
          <a:p>
            <a:r>
              <a:rPr lang="en-US"/>
              <a:t>datos.innerHTML = `</a:t>
            </a:r>
          </a:p>
          <a:p>
            <a:r>
              <a:rPr lang="en-US"/>
              <a:t>&lt;h1&gt;Template Script&lt;/h1&gt;</a:t>
            </a:r>
          </a:p>
          <a:p>
            <a:r>
              <a:rPr lang="en-US"/>
              <a:t>&lt;h2&gt;Me llamo ${nombre}&lt;/h2&gt;</a:t>
            </a:r>
          </a:p>
          <a:p>
            <a:r>
              <a:rPr lang="en-US"/>
              <a:t>&lt;h3&gt;Mido ${altura} cm&lt;/h3&gt;`;</a:t>
            </a:r>
          </a:p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74534" y="3649803"/>
            <a:ext cx="3557708" cy="28891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381000" y="341586"/>
            <a:ext cx="5307724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(ESTRUCTURAS DE CONTROL) Condicionales</a:t>
            </a:r>
            <a:endParaRPr 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363483" y="797034"/>
            <a:ext cx="10930759" cy="53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lo usamos dentro del archivo .js </a:t>
            </a:r>
          </a:p>
          <a:p>
            <a:endParaRPr lang="es-ES"/>
          </a:p>
          <a:p>
            <a:r>
              <a:rPr lang="es-ES"/>
              <a:t>Escribimos </a:t>
            </a:r>
          </a:p>
          <a:p>
            <a:r>
              <a:rPr lang="es-ES"/>
              <a:t>if (altura &gt;=190){</a:t>
            </a:r>
          </a:p>
          <a:p>
            <a:r>
              <a:rPr lang="es-ES"/>
              <a:t>    datos.innerHTML = `&lt;h1&gt; Eres una persona ALTA&lt;/h1&gt;`}</a:t>
            </a:r>
          </a:p>
          <a:p>
            <a:r>
              <a:rPr lang="es-ES"/>
              <a:t>Si lo escribimos así, reemplazará el texto por esto último.</a:t>
            </a:r>
          </a:p>
          <a:p>
            <a:endParaRPr lang="es-ES"/>
          </a:p>
          <a:p>
            <a:r>
              <a:rPr lang="es-ES"/>
              <a:t>Para que siga conservando el texto anterior y le añada el nuevo,</a:t>
            </a:r>
          </a:p>
          <a:p>
            <a:r>
              <a:rPr lang="es-ES"/>
              <a:t>lo escribiremos así</a:t>
            </a:r>
          </a:p>
          <a:p>
            <a:endParaRPr lang="es-ES"/>
          </a:p>
          <a:p>
            <a:r>
              <a:rPr lang="es-ES"/>
              <a:t>if (altura &gt;=190)</a:t>
            </a:r>
          </a:p>
          <a:p>
            <a:r>
              <a:rPr lang="es-ES"/>
              <a:t>{datos.innerHTML + = `&lt;h1&gt; Eres una persona ALTA&lt;/h1&gt;`}</a:t>
            </a:r>
          </a:p>
          <a:p>
            <a:r>
              <a:rPr lang="es-ES"/>
              <a:t>else</a:t>
            </a:r>
          </a:p>
          <a:p>
            <a:r>
              <a:rPr lang="es-ES"/>
              <a:t>{datos.innerHTML += '&lt;h1&gt;Eres una persona BAJITA&lt;/h1&gt;';}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`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63669" y="4242712"/>
            <a:ext cx="4530573" cy="13067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19624" y="5617502"/>
            <a:ext cx="3665284" cy="9681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1000" y="5089540"/>
            <a:ext cx="3269331" cy="1235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73394" y="5707080"/>
            <a:ext cx="3150454" cy="968188"/>
          </a:xfrm>
          <a:prstGeom prst="rect">
            <a:avLst/>
          </a:prstGeom>
        </p:spPr>
      </p:pic>
      <p:sp>
        <p:nvSpPr>
          <p:cNvPr id="11" name="Cuadro de texto 10"/>
          <p:cNvSpPr txBox="1"/>
          <p:nvPr/>
        </p:nvSpPr>
        <p:spPr>
          <a:xfrm>
            <a:off x="6886291" y="2627587"/>
            <a:ext cx="5044965" cy="118976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 i="1"/>
              <a:t>Si el valor de la variable altura es igual o mayor a 190, pondrá en la página Eres una persona ALTA.</a:t>
            </a:r>
          </a:p>
          <a:p>
            <a:r>
              <a:rPr lang="es-ES" i="1"/>
              <a:t>Si el valor de la variable altura es menor a 190, pondrá en la página Esres una persona BAJITA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4"/>
          <p:cNvSpPr txBox="1"/>
          <p:nvPr/>
        </p:nvSpPr>
        <p:spPr>
          <a:xfrm>
            <a:off x="433552" y="96344"/>
            <a:ext cx="11359930" cy="6401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(ESTRUCTURAS DE CONTROL) Bucles, Iteradores o Ciclos</a:t>
            </a:r>
          </a:p>
          <a:p>
            <a:endParaRPr lang="es-ES"/>
          </a:p>
          <a:p>
            <a:r>
              <a:rPr lang="es-ES"/>
              <a:t>Repetir la ejecución de un grupo de instrucciones mientras una condición no se cumple.</a:t>
            </a:r>
          </a:p>
          <a:p>
            <a:endParaRPr lang="es-ES"/>
          </a:p>
          <a:p>
            <a:r>
              <a:rPr lang="es-ES"/>
              <a:t>Bucle for </a:t>
            </a:r>
          </a:p>
          <a:p>
            <a:r>
              <a:rPr lang="es-ES"/>
              <a:t>lo primero es dar la variable que la inicializa (la variable i tiene un valor de cero)</a:t>
            </a:r>
          </a:p>
          <a:p>
            <a:endParaRPr lang="es-ES"/>
          </a:p>
          <a:p>
            <a:r>
              <a:rPr lang="es-ES"/>
              <a:t>for(let i = 0; </a:t>
            </a:r>
            <a:r>
              <a:rPr lang="es-ES" i="1"/>
              <a:t>i&lt;=2020</a:t>
            </a:r>
            <a:r>
              <a:rPr lang="es-ES"/>
              <a:t>; )</a:t>
            </a:r>
          </a:p>
          <a:p>
            <a:endParaRPr lang="es-ES"/>
          </a:p>
          <a:p>
            <a:r>
              <a:rPr lang="es-ES"/>
              <a:t>El segundo parámetro que recibe el bucle for es la condición (la variable i tiene un valor menor o igual a 2020)</a:t>
            </a:r>
          </a:p>
          <a:p>
            <a:r>
              <a:rPr lang="es-ES"/>
              <a:t>for(let i = 0; i&lt;=2020; )</a:t>
            </a:r>
          </a:p>
          <a:p>
            <a:endParaRPr lang="es-ES"/>
          </a:p>
          <a:p>
            <a:r>
              <a:rPr lang="es-ES"/>
              <a:t>El tercer parámetro es el incrementador (mientras que i tenga un valor igual o menor a 2020 ,que el valor de i vaya sumando uno (i ++)</a:t>
            </a:r>
          </a:p>
          <a:p>
            <a:r>
              <a:rPr lang="es-ES"/>
              <a:t>for(let i = 0; i&lt;=2020; i++)</a:t>
            </a:r>
          </a:p>
          <a:p>
            <a:endParaRPr lang="es-ES"/>
          </a:p>
          <a:p>
            <a:r>
              <a:rPr lang="es-ES"/>
              <a:t>De esta manera dentro de las llaves se va a ir ejecutando un bloque de instrucciones hasta que la condición (i&lt;=2020) deje de cumplirse</a:t>
            </a:r>
          </a:p>
          <a:p>
            <a:endParaRPr lang="es-ES"/>
          </a:p>
          <a:p>
            <a:r>
              <a:rPr lang="es-ES"/>
              <a:t>for(let i = 0; i&lt;=2020; i++){datos.innerHTML += "&lt;h2&gt;Estamos en el año: "+i";}</a:t>
            </a:r>
          </a:p>
          <a:p>
            <a:endParaRPr lang="es-ES"/>
          </a:p>
          <a:p>
            <a:r>
              <a:rPr lang="es-ES"/>
              <a:t>con esto le estamos diciendo que ponga en la página que mientras se cumpla que el valor de i sea menor o igual a 2020 , el valor de i se vaya incrementando en uno y lo ponga en la página desde 0 a 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302172" y="157655"/>
            <a:ext cx="6998138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Se estará repitiendo la instrucción de que muestre los años de uno en uno (por el incremento) desde 0 al 2020</a:t>
            </a:r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6665" y="1041620"/>
            <a:ext cx="2712645" cy="53090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81962" y="1243068"/>
            <a:ext cx="2340628" cy="1029123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4917966" y="3932621"/>
            <a:ext cx="5885792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Si queremos ver solo los resultados del 2000 al 2020, bastará</a:t>
            </a:r>
          </a:p>
          <a:p>
            <a:r>
              <a:rPr lang="es-ES"/>
              <a:t>con cambiar el valor inicial de i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4152900" y="4801822"/>
            <a:ext cx="7415924" cy="36680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for(let i = 0; i&lt;=2020; i++){datos.innerHTML += "&lt;h2&gt;Estamos en el año: "+i;};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293414" y="245241"/>
            <a:ext cx="324944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Funciones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381000" y="700690"/>
            <a:ext cx="11421242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 ponemos de esta forma:</a:t>
            </a:r>
          </a:p>
          <a:p>
            <a:endParaRPr lang="es-ES"/>
          </a:p>
          <a:p>
            <a:r>
              <a:rPr lang="es-ES"/>
              <a:t>function MuestraMiNombre(nombre, altura) {}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1440793" y="1830552"/>
            <a:ext cx="1488966" cy="51897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nombre de la función</a:t>
            </a:r>
            <a:endParaRPr lang="en-US" sz="1400"/>
          </a:p>
        </p:txBody>
      </p:sp>
      <p:sp>
        <p:nvSpPr>
          <p:cNvPr id="6" name="Cuadro de texto 4"/>
          <p:cNvSpPr txBox="1"/>
          <p:nvPr/>
        </p:nvSpPr>
        <p:spPr>
          <a:xfrm>
            <a:off x="218090" y="1830552"/>
            <a:ext cx="1059794" cy="3056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 función</a:t>
            </a:r>
            <a:endParaRPr lang="en-US" sz="1400"/>
          </a:p>
        </p:txBody>
      </p:sp>
      <p:sp>
        <p:nvSpPr>
          <p:cNvPr id="7" name="Cuadro de texto 4"/>
          <p:cNvSpPr txBox="1"/>
          <p:nvPr/>
        </p:nvSpPr>
        <p:spPr>
          <a:xfrm>
            <a:off x="3092668" y="1830552"/>
            <a:ext cx="1488966" cy="115905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parámetros o variables que le pasamos a la función--estos serán locales</a:t>
            </a:r>
            <a:endParaRPr lang="en-US" sz="1400"/>
          </a:p>
        </p:txBody>
      </p:sp>
      <p:sp>
        <p:nvSpPr>
          <p:cNvPr id="8" name="Cuadro de texto 7"/>
          <p:cNvSpPr txBox="1"/>
          <p:nvPr/>
        </p:nvSpPr>
        <p:spPr>
          <a:xfrm>
            <a:off x="218090" y="3429000"/>
            <a:ext cx="11421241" cy="118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Dentro de la función podemos ejecutar un bloque de instrucciones .</a:t>
            </a:r>
          </a:p>
          <a:p>
            <a:endParaRPr lang="es-ES"/>
          </a:p>
          <a:p>
            <a:r>
              <a:rPr lang="es-ES"/>
              <a:t>Por ejemplo, lo que hemos hecho con el bucle, lo podemos hacer con la función.</a:t>
            </a:r>
          </a:p>
          <a:p>
            <a:r>
              <a:rPr lang="es-ES"/>
              <a:t>Comentaremos el bucle y lo vamos a hacer con función </a:t>
            </a:r>
            <a:endParaRPr lang="en-US"/>
          </a:p>
        </p:txBody>
      </p:sp>
      <p:cxnSp>
        <p:nvCxnSpPr>
          <p:cNvPr id="9" name="Conector doblado 3 8"/>
          <p:cNvCxnSpPr/>
          <p:nvPr/>
        </p:nvCxnSpPr>
        <p:spPr>
          <a:xfrm flipV="1">
            <a:off x="188310" y="1445172"/>
            <a:ext cx="297793" cy="490483"/>
          </a:xfrm>
          <a:prstGeom prst="bentConnector3">
            <a:avLst>
              <a:gd name="adj1" fmla="val -26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1 9"/>
          <p:cNvCxnSpPr/>
          <p:nvPr/>
        </p:nvCxnSpPr>
        <p:spPr>
          <a:xfrm flipH="1" flipV="1">
            <a:off x="2159000" y="1559034"/>
            <a:ext cx="0" cy="21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 10"/>
          <p:cNvCxnSpPr/>
          <p:nvPr/>
        </p:nvCxnSpPr>
        <p:spPr>
          <a:xfrm flipV="1">
            <a:off x="3437759" y="1559034"/>
            <a:ext cx="0" cy="3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 10"/>
          <p:cNvCxnSpPr/>
          <p:nvPr/>
        </p:nvCxnSpPr>
        <p:spPr>
          <a:xfrm flipV="1">
            <a:off x="4208518" y="1559034"/>
            <a:ext cx="0" cy="3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1918138" y="4833182"/>
            <a:ext cx="895481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</a:t>
            </a:r>
            <a:r>
              <a:rPr lang="en-US"/>
              <a:t>unction MuestraMiNombre (nombre, altura){let datos = document.getElementById ("datos");</a:t>
            </a:r>
          </a:p>
          <a:p>
            <a:r>
              <a:rPr lang="en-US"/>
              <a:t>datos.innerHTML = `</a:t>
            </a:r>
          </a:p>
          <a:p>
            <a:r>
              <a:rPr lang="en-US"/>
              <a:t>&lt;h1&gt;Template Script&lt;/h1&gt;</a:t>
            </a:r>
          </a:p>
          <a:p>
            <a:r>
              <a:rPr lang="en-US"/>
              <a:t>&lt;h2&gt;Me llamo ${nombre}&lt;/h2&gt;</a:t>
            </a:r>
          </a:p>
          <a:p>
            <a:r>
              <a:rPr lang="en-US"/>
              <a:t>&lt;h3&gt;Mido ${altura} cm&lt;/h3&gt;`;}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53276" y="43793"/>
            <a:ext cx="7182069" cy="118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Para que la función se ejecute hay que invocarla de esta forma</a:t>
            </a:r>
          </a:p>
          <a:p>
            <a:endParaRPr lang="es-ES"/>
          </a:p>
          <a:p>
            <a:endParaRPr lang="es-ES"/>
          </a:p>
          <a:p>
            <a:r>
              <a:rPr lang="es-ES"/>
              <a:t>muestraMiNombre ("Fidel Manuel", 170);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1519621" y="1532759"/>
            <a:ext cx="3240689" cy="6411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en este caso, le pasamos los datos de nombre y altura</a:t>
            </a:r>
            <a:endParaRPr 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1997842" y="2630043"/>
            <a:ext cx="4768193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function MuestraMiNombre (nombre, altura){</a:t>
            </a:r>
          </a:p>
          <a:p>
            <a:r>
              <a:rPr lang="en-US"/>
              <a:t>let datos = document.getElementById ("datos");</a:t>
            </a:r>
          </a:p>
          <a:p>
            <a:r>
              <a:rPr lang="en-US"/>
              <a:t>datos.innerHTML = `</a:t>
            </a:r>
          </a:p>
          <a:p>
            <a:r>
              <a:rPr lang="en-US"/>
              <a:t>&lt;h1&gt;Template Script&lt;/h1&gt;</a:t>
            </a:r>
          </a:p>
          <a:p>
            <a:r>
              <a:rPr lang="en-US"/>
              <a:t>&lt;h2&gt;Me llamo ${nombre}&lt;/h2&gt;</a:t>
            </a:r>
          </a:p>
          <a:p>
            <a:r>
              <a:rPr lang="en-US"/>
              <a:t>&lt;h3&gt;Mido ${altura} cm&lt;/h3&gt;`;}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MuestraMiNombre ("Fidel Manuel", 170);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35346" y="2747881"/>
            <a:ext cx="3058245" cy="244352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328448" y="148897"/>
            <a:ext cx="6577724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También podríamos hacer otra función que solo nos (imprima) los datos (que los muestre en la página).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328448" y="4519448"/>
            <a:ext cx="11035863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Con return (</a:t>
            </a:r>
            <a:r>
              <a:rPr lang="en-US"/>
              <a:t>return misDatos;</a:t>
            </a:r>
            <a:r>
              <a:rPr lang="es-ES"/>
              <a:t>)sacamos fuera de la función una variable (extraemos sus datos)</a:t>
            </a:r>
          </a:p>
          <a:p>
            <a:endParaRPr lang="es-ES"/>
          </a:p>
          <a:p>
            <a:r>
              <a:rPr lang="es-ES"/>
              <a:t>Cuando invoquemos la función MuestraMiNombre lo que hará será mostrar la variable (let misDatos) que hemos sacado con return, con lo cual me devolverá el string que tiene esa función (</a:t>
            </a:r>
            <a:r>
              <a:rPr lang="en-US"/>
              <a:t>&lt;h1&gt;Template Script&lt;/h1&gt;</a:t>
            </a:r>
          </a:p>
          <a:p>
            <a:r>
              <a:rPr lang="en-US"/>
              <a:t>&lt;h2&gt;Me llamo ${nombre}&lt;/h2&gt;</a:t>
            </a:r>
          </a:p>
          <a:p>
            <a:r>
              <a:rPr lang="en-US"/>
              <a:t>&lt;h3&gt;Mido ${altura} cm&lt;/h3&gt;`;</a:t>
            </a:r>
            <a:r>
              <a:rPr lang="es-ES"/>
              <a:t>)</a:t>
            </a:r>
            <a:endParaRPr 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1224455" y="1109021"/>
            <a:ext cx="8534400" cy="283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</a:t>
            </a:r>
            <a:r>
              <a:rPr lang="en-US"/>
              <a:t>unction MuestraMiNombre (nombre, altura){</a:t>
            </a:r>
          </a:p>
          <a:p>
            <a:r>
              <a:rPr lang="en-US">
                <a:solidFill>
                  <a:schemeClr val="accent6"/>
                </a:solidFill>
              </a:rPr>
              <a:t>/*let datos = document.getElementById ("datos");</a:t>
            </a:r>
          </a:p>
          <a:p>
            <a:r>
              <a:rPr lang="en-US">
                <a:solidFill>
                  <a:schemeClr val="accent6"/>
                </a:solidFill>
              </a:rPr>
              <a:t>datos.innerHTML = `*/</a:t>
            </a:r>
          </a:p>
          <a:p>
            <a:r>
              <a:rPr lang="en-US"/>
              <a:t>let misDatos = `</a:t>
            </a:r>
          </a:p>
          <a:p>
            <a:r>
              <a:rPr lang="en-US"/>
              <a:t>&lt;h1&gt;Template Script&lt;/h1&gt;</a:t>
            </a:r>
          </a:p>
          <a:p>
            <a:r>
              <a:rPr lang="en-US"/>
              <a:t>&lt;h2&gt;Me llamo ${nombre}&lt;/h2&gt;</a:t>
            </a:r>
          </a:p>
          <a:p>
            <a:r>
              <a:rPr lang="en-US"/>
              <a:t>&lt;h3&gt;Mido ${altura} cm&lt;/h3&gt;`;</a:t>
            </a:r>
          </a:p>
          <a:p>
            <a:endParaRPr lang="en-US"/>
          </a:p>
          <a:p>
            <a:r>
              <a:rPr lang="en-US"/>
              <a:t>return misDatos;</a:t>
            </a:r>
          </a:p>
          <a:p>
            <a:r>
              <a:rPr lang="en-US"/>
              <a:t>}</a:t>
            </a:r>
          </a:p>
        </p:txBody>
      </p:sp>
      <p:cxnSp>
        <p:nvCxnSpPr>
          <p:cNvPr id="6" name="Conector doblado 3 5"/>
          <p:cNvCxnSpPr/>
          <p:nvPr/>
        </p:nvCxnSpPr>
        <p:spPr>
          <a:xfrm flipH="1">
            <a:off x="1224455" y="1164897"/>
            <a:ext cx="1591442" cy="928413"/>
          </a:xfrm>
          <a:prstGeom prst="bentConnector3">
            <a:avLst>
              <a:gd name="adj1" fmla="val 123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oblado 3 6"/>
          <p:cNvCxnSpPr/>
          <p:nvPr/>
        </p:nvCxnSpPr>
        <p:spPr>
          <a:xfrm>
            <a:off x="1195552" y="2154621"/>
            <a:ext cx="131379" cy="1383862"/>
          </a:xfrm>
          <a:prstGeom prst="bentConnector3">
            <a:avLst>
              <a:gd name="adj1" fmla="val -40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5168" y="231147"/>
            <a:ext cx="5125250" cy="2804672"/>
          </a:xfrm>
          <a:prstGeom prst="rect">
            <a:avLst/>
          </a:prstGeom>
        </p:spPr>
      </p:pic>
      <p:sp>
        <p:nvSpPr>
          <p:cNvPr id="3" name="Rectángulo de esquina redondeada 5"/>
          <p:cNvSpPr/>
          <p:nvPr/>
        </p:nvSpPr>
        <p:spPr>
          <a:xfrm>
            <a:off x="699130" y="1164764"/>
            <a:ext cx="1935656" cy="24982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de esquina redondeada 5"/>
          <p:cNvSpPr/>
          <p:nvPr/>
        </p:nvSpPr>
        <p:spPr>
          <a:xfrm>
            <a:off x="3440578" y="2732557"/>
            <a:ext cx="3021725" cy="223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304800" y="1056469"/>
            <a:ext cx="8534400" cy="228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</a:t>
            </a:r>
            <a:r>
              <a:rPr lang="en-US"/>
              <a:t>unction Imprimir (){let datos = document.getElementById ("datos");</a:t>
            </a:r>
          </a:p>
          <a:p>
            <a:r>
              <a:rPr lang="en-US"/>
              <a:t>datos.innerHTML = MuestraMiNombre("Fidel Manuel", 170);}</a:t>
            </a:r>
          </a:p>
          <a:p>
            <a:r>
              <a:rPr lang="en-US">
                <a:solidFill>
                  <a:schemeClr val="accent6"/>
                </a:solidFill>
              </a:rPr>
              <a:t>/*en la función original generamos una variable que la llamamos misDatos y quitamos </a:t>
            </a:r>
          </a:p>
          <a:p>
            <a:r>
              <a:rPr lang="en-US">
                <a:solidFill>
                  <a:schemeClr val="accent6"/>
                </a:solidFill>
              </a:rPr>
              <a:t>la linea de let datos = document.getElementById ("datos");*/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6"/>
                </a:solidFill>
              </a:rPr>
              <a:t>/*MuestraMiNombre ("Fidel Manuel", 170);*/</a:t>
            </a:r>
          </a:p>
          <a:p>
            <a:r>
              <a:rPr lang="en-US">
                <a:solidFill>
                  <a:schemeClr val="accent6"/>
                </a:solidFill>
              </a:rPr>
              <a:t>/*esta invocación la pasamos dentro de la function imprimir*/</a:t>
            </a:r>
          </a:p>
          <a:p>
            <a:r>
              <a:rPr lang="en-US"/>
              <a:t>Imprimir();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345966" y="122621"/>
            <a:ext cx="9941034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Generamos la función imprimir , esta vez no le pasamos parámetros ()</a:t>
            </a:r>
            <a:endParaRPr 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293414" y="3564759"/>
            <a:ext cx="734848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Por último invocamos la función para que muestre en la página lo solicitado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5451" y="4063286"/>
            <a:ext cx="3119718" cy="2620255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6012793" y="5658069"/>
            <a:ext cx="5955862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Nos muestra en la página , lo mismo que en lo anterior, pero hemos usado las funciones.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293414" y="367862"/>
            <a:ext cx="6822966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Funciones de multiples valores o ARRAY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652517" y="1173656"/>
            <a:ext cx="8741105" cy="31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se definen generando una variable y dando un nombre y dentro de los corchetes [] ponemos los valores entre comillas simples ' y separados por comas ['Francisco',.....].</a:t>
            </a:r>
          </a:p>
          <a:p>
            <a:endParaRPr lang="es-ES"/>
          </a:p>
          <a:p>
            <a:pPr marL="457200" lvl="1"/>
            <a:r>
              <a:rPr lang="es-ES"/>
              <a:t>let nombres ['Francisco', 'Fidel' , 'Fernando];</a:t>
            </a:r>
          </a:p>
          <a:p>
            <a:endParaRPr lang="es-ES"/>
          </a:p>
          <a:p>
            <a:r>
              <a:rPr lang="es-ES"/>
              <a:t>Esta colección de datos de tipo string, la podemos mostrar (imprimir) en la página usando por ejemplo un alert </a:t>
            </a:r>
          </a:p>
          <a:p>
            <a:endParaRPr lang="es-ES"/>
          </a:p>
          <a:p>
            <a:pPr algn="ctr"/>
            <a:r>
              <a:rPr lang="es-ES"/>
              <a:t>alert(nombres[2]);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6" name="Cuadro de texto 5"/>
          <p:cNvSpPr txBox="1"/>
          <p:nvPr/>
        </p:nvSpPr>
        <p:spPr>
          <a:xfrm>
            <a:off x="2229068" y="2321034"/>
            <a:ext cx="2513724" cy="31925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/>
              <a:t>posiciones en array 0,1,2</a:t>
            </a:r>
            <a:endParaRPr 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780862" y="1751725"/>
            <a:ext cx="39413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0</a:t>
            </a:r>
            <a:endParaRPr 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3704897" y="1751725"/>
            <a:ext cx="236483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1</a:t>
            </a:r>
            <a:endParaRPr lang="en-US"/>
          </a:p>
        </p:txBody>
      </p:sp>
      <p:sp>
        <p:nvSpPr>
          <p:cNvPr id="9" name="Cuadro de texto 8"/>
          <p:cNvSpPr txBox="1"/>
          <p:nvPr/>
        </p:nvSpPr>
        <p:spPr>
          <a:xfrm>
            <a:off x="4348654" y="1751725"/>
            <a:ext cx="39413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2</a:t>
            </a:r>
            <a:endParaRPr 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6827345" y="3363310"/>
            <a:ext cx="2163379" cy="146408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le indicamos la posición del elemento de la array que queremos imprimir en la página</a:t>
            </a:r>
            <a:endParaRPr lang="en-US"/>
          </a:p>
        </p:txBody>
      </p:sp>
      <p:cxnSp>
        <p:nvCxnSpPr>
          <p:cNvPr id="11" name="Conector doblado 3 10"/>
          <p:cNvCxnSpPr/>
          <p:nvPr/>
        </p:nvCxnSpPr>
        <p:spPr>
          <a:xfrm flipH="1" flipV="1">
            <a:off x="5574862" y="3828578"/>
            <a:ext cx="1182413" cy="366801"/>
          </a:xfrm>
          <a:prstGeom prst="bentConnector3">
            <a:avLst>
              <a:gd name="adj1" fmla="val 99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94632" y="5029899"/>
            <a:ext cx="4602736" cy="155985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398517" y="455448"/>
            <a:ext cx="9485587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También podemos recorrer el contenido y mostrarlo por pantalla</a:t>
            </a:r>
          </a:p>
          <a:p>
            <a:endParaRPr lang="es-ES"/>
          </a:p>
          <a:p>
            <a:r>
              <a:rPr lang="es-ES"/>
              <a:t>var nombres = ['Francisco', 'Fidel', 'Fernando'];</a:t>
            </a:r>
          </a:p>
          <a:p>
            <a:r>
              <a:rPr lang="es-ES"/>
              <a:t>for(i = 0; i &lt; nombres.length; i++){document.write(nombres[i]);} </a:t>
            </a:r>
          </a:p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64542" y="2788664"/>
            <a:ext cx="3273398" cy="2804672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7230242" y="1646621"/>
            <a:ext cx="4335516" cy="393296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Con for recorremos el contenido de la array</a:t>
            </a:r>
          </a:p>
          <a:p>
            <a:r>
              <a:rPr lang="es-ES"/>
              <a:t>y le pasamos la variable i con valor 0 (para que empiece en cero)y como segundo valor del for le ponemos que que mientras i sea menor al número total de nombres (la propiedad length lo que hace es contar el número total de elementos de la array--en este ejemplo 3--. El valor de i irá aumentando en 1 (i++)</a:t>
            </a:r>
          </a:p>
          <a:p>
            <a:r>
              <a:rPr lang="es-ES"/>
              <a:t>Con document.write indicamos que saque en la página el contenido de la variable nombres con el número que estamos recorriendo, en este caso el índice i(y entonces nos mostrará 0,1,2....)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591207" y="131379"/>
            <a:ext cx="6332483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Además de lo anterior, también podemos concatenar un trozo de html  (en este ejemplo ponemos un br)</a:t>
            </a:r>
            <a:endParaRPr 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987972" y="1050164"/>
            <a:ext cx="8534400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 nombres = ['Francisco','Fidel','Fernando',];</a:t>
            </a:r>
          </a:p>
          <a:p>
            <a:r>
              <a:rPr lang="en-US"/>
              <a:t>for(i = 0; i &lt; nombres.length; i++){document.write(nombres[i] + '&lt;br/&gt;');}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58009" y="2042003"/>
            <a:ext cx="2804672" cy="32119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398517" y="297793"/>
            <a:ext cx="8723587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También le ponemos poner un encabezado (título)</a:t>
            </a:r>
          </a:p>
          <a:p>
            <a:endParaRPr lang="es-ES"/>
          </a:p>
          <a:p>
            <a:r>
              <a:rPr lang="es-ES"/>
              <a:t>ponemos antes un document.write('&lt;h1&gt;Listado de nombres&lt;/h1&gt;');</a:t>
            </a:r>
          </a:p>
          <a:p>
            <a:endParaRPr lang="es-ES"/>
          </a:p>
          <a:p>
            <a:r>
              <a:rPr lang="es-ES"/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01917" y="2774312"/>
            <a:ext cx="3496235" cy="3726756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1697421" y="1394727"/>
            <a:ext cx="8534400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document.write('&lt;h1&gt;Listado de nombres&lt;/h1&gt;');</a:t>
            </a:r>
          </a:p>
          <a:p>
            <a:r>
              <a:rPr lang="en-US"/>
              <a:t>let nombres = ['Francisco','Fidel','Fernando',];</a:t>
            </a:r>
          </a:p>
          <a:p>
            <a:r>
              <a:rPr lang="en-US"/>
              <a:t>for(i = 0; i &lt; nombres.length; i++){document.write(nombres[i] + '&lt;br/&gt;');}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381000" y="166414"/>
            <a:ext cx="9704552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No solamente podemos recorrer un bucle como hemos visto, sino que también podemos hacerlo con </a:t>
            </a:r>
          </a:p>
          <a:p>
            <a:endParaRPr lang="es-ES"/>
          </a:p>
          <a:p>
            <a:r>
              <a:rPr lang="es-ES"/>
              <a:t>foreach</a:t>
            </a:r>
          </a:p>
          <a:p>
            <a:endParaRPr lang="es-ES"/>
          </a:p>
          <a:p>
            <a:r>
              <a:rPr lang="es-ES"/>
              <a:t>nombres.forEach(function(nombre){document.write(nombre + '&lt;br/&gt;')};</a:t>
            </a:r>
          </a:p>
        </p:txBody>
      </p:sp>
      <p:sp>
        <p:nvSpPr>
          <p:cNvPr id="3" name="Cuadro de texto 2"/>
          <p:cNvSpPr txBox="1"/>
          <p:nvPr/>
        </p:nvSpPr>
        <p:spPr>
          <a:xfrm>
            <a:off x="7852103" y="867639"/>
            <a:ext cx="4037724" cy="256136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Le pasamos una función de callback, que es una función que se ejecuta dentro de otra --lo haremos poniendo function y será sin nombre-anónima-</a:t>
            </a:r>
          </a:p>
          <a:p>
            <a:r>
              <a:rPr lang="es-ES"/>
              <a:t>En nuestro ejemplo, en cada iteración del nombre vamos a crear un objeto y en document.write del nombre , pero ya no hace falta poner la i porque directamente tenemos el valor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381000" y="1717220"/>
            <a:ext cx="8534400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document.write('&lt;h1&gt;Listado de nombres&lt;/h1&gt;');</a:t>
            </a:r>
          </a:p>
          <a:p>
            <a:r>
              <a:rPr lang="en-US"/>
              <a:t>let nombres = ['Francisco','Fidel','Fernando',];</a:t>
            </a:r>
          </a:p>
          <a:p>
            <a:r>
              <a:rPr lang="en-US">
                <a:solidFill>
                  <a:schemeClr val="accent6"/>
                </a:solidFill>
              </a:rPr>
              <a:t>/*for(i = 0; i &lt; nombres.length; i++){document.write(nombres[i] + '&lt;br/&gt;');}*/</a:t>
            </a:r>
          </a:p>
          <a:p>
            <a:endParaRPr lang="en-US"/>
          </a:p>
          <a:p>
            <a:r>
              <a:rPr lang="en-US"/>
              <a:t>nombres.forEach(function(nombre){document.write(nombre + '&lt;br/&gt;')});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de esquina redondeada 3"/>
          <p:cNvSpPr/>
          <p:nvPr/>
        </p:nvSpPr>
        <p:spPr>
          <a:xfrm>
            <a:off x="10532242" y="175172"/>
            <a:ext cx="1524000" cy="493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47145" y="259261"/>
            <a:ext cx="2753710" cy="118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index.html</a:t>
            </a:r>
          </a:p>
          <a:p>
            <a:r>
              <a:rPr lang="en-US"/>
              <a:t>1</a:t>
            </a:r>
            <a:r>
              <a:rPr lang="es-ES"/>
              <a:t> </a:t>
            </a:r>
            <a:r>
              <a:rPr lang="en-US"/>
              <a:t>&lt;div id="app"&gt;</a:t>
            </a:r>
          </a:p>
          <a:p>
            <a:r>
              <a:rPr lang="en-US"/>
              <a:t>2</a:t>
            </a:r>
            <a:r>
              <a:rPr lang="es-ES"/>
              <a:t> </a:t>
            </a:r>
            <a:r>
              <a:rPr lang="en-US"/>
              <a:t> &lt;h1&gt;Hello World!&lt;/h1&gt;</a:t>
            </a:r>
          </a:p>
          <a:p>
            <a:r>
              <a:rPr lang="en-US"/>
              <a:t>3</a:t>
            </a:r>
            <a:r>
              <a:rPr lang="es-ES"/>
              <a:t> </a:t>
            </a:r>
            <a:r>
              <a:rPr lang="en-US"/>
              <a:t>&lt;/div&gt;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3641834" y="259262"/>
            <a:ext cx="2683641" cy="118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App.vue</a:t>
            </a:r>
          </a:p>
          <a:p>
            <a:r>
              <a:rPr lang="en-US"/>
              <a:t>1&lt;template&gt;</a:t>
            </a:r>
          </a:p>
          <a:p>
            <a:r>
              <a:rPr lang="en-US"/>
              <a:t>2  &lt;h1&gt;Hello World!&lt;/h1&gt;</a:t>
            </a:r>
          </a:p>
          <a:p>
            <a:r>
              <a:rPr lang="en-US"/>
              <a:t>3&lt;/template&gt;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5310" y="324276"/>
            <a:ext cx="11132207" cy="5952853"/>
          </a:xfrm>
          <a:prstGeom prst="rect">
            <a:avLst/>
          </a:prstGeom>
        </p:spPr>
      </p:pic>
      <p:sp>
        <p:nvSpPr>
          <p:cNvPr id="3" name="Rectángulo de esquina redondeada 5"/>
          <p:cNvSpPr/>
          <p:nvPr/>
        </p:nvSpPr>
        <p:spPr>
          <a:xfrm>
            <a:off x="4185061" y="212500"/>
            <a:ext cx="3021725" cy="7753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de esquina redondeada 5"/>
          <p:cNvSpPr/>
          <p:nvPr/>
        </p:nvSpPr>
        <p:spPr>
          <a:xfrm>
            <a:off x="718207" y="987844"/>
            <a:ext cx="1427656" cy="22380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81465" y="3853536"/>
            <a:ext cx="4948518" cy="2689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8646" y="284714"/>
            <a:ext cx="3181190" cy="36960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2922" y="4132803"/>
            <a:ext cx="2873829" cy="2558783"/>
          </a:xfrm>
          <a:prstGeom prst="rect">
            <a:avLst/>
          </a:prstGeom>
        </p:spPr>
      </p:pic>
      <p:sp>
        <p:nvSpPr>
          <p:cNvPr id="6" name="Rectángulo de esquina redondeada 5"/>
          <p:cNvSpPr/>
          <p:nvPr/>
        </p:nvSpPr>
        <p:spPr>
          <a:xfrm>
            <a:off x="6170448" y="5123793"/>
            <a:ext cx="4843518" cy="1567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5"/>
          <p:cNvSpPr/>
          <p:nvPr/>
        </p:nvSpPr>
        <p:spPr>
          <a:xfrm>
            <a:off x="1575675" y="5040586"/>
            <a:ext cx="3363311" cy="1567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de esquina redondeada 5"/>
          <p:cNvSpPr/>
          <p:nvPr/>
        </p:nvSpPr>
        <p:spPr>
          <a:xfrm>
            <a:off x="78828" y="1432034"/>
            <a:ext cx="691932" cy="551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oblado 3 8"/>
          <p:cNvCxnSpPr/>
          <p:nvPr/>
        </p:nvCxnSpPr>
        <p:spPr>
          <a:xfrm>
            <a:off x="179552" y="1707931"/>
            <a:ext cx="1743370" cy="3897586"/>
          </a:xfrm>
          <a:prstGeom prst="bentConnector3">
            <a:avLst>
              <a:gd name="adj1" fmla="val -422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oblado 3 9"/>
          <p:cNvCxnSpPr/>
          <p:nvPr/>
        </p:nvCxnSpPr>
        <p:spPr>
          <a:xfrm flipH="1" flipV="1">
            <a:off x="770760" y="1707930"/>
            <a:ext cx="5338378" cy="4116553"/>
          </a:xfrm>
          <a:prstGeom prst="bentConnector3">
            <a:avLst>
              <a:gd name="adj1" fmla="val 133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2384" y="364393"/>
            <a:ext cx="5740886" cy="3725331"/>
          </a:xfrm>
          <a:prstGeom prst="rect">
            <a:avLst/>
          </a:prstGeom>
        </p:spPr>
      </p:pic>
      <p:pic>
        <p:nvPicPr>
          <p:cNvPr id="3" name="Imagen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453" y="364393"/>
            <a:ext cx="6096000" cy="3725331"/>
          </a:xfrm>
          <a:prstGeom prst="rect">
            <a:avLst/>
          </a:prstGeom>
        </p:spPr>
      </p:pic>
      <p:pic>
        <p:nvPicPr>
          <p:cNvPr id="4" name="Imagen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77350" y="4415992"/>
            <a:ext cx="4300380" cy="2337163"/>
          </a:xfrm>
          <a:prstGeom prst="rect">
            <a:avLst/>
          </a:prstGeom>
        </p:spPr>
      </p:pic>
      <p:cxnSp>
        <p:nvCxnSpPr>
          <p:cNvPr id="5" name="Conector doblado 3 4"/>
          <p:cNvCxnSpPr/>
          <p:nvPr/>
        </p:nvCxnSpPr>
        <p:spPr>
          <a:xfrm flipV="1">
            <a:off x="7782034" y="1234966"/>
            <a:ext cx="683173" cy="393262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oblado 3 5"/>
          <p:cNvCxnSpPr/>
          <p:nvPr/>
        </p:nvCxnSpPr>
        <p:spPr>
          <a:xfrm flipH="1" flipV="1">
            <a:off x="1979838" y="1112345"/>
            <a:ext cx="5740886" cy="4046483"/>
          </a:xfrm>
          <a:prstGeom prst="bentConnector3">
            <a:avLst>
              <a:gd name="adj1" fmla="val 1085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de esquina redondeada 6"/>
          <p:cNvSpPr/>
          <p:nvPr/>
        </p:nvSpPr>
        <p:spPr>
          <a:xfrm>
            <a:off x="6564586" y="4974897"/>
            <a:ext cx="1559034" cy="4904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479972" y="486634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</a:t>
            </a:r>
            <a:r>
              <a:rPr lang="en-US"/>
              <a:t>ambe hauras de instalar el axios .</a:t>
            </a:r>
          </a:p>
        </p:txBody>
      </p:sp>
      <p:sp>
        <p:nvSpPr>
          <p:cNvPr id="3" name="Cuadro de texto 2"/>
          <p:cNvSpPr txBox="1"/>
          <p:nvPr/>
        </p:nvSpPr>
        <p:spPr>
          <a:xfrm>
            <a:off x="550041" y="1277888"/>
            <a:ext cx="8534400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 ho copies a sobre del teu projecte creat ja t ahuira de funcionar, la carpeta node_modules la crea auomaticament el npm init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550041" y="2343462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npm run dev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275897" y="183931"/>
            <a:ext cx="619234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Crear una nueva vista-</a:t>
            </a:r>
          </a:p>
          <a:p>
            <a:endParaRPr lang="es-ES"/>
          </a:p>
          <a:p>
            <a:r>
              <a:rPr lang="es-ES"/>
              <a:t>copiamos una de las existentes, le cambiamos el nombre y la añadimos al router .</a:t>
            </a:r>
          </a:p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08380" y="1441956"/>
            <a:ext cx="2312894" cy="32733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68748" y="4085705"/>
            <a:ext cx="1529123" cy="5609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75276" y="3932024"/>
            <a:ext cx="2197634" cy="714615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5531069" y="5027448"/>
            <a:ext cx="2610069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Doble click para abrir la nueva vista (FightView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8980" y="165096"/>
            <a:ext cx="6116491" cy="43679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3075" y="280755"/>
            <a:ext cx="2458891" cy="883664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6548209" y="1340487"/>
            <a:ext cx="2433756" cy="9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modificamos el h1 y ponemos fight en lugar de an about</a:t>
            </a:r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06927" y="2834647"/>
            <a:ext cx="5950077" cy="38720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rcRect l="52553" t="-280" b="73715"/>
          <a:stretch/>
        </p:blipFill>
        <p:spPr>
          <a:xfrm>
            <a:off x="9054926" y="1269522"/>
            <a:ext cx="2902077" cy="1057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2022-09-20T16:43:12Z</dcterms:created>
  <dcterms:modified xsi:type="dcterms:W3CDTF">2022-09-28T15:48:52Z</dcterms:modified>
</cp:coreProperties>
</file>