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4.xml" ContentType="application/vnd.openxmlformats-officedocument.presentationml.notesSlide+xml"/>
  <Override PartName="/ppt/theme/theme1.xml" ContentType="application/vnd.openxmlformats-officedocument.them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0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2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theme/theme2.xml" ContentType="application/vnd.openxmlformats-officedocument.them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72" r:id="rId2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40">
          <p15:clr>
            <a:srgbClr val="A4A3A4"/>
          </p15:clr>
        </p15:guide>
        <p15:guide id="1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tableStyles" Target="tableStyle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" Type="http://schemas.openxmlformats.org/officeDocument/2006/relationships/slide" Target="slides/slide1.xml"/><Relationship Id="rId30" Type="http://schemas.openxmlformats.org/officeDocument/2006/relationships/theme" Target="theme/them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Marcador de posición de fecha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F5DC4-257E-4037-8AEF-7F13B07EC83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Marcador de posición de imagen de diapositiva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Marcador de posición de notas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1CE25-3EF7-45DC-84B3-858912277B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6A33236-FDC8-4FF5-AC63-90058D9BE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45E04D5-0505-4628-98A5-41552DAB1C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5A69ECE-BEB0-43AE-B183-AF0BDB5C1C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DE92800-6AD1-4B06-9A6A-BAC063602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DE92800-6AD1-4B06-9A6A-BAC063602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DE92800-6AD1-4B06-9A6A-BAC063602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DE92800-6AD1-4B06-9A6A-BAC063602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DE92800-6AD1-4B06-9A6A-BAC063602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DE92800-6AD1-4B06-9A6A-BAC063602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DE92800-6AD1-4B06-9A6A-BAC063602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DE92800-6AD1-4B06-9A6A-BAC063602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8BEB25B-86F4-4291-84B7-793CEB80AB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DE92800-6AD1-4B06-9A6A-BAC063602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DE92800-6AD1-4B06-9A6A-BAC063602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DE92800-6AD1-4B06-9A6A-BAC063602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DE92800-6AD1-4B06-9A6A-BAC063602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DE92800-6AD1-4B06-9A6A-BAC063602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636735F-1042-48B9-8E62-4E69E2960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9C21144-909D-48CC-AC2B-1C99CD656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994A13E-32CE-4BA7-8644-BB43171811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7F0C42E-7BB1-47D6-87C7-677125877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9C38E33-AD34-4809-85B0-FBDF9737FB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6E91C69-EEDC-4F96-B04C-70618928E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02A8CB6-47E2-47A3-B417-9930AB8043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s-ES" altLang="en-U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contenido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5" name="Marcador de posición de fech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5" name="Marcador de posición de texto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7" name="Marcador de posición de fecha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Marcador de posición de pie de página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9" name="Marcador de posición de número de diapositiva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Marcador de posición de pie de página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Marcador de posición de número de diapositiva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Marcador de posición de pie de página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texto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altLang="en-US"/>
              <a:t>Haga clic en el icono para añadir una imagen</a:t>
            </a:r>
          </a:p>
        </p:txBody>
      </p:sp>
      <p:sp>
        <p:nvSpPr>
          <p:cNvPr id="4" name="Marcador de posición de texto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3" name="Subtítulo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76170" y="515698"/>
            <a:ext cx="7676349" cy="4548948"/>
          </a:xfrm>
          <a:prstGeom prst="rect">
            <a:avLst/>
          </a:prstGeom>
        </p:spPr>
      </p:pic>
      <p:sp>
        <p:nvSpPr>
          <p:cNvPr id="2" name="Cuadro de texto 1"/>
          <p:cNvSpPr txBox="1"/>
          <p:nvPr/>
        </p:nvSpPr>
        <p:spPr>
          <a:xfrm>
            <a:off x="144517" y="148897"/>
            <a:ext cx="3976414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Ahora queda añadirla al Router</a:t>
            </a:r>
            <a:endParaRPr lang="en-US"/>
          </a:p>
        </p:txBody>
      </p:sp>
      <p:sp>
        <p:nvSpPr>
          <p:cNvPr id="4" name="Rectángulo de esquina redondeada 3"/>
          <p:cNvSpPr/>
          <p:nvPr/>
        </p:nvSpPr>
        <p:spPr>
          <a:xfrm>
            <a:off x="10532242" y="175172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de esquina redondeada 3"/>
          <p:cNvSpPr/>
          <p:nvPr/>
        </p:nvSpPr>
        <p:spPr>
          <a:xfrm>
            <a:off x="331953" y="3979917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de esquina redondeada 3"/>
          <p:cNvSpPr/>
          <p:nvPr/>
        </p:nvSpPr>
        <p:spPr>
          <a:xfrm>
            <a:off x="6997263" y="668857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de esquina redondeada 3"/>
          <p:cNvSpPr/>
          <p:nvPr/>
        </p:nvSpPr>
        <p:spPr>
          <a:xfrm>
            <a:off x="10322036" y="325754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00638" y="325754"/>
            <a:ext cx="5186723" cy="1214077"/>
          </a:xfrm>
          <a:prstGeom prst="rect">
            <a:avLst/>
          </a:prstGeom>
        </p:spPr>
      </p:pic>
      <p:sp>
        <p:nvSpPr>
          <p:cNvPr id="4" name="Rectángulo de esquina redondeada 3"/>
          <p:cNvSpPr/>
          <p:nvPr/>
        </p:nvSpPr>
        <p:spPr>
          <a:xfrm>
            <a:off x="91967" y="932793"/>
            <a:ext cx="4659586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92995" y="671535"/>
            <a:ext cx="4372215" cy="868296"/>
          </a:xfrm>
          <a:prstGeom prst="rect">
            <a:avLst/>
          </a:prstGeom>
        </p:spPr>
      </p:pic>
      <p:sp>
        <p:nvSpPr>
          <p:cNvPr id="6" name="Rectángulo de esquina redondeada 3"/>
          <p:cNvSpPr/>
          <p:nvPr/>
        </p:nvSpPr>
        <p:spPr>
          <a:xfrm>
            <a:off x="5792995" y="1359734"/>
            <a:ext cx="4957380" cy="36019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80177" y="1975878"/>
            <a:ext cx="5009990" cy="3957277"/>
          </a:xfrm>
          <a:prstGeom prst="rect">
            <a:avLst/>
          </a:prstGeom>
        </p:spPr>
      </p:pic>
      <p:sp>
        <p:nvSpPr>
          <p:cNvPr id="8" name="Rectángulo de esquina redondeada 3"/>
          <p:cNvSpPr/>
          <p:nvPr/>
        </p:nvSpPr>
        <p:spPr>
          <a:xfrm>
            <a:off x="2032001" y="3182158"/>
            <a:ext cx="1541517" cy="772358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de esquina redondeada 3"/>
          <p:cNvSpPr/>
          <p:nvPr/>
        </p:nvSpPr>
        <p:spPr>
          <a:xfrm>
            <a:off x="1895367" y="5007455"/>
            <a:ext cx="1541517" cy="772358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de esquina redondeada 3"/>
          <p:cNvSpPr/>
          <p:nvPr/>
        </p:nvSpPr>
        <p:spPr>
          <a:xfrm>
            <a:off x="2032001" y="3821385"/>
            <a:ext cx="481725" cy="266262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142132" y="2109531"/>
            <a:ext cx="3941904" cy="2145253"/>
          </a:xfrm>
          <a:prstGeom prst="rect">
            <a:avLst/>
          </a:prstGeom>
        </p:spPr>
      </p:pic>
      <p:sp>
        <p:nvSpPr>
          <p:cNvPr id="12" name="Cuadro de texto 11"/>
          <p:cNvSpPr txBox="1"/>
          <p:nvPr/>
        </p:nvSpPr>
        <p:spPr>
          <a:xfrm>
            <a:off x="8403896" y="4431862"/>
            <a:ext cx="2680140" cy="64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Después de copiar .se añade la coma</a:t>
            </a:r>
            <a:endParaRPr lang="en-US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792995" y="5462585"/>
            <a:ext cx="2892207" cy="1222615"/>
          </a:xfrm>
          <a:prstGeom prst="rect">
            <a:avLst/>
          </a:prstGeom>
        </p:spPr>
      </p:pic>
      <p:sp>
        <p:nvSpPr>
          <p:cNvPr id="14" name="Rectángulo de esquina redondeada 3"/>
          <p:cNvSpPr/>
          <p:nvPr/>
        </p:nvSpPr>
        <p:spPr>
          <a:xfrm>
            <a:off x="6096000" y="5567688"/>
            <a:ext cx="2307896" cy="1117512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de esquina redondeada 3"/>
          <p:cNvSpPr/>
          <p:nvPr/>
        </p:nvSpPr>
        <p:spPr>
          <a:xfrm>
            <a:off x="10532242" y="175172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197069" y="218966"/>
            <a:ext cx="5898931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Nos falta actualizar el menú</a:t>
            </a:r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98117" y="585767"/>
            <a:ext cx="8898111" cy="3934225"/>
          </a:xfrm>
          <a:prstGeom prst="rect">
            <a:avLst/>
          </a:prstGeom>
        </p:spPr>
      </p:pic>
      <p:sp>
        <p:nvSpPr>
          <p:cNvPr id="5" name="Rectángulo de esquina redondeada 3"/>
          <p:cNvSpPr/>
          <p:nvPr/>
        </p:nvSpPr>
        <p:spPr>
          <a:xfrm>
            <a:off x="121747" y="4102280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de esquina redondeada 3"/>
          <p:cNvSpPr/>
          <p:nvPr/>
        </p:nvSpPr>
        <p:spPr>
          <a:xfrm>
            <a:off x="7855609" y="730211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392041" y="2232921"/>
            <a:ext cx="4524064" cy="1279834"/>
          </a:xfrm>
          <a:prstGeom prst="rect">
            <a:avLst/>
          </a:prstGeom>
        </p:spPr>
      </p:pic>
      <p:sp>
        <p:nvSpPr>
          <p:cNvPr id="8" name="Rectángulo de esquina redondeada 3"/>
          <p:cNvSpPr/>
          <p:nvPr/>
        </p:nvSpPr>
        <p:spPr>
          <a:xfrm>
            <a:off x="3774091" y="2552880"/>
            <a:ext cx="2881587" cy="639916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de esquina redondeada 3"/>
          <p:cNvSpPr/>
          <p:nvPr/>
        </p:nvSpPr>
        <p:spPr>
          <a:xfrm>
            <a:off x="8043041" y="2347368"/>
            <a:ext cx="4013200" cy="1279834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655679" y="3892329"/>
            <a:ext cx="4666523" cy="2868574"/>
          </a:xfrm>
          <a:prstGeom prst="rect">
            <a:avLst/>
          </a:prstGeom>
        </p:spPr>
      </p:pic>
      <p:sp>
        <p:nvSpPr>
          <p:cNvPr id="11" name="Rectángulo de esquina redondeada 3"/>
          <p:cNvSpPr/>
          <p:nvPr/>
        </p:nvSpPr>
        <p:spPr>
          <a:xfrm>
            <a:off x="9798202" y="5787439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de esquina redondeada 3"/>
          <p:cNvSpPr/>
          <p:nvPr/>
        </p:nvSpPr>
        <p:spPr>
          <a:xfrm>
            <a:off x="8752492" y="6199094"/>
            <a:ext cx="691931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de esquina redondeada 3"/>
          <p:cNvSpPr/>
          <p:nvPr/>
        </p:nvSpPr>
        <p:spPr>
          <a:xfrm>
            <a:off x="6519041" y="3855438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de esquina redondeada 3"/>
          <p:cNvSpPr/>
          <p:nvPr/>
        </p:nvSpPr>
        <p:spPr>
          <a:xfrm>
            <a:off x="10532242" y="175172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153276" y="183931"/>
            <a:ext cx="7120758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Complementos en VSC</a:t>
            </a:r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7455" y="3090903"/>
            <a:ext cx="4733365" cy="6761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7455" y="836713"/>
            <a:ext cx="2297526" cy="63009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7455" y="2317376"/>
            <a:ext cx="2458891" cy="699247"/>
          </a:xfrm>
          <a:prstGeom prst="rect">
            <a:avLst/>
          </a:prstGeom>
        </p:spPr>
      </p:pic>
      <p:sp>
        <p:nvSpPr>
          <p:cNvPr id="7" name="Cuadro de texto 6"/>
          <p:cNvSpPr txBox="1"/>
          <p:nvPr/>
        </p:nvSpPr>
        <p:spPr>
          <a:xfrm>
            <a:off x="5487276" y="3337034"/>
            <a:ext cx="2487448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npm install standard -D</a:t>
            </a:r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67455" y="3867196"/>
            <a:ext cx="5686185" cy="2213002"/>
          </a:xfrm>
          <a:prstGeom prst="rect">
            <a:avLst/>
          </a:prstGeom>
        </p:spPr>
      </p:pic>
      <p:sp>
        <p:nvSpPr>
          <p:cNvPr id="9" name="Cuadro de texto 8"/>
          <p:cNvSpPr txBox="1"/>
          <p:nvPr/>
        </p:nvSpPr>
        <p:spPr>
          <a:xfrm>
            <a:off x="4988034" y="6297448"/>
            <a:ext cx="5544208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Ahora falta ponerlo en la configuración 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de esquina redondeada 3"/>
          <p:cNvSpPr/>
          <p:nvPr/>
        </p:nvSpPr>
        <p:spPr>
          <a:xfrm>
            <a:off x="10523483" y="183931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75785" y="277133"/>
            <a:ext cx="9643463" cy="4464423"/>
          </a:xfrm>
          <a:prstGeom prst="rect">
            <a:avLst/>
          </a:prstGeom>
        </p:spPr>
      </p:pic>
      <p:sp>
        <p:nvSpPr>
          <p:cNvPr id="4" name="Rectángulo de esquina redondeada 3"/>
          <p:cNvSpPr/>
          <p:nvPr/>
        </p:nvSpPr>
        <p:spPr>
          <a:xfrm>
            <a:off x="8395248" y="430774"/>
            <a:ext cx="1734207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de esquina redondeada 3"/>
          <p:cNvSpPr/>
          <p:nvPr/>
        </p:nvSpPr>
        <p:spPr>
          <a:xfrm>
            <a:off x="121745" y="4326699"/>
            <a:ext cx="1760483" cy="26596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72470" y="3343607"/>
            <a:ext cx="2981405" cy="1659751"/>
          </a:xfrm>
          <a:prstGeom prst="rect">
            <a:avLst/>
          </a:prstGeom>
          <a:ln w="12700">
            <a:solidFill>
              <a:schemeClr val="accent4"/>
            </a:solidFill>
          </a:ln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774957" y="4825867"/>
            <a:ext cx="4104191" cy="1837029"/>
          </a:xfrm>
          <a:prstGeom prst="rect">
            <a:avLst/>
          </a:prstGeom>
        </p:spPr>
      </p:pic>
      <p:sp>
        <p:nvSpPr>
          <p:cNvPr id="8" name="Rectángulo de esquina redondeada 3"/>
          <p:cNvSpPr/>
          <p:nvPr/>
        </p:nvSpPr>
        <p:spPr>
          <a:xfrm>
            <a:off x="7443952" y="5669970"/>
            <a:ext cx="4603531" cy="83527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de esquina redondeada 3"/>
          <p:cNvSpPr/>
          <p:nvPr/>
        </p:nvSpPr>
        <p:spPr>
          <a:xfrm>
            <a:off x="10532242" y="175172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21635" y="870673"/>
            <a:ext cx="2397419" cy="614723"/>
          </a:xfrm>
          <a:prstGeom prst="rect">
            <a:avLst/>
          </a:prstGeom>
        </p:spPr>
      </p:pic>
      <p:sp>
        <p:nvSpPr>
          <p:cNvPr id="4" name="Cuadro de texto 2"/>
          <p:cNvSpPr txBox="1"/>
          <p:nvPr/>
        </p:nvSpPr>
        <p:spPr>
          <a:xfrm>
            <a:off x="305676" y="336331"/>
            <a:ext cx="7120758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Complementos en VSC</a:t>
            </a:r>
            <a:endParaRPr lang="en-US"/>
          </a:p>
        </p:txBody>
      </p:sp>
      <p:sp>
        <p:nvSpPr>
          <p:cNvPr id="6" name="Cuadro de texto 5"/>
          <p:cNvSpPr txBox="1"/>
          <p:nvPr/>
        </p:nvSpPr>
        <p:spPr>
          <a:xfrm>
            <a:off x="293413" y="1761133"/>
            <a:ext cx="5316483" cy="91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Ahora instalamos axios (que no faltaba todavía).</a:t>
            </a:r>
          </a:p>
          <a:p>
            <a:endParaRPr lang="es-ES"/>
          </a:p>
          <a:p>
            <a:endParaRPr lang="es-ES"/>
          </a:p>
        </p:txBody>
      </p:sp>
      <p:sp>
        <p:nvSpPr>
          <p:cNvPr id="7" name="Cuadro de texto 6"/>
          <p:cNvSpPr txBox="1"/>
          <p:nvPr/>
        </p:nvSpPr>
        <p:spPr>
          <a:xfrm>
            <a:off x="7013903" y="2676574"/>
            <a:ext cx="1790262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npm install axios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5676" y="2218853"/>
            <a:ext cx="6219269" cy="274758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160748" y="3166241"/>
            <a:ext cx="5286834" cy="3429000"/>
          </a:xfrm>
          <a:prstGeom prst="rect">
            <a:avLst/>
          </a:prstGeom>
        </p:spPr>
      </p:pic>
      <p:sp>
        <p:nvSpPr>
          <p:cNvPr id="12" name="Rectángulo de esquina redondeada 3"/>
          <p:cNvSpPr/>
          <p:nvPr/>
        </p:nvSpPr>
        <p:spPr>
          <a:xfrm>
            <a:off x="5902436" y="5293710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de esquina redondeada 3"/>
          <p:cNvSpPr/>
          <p:nvPr/>
        </p:nvSpPr>
        <p:spPr>
          <a:xfrm>
            <a:off x="6096000" y="4312744"/>
            <a:ext cx="1524000" cy="195892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de esquina redondeada 3"/>
          <p:cNvSpPr/>
          <p:nvPr/>
        </p:nvSpPr>
        <p:spPr>
          <a:xfrm>
            <a:off x="9248228" y="3270469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de esquina redondeada 3"/>
          <p:cNvSpPr/>
          <p:nvPr/>
        </p:nvSpPr>
        <p:spPr>
          <a:xfrm>
            <a:off x="8652642" y="4800025"/>
            <a:ext cx="1524000" cy="6600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de esquina redondeada 3"/>
          <p:cNvSpPr/>
          <p:nvPr/>
        </p:nvSpPr>
        <p:spPr>
          <a:xfrm>
            <a:off x="10532242" y="175172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de esquina redondeada 3"/>
          <p:cNvSpPr/>
          <p:nvPr/>
        </p:nvSpPr>
        <p:spPr>
          <a:xfrm>
            <a:off x="10532242" y="175172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de esquina redondeada 3"/>
          <p:cNvSpPr/>
          <p:nvPr/>
        </p:nvSpPr>
        <p:spPr>
          <a:xfrm>
            <a:off x="10532242" y="175172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967828" y="271517"/>
            <a:ext cx="6945586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REPASO JAVASCRIPT</a:t>
            </a:r>
            <a:endParaRPr 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556172" y="1068552"/>
            <a:ext cx="11193517" cy="5030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 panose="020B0604020202020204"/>
              <a:buChar char="•"/>
            </a:pPr>
            <a:r>
              <a:rPr lang="es-ES"/>
              <a:t>Generamos un fichero html.</a:t>
            </a:r>
          </a:p>
          <a:p>
            <a:r>
              <a:rPr lang="es-ES"/>
              <a:t>Ponemos un texto como h1 en el Body y seguido otro como p para observar como se ven en una página.</a:t>
            </a:r>
          </a:p>
          <a:p>
            <a:endParaRPr lang="es-ES"/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s-ES"/>
              <a:t>Para usar Javascript, podemos hacerlo poniendo script en el header del fichero HTML y le ponemos un texto en un alert para ver como se ve en la página.</a:t>
            </a:r>
          </a:p>
          <a:p>
            <a:endParaRPr lang="es-ES"/>
          </a:p>
          <a:p>
            <a:r>
              <a:rPr lang="es-ES"/>
              <a:t>El texto del alert, ha de ir en un paréntesis y comillas simples ' texto ' y después ;     (''); </a:t>
            </a:r>
          </a:p>
          <a:p>
            <a:pPr algn="ctr"/>
            <a:r>
              <a:rPr lang="es-ES"/>
              <a:t>alert('texto');</a:t>
            </a:r>
          </a:p>
          <a:p>
            <a:endParaRPr lang="es-ES"/>
          </a:p>
          <a:p>
            <a:r>
              <a:rPr lang="es-ES"/>
              <a:t>Otra forma de usar Javascript, es hacer un fichero externo con extensión .js y linkar el html con el js.</a:t>
            </a:r>
          </a:p>
          <a:p>
            <a:r>
              <a:rPr lang="es-ES"/>
              <a:t>cortamos el alert y lo pegamos en el archivo .js</a:t>
            </a:r>
          </a:p>
          <a:p>
            <a:r>
              <a:rPr lang="es-ES"/>
              <a:t>Y en el html ponemos el link al archivo .js                   &lt;script src="main.js"&gt;</a:t>
            </a:r>
          </a:p>
          <a:p>
            <a:r>
              <a:rPr lang="es-ES"/>
              <a:t>También ele podemos indicar el tipo del js                  type="text/javascript"  </a:t>
            </a:r>
          </a:p>
          <a:p>
            <a:endParaRPr lang="es-ES"/>
          </a:p>
          <a:p>
            <a:endParaRPr lang="es-ES"/>
          </a:p>
          <a:p>
            <a:pPr algn="ctr"/>
            <a:r>
              <a:rPr lang="es-ES"/>
              <a:t>&lt;script src="main.js" type="text/javascript"&gt;</a:t>
            </a:r>
          </a:p>
          <a:p>
            <a:pPr algn="ctr"/>
            <a:r>
              <a:rPr lang="es-ES"/>
              <a:t>    </a:t>
            </a:r>
          </a:p>
          <a:p>
            <a:pPr algn="ctr"/>
            <a:r>
              <a:rPr lang="es-ES"/>
              <a:t> &lt;/script&gt;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de esquina redondeada 3"/>
          <p:cNvSpPr/>
          <p:nvPr/>
        </p:nvSpPr>
        <p:spPr>
          <a:xfrm>
            <a:off x="10532242" y="175172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381000" y="464207"/>
            <a:ext cx="2653862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Variables</a:t>
            </a:r>
            <a:endParaRPr 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451069" y="893379"/>
            <a:ext cx="11298620" cy="557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son como cajas para guardar información.</a:t>
            </a:r>
          </a:p>
          <a:p>
            <a:endParaRPr lang="es-ES"/>
          </a:p>
          <a:p>
            <a:r>
              <a:rPr lang="es-ES"/>
              <a:t>var</a:t>
            </a:r>
          </a:p>
          <a:p>
            <a:r>
              <a:rPr lang="es-ES"/>
              <a:t>let</a:t>
            </a:r>
          </a:p>
          <a:p>
            <a:r>
              <a:rPr lang="es-ES"/>
              <a:t>const</a:t>
            </a:r>
          </a:p>
          <a:p>
            <a:endParaRPr lang="es-ES"/>
          </a:p>
          <a:p>
            <a:r>
              <a:rPr lang="es-ES"/>
              <a:t>var nombre="Fidel Manuel"</a:t>
            </a:r>
          </a:p>
          <a:p>
            <a:endParaRPr lang="es-ES"/>
          </a:p>
          <a:p>
            <a:r>
              <a:rPr lang="es-ES"/>
              <a:t>variable</a:t>
            </a:r>
          </a:p>
          <a:p>
            <a:endParaRPr lang="es-ES"/>
          </a:p>
          <a:p>
            <a:r>
              <a:rPr lang="es-ES"/>
              <a:t>nombre de la variable</a:t>
            </a:r>
          </a:p>
          <a:p>
            <a:endParaRPr lang="es-ES"/>
          </a:p>
          <a:p>
            <a:r>
              <a:rPr lang="es-ES"/>
              <a:t>valor de la variable</a:t>
            </a:r>
          </a:p>
          <a:p>
            <a:endParaRPr lang="es-ES"/>
          </a:p>
          <a:p>
            <a:endParaRPr lang="es-ES"/>
          </a:p>
          <a:p>
            <a:pPr algn="ctr"/>
            <a:r>
              <a:rPr lang="es-ES"/>
              <a:t>alert('Texto_prueba');</a:t>
            </a:r>
          </a:p>
          <a:p>
            <a:pPr algn="ctr"/>
            <a:endParaRPr lang="es-ES"/>
          </a:p>
          <a:p>
            <a:pPr algn="ctr"/>
            <a:r>
              <a:rPr lang="es-ES"/>
              <a:t>let nombre="Fidel Manuel";</a:t>
            </a:r>
          </a:p>
          <a:p>
            <a:pPr algn="ctr"/>
            <a:endParaRPr lang="es-ES"/>
          </a:p>
          <a:p>
            <a:pPr algn="ctr"/>
            <a:r>
              <a:rPr lang="es-ES"/>
              <a:t>console.log (nombre);</a:t>
            </a:r>
          </a:p>
        </p:txBody>
      </p:sp>
      <p:cxnSp>
        <p:nvCxnSpPr>
          <p:cNvPr id="5" name="Conector doblado 3 4"/>
          <p:cNvCxnSpPr/>
          <p:nvPr/>
        </p:nvCxnSpPr>
        <p:spPr>
          <a:xfrm flipH="1" flipV="1">
            <a:off x="451069" y="2847613"/>
            <a:ext cx="0" cy="366801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oblado 3 5"/>
          <p:cNvCxnSpPr/>
          <p:nvPr/>
        </p:nvCxnSpPr>
        <p:spPr>
          <a:xfrm flipH="1" flipV="1">
            <a:off x="1475828" y="2847613"/>
            <a:ext cx="0" cy="7083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oblado 3 6"/>
          <p:cNvCxnSpPr/>
          <p:nvPr/>
        </p:nvCxnSpPr>
        <p:spPr>
          <a:xfrm flipV="1">
            <a:off x="2334172" y="2934138"/>
            <a:ext cx="700690" cy="1427655"/>
          </a:xfrm>
          <a:prstGeom prst="bentConnector3">
            <a:avLst>
              <a:gd name="adj1" fmla="val 99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988694" y="5013312"/>
            <a:ext cx="4067548" cy="15454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21189" y="337339"/>
            <a:ext cx="4948518" cy="488704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47147" y="473635"/>
            <a:ext cx="4218534" cy="4894729"/>
          </a:xfrm>
          <a:prstGeom prst="rect">
            <a:avLst/>
          </a:prstGeom>
        </p:spPr>
      </p:pic>
      <p:sp>
        <p:nvSpPr>
          <p:cNvPr id="4" name="Rectángulo de esquina redondeada 3"/>
          <p:cNvSpPr/>
          <p:nvPr/>
        </p:nvSpPr>
        <p:spPr>
          <a:xfrm>
            <a:off x="337207" y="1059793"/>
            <a:ext cx="3503448" cy="23648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de esquina redondeada 5"/>
          <p:cNvSpPr/>
          <p:nvPr/>
        </p:nvSpPr>
        <p:spPr>
          <a:xfrm>
            <a:off x="6725061" y="4440488"/>
            <a:ext cx="3021725" cy="111693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de esquina redondeada 3"/>
          <p:cNvSpPr/>
          <p:nvPr/>
        </p:nvSpPr>
        <p:spPr>
          <a:xfrm>
            <a:off x="2360500" y="1375103"/>
            <a:ext cx="1672896" cy="23648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de esquina redondeada 3"/>
          <p:cNvSpPr/>
          <p:nvPr/>
        </p:nvSpPr>
        <p:spPr>
          <a:xfrm>
            <a:off x="235659" y="4251434"/>
            <a:ext cx="1672896" cy="111693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de esquina redondeada 3"/>
          <p:cNvSpPr/>
          <p:nvPr/>
        </p:nvSpPr>
        <p:spPr>
          <a:xfrm>
            <a:off x="8778817" y="1922517"/>
            <a:ext cx="1672896" cy="32865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de esquina redondeada 3"/>
          <p:cNvSpPr/>
          <p:nvPr/>
        </p:nvSpPr>
        <p:spPr>
          <a:xfrm>
            <a:off x="9341069" y="2251171"/>
            <a:ext cx="1226206" cy="32865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de esquina redondeada 3"/>
          <p:cNvSpPr/>
          <p:nvPr/>
        </p:nvSpPr>
        <p:spPr>
          <a:xfrm>
            <a:off x="9341068" y="3594743"/>
            <a:ext cx="1226206" cy="32865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 de texto 10"/>
          <p:cNvSpPr txBox="1"/>
          <p:nvPr/>
        </p:nvSpPr>
        <p:spPr>
          <a:xfrm>
            <a:off x="521189" y="5706772"/>
            <a:ext cx="5074745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C:\Users\fidel\ProyectosVUE1&gt;npm init vue@latest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de esquina redondeada 3"/>
          <p:cNvSpPr/>
          <p:nvPr/>
        </p:nvSpPr>
        <p:spPr>
          <a:xfrm>
            <a:off x="10532242" y="175172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1224455" y="305856"/>
            <a:ext cx="8534400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let nombre="Fidel Manuel";</a:t>
            </a:r>
          </a:p>
          <a:p>
            <a:r>
              <a:rPr lang="en-US"/>
              <a:t>let altura= 190;</a:t>
            </a:r>
          </a:p>
          <a:p>
            <a:endParaRPr lang="en-US"/>
          </a:p>
          <a:p>
            <a:r>
              <a:rPr lang="en-US"/>
              <a:t>document.write(nombre);</a:t>
            </a:r>
          </a:p>
          <a:p>
            <a:r>
              <a:rPr lang="en-US"/>
              <a:t>document.write(altura);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633603" y="175172"/>
            <a:ext cx="5125250" cy="1298602"/>
          </a:xfrm>
          <a:prstGeom prst="rect">
            <a:avLst/>
          </a:prstGeom>
        </p:spPr>
      </p:pic>
      <p:cxnSp>
        <p:nvCxnSpPr>
          <p:cNvPr id="5" name="Conector doblado 3 4"/>
          <p:cNvCxnSpPr/>
          <p:nvPr/>
        </p:nvCxnSpPr>
        <p:spPr>
          <a:xfrm flipV="1">
            <a:off x="3770586" y="735724"/>
            <a:ext cx="863017" cy="560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oblado 3 5"/>
          <p:cNvCxnSpPr/>
          <p:nvPr/>
        </p:nvCxnSpPr>
        <p:spPr>
          <a:xfrm flipV="1">
            <a:off x="3639207" y="902138"/>
            <a:ext cx="2005724" cy="700690"/>
          </a:xfrm>
          <a:prstGeom prst="bentConnector3">
            <a:avLst>
              <a:gd name="adj1" fmla="val 37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oblado 3 6"/>
          <p:cNvCxnSpPr/>
          <p:nvPr/>
        </p:nvCxnSpPr>
        <p:spPr>
          <a:xfrm>
            <a:off x="1887483" y="297793"/>
            <a:ext cx="1392620" cy="840828"/>
          </a:xfrm>
          <a:prstGeom prst="bentConnector3">
            <a:avLst>
              <a:gd name="adj1" fmla="val -555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oblado 3 7"/>
          <p:cNvCxnSpPr/>
          <p:nvPr/>
        </p:nvCxnSpPr>
        <p:spPr>
          <a:xfrm>
            <a:off x="1869966" y="910897"/>
            <a:ext cx="1318172" cy="840828"/>
          </a:xfrm>
          <a:prstGeom prst="bentConnector3">
            <a:avLst>
              <a:gd name="adj1" fmla="val -73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 de texto 8"/>
          <p:cNvSpPr txBox="1"/>
          <p:nvPr/>
        </p:nvSpPr>
        <p:spPr>
          <a:xfrm>
            <a:off x="1598448" y="1988207"/>
            <a:ext cx="6963104" cy="64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Nos devolverá en la página el valor de las variables de las que hemos indicado el nombre (nombre , altura)</a:t>
            </a:r>
            <a:endParaRPr lang="en-US"/>
          </a:p>
        </p:txBody>
      </p:sp>
      <p:sp>
        <p:nvSpPr>
          <p:cNvPr id="10" name="Cuadro de texto 9"/>
          <p:cNvSpPr txBox="1"/>
          <p:nvPr/>
        </p:nvSpPr>
        <p:spPr>
          <a:xfrm>
            <a:off x="1005490" y="3251731"/>
            <a:ext cx="8534400" cy="1738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let nombre="Fidel Manuel";</a:t>
            </a:r>
          </a:p>
          <a:p>
            <a:r>
              <a:rPr lang="en-US"/>
              <a:t>let altura= 190;</a:t>
            </a:r>
          </a:p>
          <a:p>
            <a:endParaRPr lang="en-US"/>
          </a:p>
          <a:p>
            <a:r>
              <a:rPr lang="en-US"/>
              <a:t>let concatenacion =nombre + " " +altura;</a:t>
            </a:r>
          </a:p>
          <a:p>
            <a:endParaRPr lang="en-US"/>
          </a:p>
          <a:p>
            <a:r>
              <a:rPr lang="en-US"/>
              <a:t>document.write(concatenacion);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80000" y="3251731"/>
            <a:ext cx="6067413" cy="1080063"/>
          </a:xfrm>
          <a:prstGeom prst="rect">
            <a:avLst/>
          </a:prstGeom>
        </p:spPr>
      </p:pic>
      <p:sp>
        <p:nvSpPr>
          <p:cNvPr id="12" name="Cuadro de texto 11"/>
          <p:cNvSpPr txBox="1"/>
          <p:nvPr/>
        </p:nvSpPr>
        <p:spPr>
          <a:xfrm>
            <a:off x="2010103" y="5088062"/>
            <a:ext cx="6761655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Ahora vamos a concatenar el valor de las dos variables ; lo que hacemos es crear una variable nueva (la llamamos concatenacion) </a:t>
            </a:r>
          </a:p>
          <a:p>
            <a:r>
              <a:rPr lang="es-ES"/>
              <a:t>y le ponemos un espacio para que se vea separado el valor de la variable nombre y el valor de la variable altura</a:t>
            </a:r>
          </a:p>
          <a:p>
            <a:r>
              <a:rPr lang="es-ES"/>
              <a:t>           </a:t>
            </a:r>
            <a:r>
              <a:rPr lang="en-US"/>
              <a:t>let concatenacion =nombre + " " +altura;</a:t>
            </a:r>
            <a:endParaRPr lang="es-ES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160699" y="2906485"/>
            <a:ext cx="5870602" cy="1045029"/>
          </a:xfrm>
          <a:prstGeom prst="rect">
            <a:avLst/>
          </a:prstGeom>
        </p:spPr>
      </p:pic>
      <p:sp>
        <p:nvSpPr>
          <p:cNvPr id="15" name="Cuadro de texto 14"/>
          <p:cNvSpPr txBox="1"/>
          <p:nvPr/>
        </p:nvSpPr>
        <p:spPr>
          <a:xfrm>
            <a:off x="7097707" y="6160819"/>
            <a:ext cx="2172137" cy="64112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espacio entre valores de las variables " "</a:t>
            </a:r>
            <a:endParaRPr lang="en-US"/>
          </a:p>
        </p:txBody>
      </p:sp>
      <p:sp>
        <p:nvSpPr>
          <p:cNvPr id="16" name="Cuadro de texto 15"/>
          <p:cNvSpPr txBox="1"/>
          <p:nvPr/>
        </p:nvSpPr>
        <p:spPr>
          <a:xfrm>
            <a:off x="310931" y="6323724"/>
            <a:ext cx="1996966" cy="36680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unir los valores +</a:t>
            </a:r>
            <a:endParaRPr lang="en-US"/>
          </a:p>
        </p:txBody>
      </p:sp>
      <p:cxnSp>
        <p:nvCxnSpPr>
          <p:cNvPr id="17" name="Conector doblado 3 16"/>
          <p:cNvCxnSpPr/>
          <p:nvPr/>
        </p:nvCxnSpPr>
        <p:spPr>
          <a:xfrm flipH="1">
            <a:off x="2010103" y="6481379"/>
            <a:ext cx="3293242" cy="707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oblado 3 17"/>
          <p:cNvCxnSpPr/>
          <p:nvPr/>
        </p:nvCxnSpPr>
        <p:spPr>
          <a:xfrm>
            <a:off x="5574863" y="6433207"/>
            <a:ext cx="1522844" cy="167109"/>
          </a:xfrm>
          <a:prstGeom prst="bentConnector3">
            <a:avLst>
              <a:gd name="adj1" fmla="val 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de esquina redondeada 3"/>
          <p:cNvSpPr/>
          <p:nvPr/>
        </p:nvSpPr>
        <p:spPr>
          <a:xfrm>
            <a:off x="10532242" y="175172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91966" y="87586"/>
            <a:ext cx="9932276" cy="91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La forma de trabajar con document.write no es óptima, así que propondremos otra:</a:t>
            </a:r>
          </a:p>
          <a:p>
            <a:endParaRPr lang="es-ES"/>
          </a:p>
          <a:p>
            <a:r>
              <a:rPr lang="es-ES"/>
              <a:t> </a:t>
            </a:r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7268" y="668857"/>
            <a:ext cx="4541809" cy="1500419"/>
          </a:xfrm>
          <a:prstGeom prst="rect">
            <a:avLst/>
          </a:prstGeom>
        </p:spPr>
      </p:pic>
      <p:sp>
        <p:nvSpPr>
          <p:cNvPr id="5" name="Cuadro de texto 4"/>
          <p:cNvSpPr txBox="1"/>
          <p:nvPr/>
        </p:nvSpPr>
        <p:spPr>
          <a:xfrm>
            <a:off x="214586" y="2198414"/>
            <a:ext cx="11193518" cy="365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Lo que haremos es añadir en el archivo html al que le añadimos un atributo de identificación ID llamdo datos para sacar el página lo que queramos.</a:t>
            </a:r>
          </a:p>
          <a:p>
            <a:r>
              <a:rPr lang="es-ES"/>
              <a:t>En el archivo de js borramos el document.write y usamos getElementbyId indicando datos como ID y dentro en el html ponemos todo lo que queremos sacar en la página.</a:t>
            </a:r>
          </a:p>
          <a:p>
            <a:endParaRPr lang="es-ES"/>
          </a:p>
          <a:p>
            <a:r>
              <a:rPr lang="es-ES"/>
              <a:t>Generamos una variable nueva llamándole datos y dentro la pasamos el valor del div con Id llamado datos.</a:t>
            </a:r>
          </a:p>
          <a:p>
            <a:pPr algn="ctr"/>
            <a:r>
              <a:rPr lang="es-ES"/>
              <a:t>var datos = document.getElementById("datos");</a:t>
            </a:r>
          </a:p>
          <a:p>
            <a:pPr algn="ctr"/>
            <a:endParaRPr lang="es-ES"/>
          </a:p>
          <a:p>
            <a:r>
              <a:rPr lang="es-ES"/>
              <a:t>De esta forma ,ya tenemos guardado el valor de datos y ahora lo mostramos en la página.</a:t>
            </a:r>
          </a:p>
          <a:p>
            <a:endParaRPr lang="es-ES"/>
          </a:p>
          <a:p>
            <a:r>
              <a:rPr lang="es-ES"/>
              <a:t>En la página no se mostrará , a menos que pongamos el script después de la variable datos, porque si no , leerá antes el script de estar creada esa variable y no se verá el resultado.</a:t>
            </a:r>
          </a:p>
          <a:p>
            <a:r>
              <a:rPr lang="es-ES"/>
              <a:t>La pondremos al final del body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69681" y="175172"/>
            <a:ext cx="6247119" cy="4318427"/>
            <a:chOff x="169681" y="175172"/>
            <a:chExt cx="6247119" cy="4318427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169681" y="175172"/>
              <a:ext cx="6247119" cy="4318427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024608" y="3179563"/>
              <a:ext cx="814508" cy="691563"/>
            </a:xfrm>
            <a:prstGeom prst="rect">
              <a:avLst/>
            </a:prstGeom>
          </p:spPr>
        </p:pic>
      </p:grpSp>
      <p:sp>
        <p:nvSpPr>
          <p:cNvPr id="2" name="Rectángulo de esquina redondeada 3"/>
          <p:cNvSpPr/>
          <p:nvPr/>
        </p:nvSpPr>
        <p:spPr>
          <a:xfrm>
            <a:off x="10532242" y="175172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upo 7"/>
          <p:cNvGrpSpPr/>
          <p:nvPr/>
        </p:nvGrpSpPr>
        <p:grpSpPr>
          <a:xfrm>
            <a:off x="5357656" y="1932026"/>
            <a:ext cx="6977102" cy="4833257"/>
            <a:chOff x="5357656" y="1932026"/>
            <a:chExt cx="6977102" cy="4833257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5357656" y="1932026"/>
              <a:ext cx="6977102" cy="4833257"/>
            </a:xfrm>
            <a:prstGeom prst="rect">
              <a:avLst/>
            </a:prstGeom>
          </p:spPr>
        </p:pic>
        <p:pic>
          <p:nvPicPr>
            <p:cNvPr id="6" name="Imagen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9849091" y="5004859"/>
              <a:ext cx="814508" cy="691563"/>
            </a:xfrm>
            <a:prstGeom prst="rect">
              <a:avLst/>
            </a:prstGeom>
          </p:spPr>
        </p:pic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59530" y="5004859"/>
            <a:ext cx="4479586" cy="169711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de esquina redondeada 3"/>
          <p:cNvSpPr/>
          <p:nvPr/>
        </p:nvSpPr>
        <p:spPr>
          <a:xfrm>
            <a:off x="10532242" y="175172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197069" y="183931"/>
            <a:ext cx="9476827" cy="3384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De esa forma añadiremos al div de datos todo lo que vayamos poniendo desde el archivo de javascript</a:t>
            </a:r>
          </a:p>
          <a:p>
            <a:endParaRPr lang="es-ES"/>
          </a:p>
          <a:p>
            <a:endParaRPr lang="es-ES"/>
          </a:p>
          <a:p>
            <a:r>
              <a:rPr lang="es-ES"/>
              <a:t>Incluso, podemos usar lo que se conoce como Template de Script de javascript que es usando las comillas invertidas podemos poner todo el html que queramos .</a:t>
            </a:r>
          </a:p>
          <a:p>
            <a:r>
              <a:rPr lang="es-ES"/>
              <a:t>Son plantillas dentro de variables que luego se utilizan en una Vista.</a:t>
            </a:r>
          </a:p>
          <a:p>
            <a:endParaRPr lang="es-ES"/>
          </a:p>
          <a:p>
            <a:r>
              <a:rPr lang="es-ES"/>
              <a:t>De esta forma vamos haciendo Templates de strings que se pueden usar en una Vista .</a:t>
            </a:r>
          </a:p>
          <a:p>
            <a:endParaRPr lang="es-ES"/>
          </a:p>
          <a:p>
            <a:endParaRPr lang="es-ES"/>
          </a:p>
          <a:p>
            <a:endParaRPr lang="es-E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de esquina redondeada 3"/>
          <p:cNvSpPr/>
          <p:nvPr/>
        </p:nvSpPr>
        <p:spPr>
          <a:xfrm>
            <a:off x="10532242" y="175172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147145" y="259261"/>
            <a:ext cx="2753710" cy="1189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index.html</a:t>
            </a:r>
          </a:p>
          <a:p>
            <a:r>
              <a:rPr lang="en-US"/>
              <a:t>1</a:t>
            </a:r>
            <a:r>
              <a:rPr lang="es-ES"/>
              <a:t> </a:t>
            </a:r>
            <a:r>
              <a:rPr lang="en-US"/>
              <a:t>&lt;div id="app"&gt;</a:t>
            </a:r>
          </a:p>
          <a:p>
            <a:r>
              <a:rPr lang="en-US"/>
              <a:t>2</a:t>
            </a:r>
            <a:r>
              <a:rPr lang="es-ES"/>
              <a:t> </a:t>
            </a:r>
            <a:r>
              <a:rPr lang="en-US"/>
              <a:t> &lt;h1&gt;Hello World!&lt;/h1&gt;</a:t>
            </a:r>
          </a:p>
          <a:p>
            <a:r>
              <a:rPr lang="en-US"/>
              <a:t>3</a:t>
            </a:r>
            <a:r>
              <a:rPr lang="es-ES"/>
              <a:t> </a:t>
            </a:r>
            <a:r>
              <a:rPr lang="en-US"/>
              <a:t>&lt;/div&gt;</a:t>
            </a:r>
          </a:p>
        </p:txBody>
      </p:sp>
      <p:sp>
        <p:nvSpPr>
          <p:cNvPr id="4" name="Cuadro de texto 3"/>
          <p:cNvSpPr txBox="1"/>
          <p:nvPr/>
        </p:nvSpPr>
        <p:spPr>
          <a:xfrm>
            <a:off x="3641834" y="259262"/>
            <a:ext cx="2683641" cy="1189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App.vue</a:t>
            </a:r>
          </a:p>
          <a:p>
            <a:r>
              <a:rPr lang="en-US"/>
              <a:t>1&lt;template&gt;</a:t>
            </a:r>
          </a:p>
          <a:p>
            <a:r>
              <a:rPr lang="en-US"/>
              <a:t>2  &lt;h1&gt;Hello World!&lt;/h1&gt;</a:t>
            </a:r>
          </a:p>
          <a:p>
            <a:r>
              <a:rPr lang="en-US"/>
              <a:t>3&lt;/template&gt;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75168" y="231147"/>
            <a:ext cx="5125250" cy="2804672"/>
          </a:xfrm>
          <a:prstGeom prst="rect">
            <a:avLst/>
          </a:prstGeom>
        </p:spPr>
      </p:pic>
      <p:sp>
        <p:nvSpPr>
          <p:cNvPr id="3" name="Rectángulo de esquina redondeada 5"/>
          <p:cNvSpPr/>
          <p:nvPr/>
        </p:nvSpPr>
        <p:spPr>
          <a:xfrm>
            <a:off x="699130" y="1164764"/>
            <a:ext cx="1935656" cy="24982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de esquina redondeada 5"/>
          <p:cNvSpPr/>
          <p:nvPr/>
        </p:nvSpPr>
        <p:spPr>
          <a:xfrm>
            <a:off x="3440578" y="2732557"/>
            <a:ext cx="3021725" cy="22355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5310" y="324276"/>
            <a:ext cx="11132207" cy="5952853"/>
          </a:xfrm>
          <a:prstGeom prst="rect">
            <a:avLst/>
          </a:prstGeom>
        </p:spPr>
      </p:pic>
      <p:sp>
        <p:nvSpPr>
          <p:cNvPr id="3" name="Rectángulo de esquina redondeada 5"/>
          <p:cNvSpPr/>
          <p:nvPr/>
        </p:nvSpPr>
        <p:spPr>
          <a:xfrm>
            <a:off x="4185061" y="212500"/>
            <a:ext cx="3021725" cy="77534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de esquina redondeada 5"/>
          <p:cNvSpPr/>
          <p:nvPr/>
        </p:nvSpPr>
        <p:spPr>
          <a:xfrm>
            <a:off x="718207" y="987844"/>
            <a:ext cx="1427656" cy="223803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881465" y="3853536"/>
            <a:ext cx="4948518" cy="268941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8646" y="284714"/>
            <a:ext cx="3181190" cy="36960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22922" y="4132803"/>
            <a:ext cx="2873829" cy="2558783"/>
          </a:xfrm>
          <a:prstGeom prst="rect">
            <a:avLst/>
          </a:prstGeom>
        </p:spPr>
      </p:pic>
      <p:sp>
        <p:nvSpPr>
          <p:cNvPr id="6" name="Rectángulo de esquina redondeada 5"/>
          <p:cNvSpPr/>
          <p:nvPr/>
        </p:nvSpPr>
        <p:spPr>
          <a:xfrm>
            <a:off x="6170448" y="5123793"/>
            <a:ext cx="4843518" cy="156779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de esquina redondeada 5"/>
          <p:cNvSpPr/>
          <p:nvPr/>
        </p:nvSpPr>
        <p:spPr>
          <a:xfrm>
            <a:off x="1575675" y="5040586"/>
            <a:ext cx="3363311" cy="156779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de esquina redondeada 5"/>
          <p:cNvSpPr/>
          <p:nvPr/>
        </p:nvSpPr>
        <p:spPr>
          <a:xfrm>
            <a:off x="78828" y="1432034"/>
            <a:ext cx="691932" cy="55179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doblado 3 8"/>
          <p:cNvCxnSpPr/>
          <p:nvPr/>
        </p:nvCxnSpPr>
        <p:spPr>
          <a:xfrm>
            <a:off x="179552" y="1707931"/>
            <a:ext cx="1743370" cy="3897586"/>
          </a:xfrm>
          <a:prstGeom prst="bentConnector3">
            <a:avLst>
              <a:gd name="adj1" fmla="val -422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oblado 3 9"/>
          <p:cNvCxnSpPr/>
          <p:nvPr/>
        </p:nvCxnSpPr>
        <p:spPr>
          <a:xfrm flipH="1" flipV="1">
            <a:off x="770760" y="1707930"/>
            <a:ext cx="5338378" cy="4116553"/>
          </a:xfrm>
          <a:prstGeom prst="bentConnector3">
            <a:avLst>
              <a:gd name="adj1" fmla="val 1331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2384" y="364393"/>
            <a:ext cx="5740886" cy="3725331"/>
          </a:xfrm>
          <a:prstGeom prst="rect">
            <a:avLst/>
          </a:prstGeom>
        </p:spPr>
      </p:pic>
      <p:pic>
        <p:nvPicPr>
          <p:cNvPr id="3" name="Imagen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2453" y="364393"/>
            <a:ext cx="6096000" cy="3725331"/>
          </a:xfrm>
          <a:prstGeom prst="rect">
            <a:avLst/>
          </a:prstGeom>
        </p:spPr>
      </p:pic>
      <p:pic>
        <p:nvPicPr>
          <p:cNvPr id="4" name="Imagen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77350" y="4415992"/>
            <a:ext cx="4300380" cy="2337163"/>
          </a:xfrm>
          <a:prstGeom prst="rect">
            <a:avLst/>
          </a:prstGeom>
        </p:spPr>
      </p:pic>
      <p:cxnSp>
        <p:nvCxnSpPr>
          <p:cNvPr id="5" name="Conector doblado 3 4"/>
          <p:cNvCxnSpPr/>
          <p:nvPr/>
        </p:nvCxnSpPr>
        <p:spPr>
          <a:xfrm flipV="1">
            <a:off x="7782034" y="1234966"/>
            <a:ext cx="683173" cy="3932620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oblado 3 5"/>
          <p:cNvCxnSpPr/>
          <p:nvPr/>
        </p:nvCxnSpPr>
        <p:spPr>
          <a:xfrm flipH="1" flipV="1">
            <a:off x="1979838" y="1112345"/>
            <a:ext cx="5740886" cy="4046483"/>
          </a:xfrm>
          <a:prstGeom prst="bentConnector3">
            <a:avLst>
              <a:gd name="adj1" fmla="val 10854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de esquina redondeada 6"/>
          <p:cNvSpPr/>
          <p:nvPr/>
        </p:nvSpPr>
        <p:spPr>
          <a:xfrm>
            <a:off x="6564586" y="4974897"/>
            <a:ext cx="1559034" cy="49048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 de texto 1"/>
          <p:cNvSpPr txBox="1"/>
          <p:nvPr/>
        </p:nvSpPr>
        <p:spPr>
          <a:xfrm>
            <a:off x="479972" y="486634"/>
            <a:ext cx="8534400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T</a:t>
            </a:r>
            <a:r>
              <a:rPr lang="en-US"/>
              <a:t>ambe hauras de instalar el axios .</a:t>
            </a:r>
          </a:p>
        </p:txBody>
      </p:sp>
      <p:sp>
        <p:nvSpPr>
          <p:cNvPr id="3" name="Cuadro de texto 2"/>
          <p:cNvSpPr txBox="1"/>
          <p:nvPr/>
        </p:nvSpPr>
        <p:spPr>
          <a:xfrm>
            <a:off x="550041" y="1277888"/>
            <a:ext cx="8534400" cy="64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 ho copies a sobre del teu projecte creat ja t ahuira de funcionar, la carpeta node_modules la crea auomaticament el npm init</a:t>
            </a:r>
          </a:p>
        </p:txBody>
      </p:sp>
      <p:sp>
        <p:nvSpPr>
          <p:cNvPr id="4" name="Cuadro de texto 3"/>
          <p:cNvSpPr txBox="1"/>
          <p:nvPr/>
        </p:nvSpPr>
        <p:spPr>
          <a:xfrm>
            <a:off x="550041" y="2343462"/>
            <a:ext cx="8534400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npm run dev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 de texto 1"/>
          <p:cNvSpPr txBox="1"/>
          <p:nvPr/>
        </p:nvSpPr>
        <p:spPr>
          <a:xfrm>
            <a:off x="275897" y="183931"/>
            <a:ext cx="6192344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Crear una nueva vista-</a:t>
            </a:r>
          </a:p>
          <a:p>
            <a:endParaRPr lang="es-ES"/>
          </a:p>
          <a:p>
            <a:r>
              <a:rPr lang="es-ES"/>
              <a:t>copiamos una de las existentes, le cambiamos el nombre y la añadimos al router .</a:t>
            </a:r>
          </a:p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08380" y="1441956"/>
            <a:ext cx="2312894" cy="327339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68748" y="4085705"/>
            <a:ext cx="1529123" cy="5609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75276" y="3932024"/>
            <a:ext cx="2197634" cy="714615"/>
          </a:xfrm>
          <a:prstGeom prst="rect">
            <a:avLst/>
          </a:prstGeom>
        </p:spPr>
      </p:pic>
      <p:sp>
        <p:nvSpPr>
          <p:cNvPr id="6" name="Cuadro de texto 5"/>
          <p:cNvSpPr txBox="1"/>
          <p:nvPr/>
        </p:nvSpPr>
        <p:spPr>
          <a:xfrm>
            <a:off x="5531069" y="5027448"/>
            <a:ext cx="2610069" cy="64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Doble click para abrir la nueva vista (FightView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18980" y="165096"/>
            <a:ext cx="6116491" cy="436791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523075" y="280755"/>
            <a:ext cx="2458891" cy="883664"/>
          </a:xfrm>
          <a:prstGeom prst="rect">
            <a:avLst/>
          </a:prstGeom>
        </p:spPr>
      </p:pic>
      <p:sp>
        <p:nvSpPr>
          <p:cNvPr id="4" name="Cuadro de texto 3"/>
          <p:cNvSpPr txBox="1"/>
          <p:nvPr/>
        </p:nvSpPr>
        <p:spPr>
          <a:xfrm>
            <a:off x="6548209" y="1340487"/>
            <a:ext cx="2433756" cy="91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modificamos el h1 y ponemos fight en lugar de an about</a:t>
            </a:r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006927" y="2834647"/>
            <a:ext cx="5950077" cy="387203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rcRect l="52553" t="-280" b="73715"/>
          <a:stretch/>
        </p:blipFill>
        <p:spPr>
          <a:xfrm>
            <a:off x="9054926" y="1269522"/>
            <a:ext cx="2902077" cy="10573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determinado">
  <a:themeElements>
    <a:clrScheme name="Ofici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cina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Fidel Manuel de los Riscos</dc:creator>
  <cp:lastModifiedBy>Fidel Manuel de los Riscos</cp:lastModifiedBy>
  <cp:revision>1</cp:revision>
  <dcterms:created xsi:type="dcterms:W3CDTF">2022-09-20T16:43:12Z</dcterms:created>
  <dcterms:modified xsi:type="dcterms:W3CDTF">2022-09-26T11:40:09Z</dcterms:modified>
</cp:coreProperties>
</file>