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1FF9E-DDBF-4837-8A67-BE23349B1FE5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Marcador de posición de imagen de diapositiva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Marcador de posición de notas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15F86-80D5-4BCF-AAE6-6E9BE79699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57A5810-303F-445A-97FB-A32E50F9A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FD9EDCC-D49B-4439-9FAF-26033E5FD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6C88217-A275-4996-911D-213205FE2D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80CBA88-22A4-4144-BEE8-5B63ED23B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80CBA88-22A4-4144-BEE8-5B63ED23B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2913F65-4845-44D0-8E25-8AFA9B281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s-ES" altLang="en-U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contenido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5" name="Marcador de posición de texto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7" name="Marcador de posición de fecha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Marcador de posición de pie de página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Marcador de posición de número de diapositiva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Marcador de posición de pie de página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Marcador de posición de número de diapositiva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Marcador de posición de pie de página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altLang="en-US"/>
              <a:t>Haga clic en el icono para añadir una imagen</a:t>
            </a:r>
          </a:p>
        </p:txBody>
      </p:sp>
      <p:sp>
        <p:nvSpPr>
          <p:cNvPr id="4" name="Marcador de posición de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hyperlink" Target="c:\usuarios\fidel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n-US"/>
              <a:t>Ejercicios propuestos</a:t>
            </a:r>
          </a:p>
          <a:p>
            <a:r>
              <a:rPr lang="es-ES" altLang="en-US"/>
              <a:t>(según las sesiones realizadas)</a:t>
            </a:r>
          </a:p>
        </p:txBody>
      </p:sp>
      <p:sp>
        <p:nvSpPr>
          <p:cNvPr id="3" name="Subtítulo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ángulo de esquina redondeada 3"/>
          <p:cNvSpPr/>
          <p:nvPr/>
        </p:nvSpPr>
        <p:spPr>
          <a:xfrm>
            <a:off x="783897" y="350345"/>
            <a:ext cx="10569903" cy="582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Sesión 13 Julio (ver doc)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Crear un constructor objecte Simpson amb les claus: nom, edat, color. També ha de tenir i un mètode "personatge" que retorni: "El personatge {nom} té {edat} anys i el cabell de color {color}".</a:t>
            </a:r>
          </a:p>
          <a:p>
            <a:endParaRPr sz="1800"/>
          </a:p>
          <a:p>
            <a:r>
              <a:rPr sz="1800"/>
              <a:t>Crear una funció que demani dades a l'usuari amb prompt(): nom, edat, color de cabell. Un cop tingui les dades, ha de crear un nou objecte amb aquesta informació i mostrar-la en un alert() utilitant el mètode personatge.</a:t>
            </a:r>
          </a:p>
          <a:p>
            <a:endParaRPr sz="1800"/>
          </a:p>
          <a:p>
            <a:r>
              <a:rPr sz="1800"/>
              <a:t>Nota: per crear un nou objecte, si ja es té un constructor creat es pot utilitzar la paraula "new":</a:t>
            </a:r>
          </a:p>
          <a:p>
            <a:r>
              <a:rPr sz="1800"/>
              <a:t>let nouPersonatge = new Simpson(nom,edat,color)</a:t>
            </a:r>
          </a:p>
          <a:p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Sesión 13 Julio (ver doc)</a:t>
            </a:r>
          </a:p>
        </p:txBody>
      </p:sp>
      <p:sp>
        <p:nvSpPr>
          <p:cNvPr id="4" name="Cuadro de texto 3"/>
          <p:cNvSpPr txBox="1"/>
          <p:nvPr/>
        </p:nvSpPr>
        <p:spPr>
          <a:xfrm>
            <a:off x="1828800" y="2148319"/>
            <a:ext cx="8534400" cy="256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Crear una funció en ES5 que rebi un paràmetre numèric i retorni el doble del valor rebut.</a:t>
            </a:r>
          </a:p>
          <a:p>
            <a:endParaRPr lang="en-US"/>
          </a:p>
          <a:p>
            <a:r>
              <a:rPr lang="en-US"/>
              <a:t>Crear la mateixa funció en ES6.</a:t>
            </a:r>
          </a:p>
          <a:p>
            <a:endParaRPr lang="en-US"/>
          </a:p>
          <a:p>
            <a:r>
              <a:rPr lang="en-US"/>
              <a:t>Crear una funció en ES5 que rebi 2 paràmetres i mostri un alert: "La suma del {valor 1} + {valor2} és: {resultat}".</a:t>
            </a:r>
          </a:p>
          <a:p>
            <a:endParaRPr lang="en-US"/>
          </a:p>
          <a:p>
            <a:r>
              <a:rPr lang="en-US"/>
              <a:t>Crear la mateixa funció en ES6.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Sesión 13 Julio (ver doc)</a:t>
            </a:r>
          </a:p>
          <a:p>
            <a:pPr algn="ctr"/>
            <a:r>
              <a:rPr lang="es-ES"/>
              <a:t> </a:t>
            </a:r>
            <a:r>
              <a:rPr lang="en-US" b="1"/>
              <a:t>Reptes JavaScript</a:t>
            </a:r>
          </a:p>
          <a:p>
            <a:endParaRPr lang="es-ES"/>
          </a:p>
        </p:txBody>
      </p:sp>
      <p:sp>
        <p:nvSpPr>
          <p:cNvPr id="4" name="Cuadro de texto 3"/>
          <p:cNvSpPr txBox="1"/>
          <p:nvPr/>
        </p:nvSpPr>
        <p:spPr>
          <a:xfrm>
            <a:off x="304800" y="1462519"/>
            <a:ext cx="8534400" cy="393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Reptes JavaScript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Crear un programa que demani 2 números num1 i num2 de l'1 al 50 i imprimiu:</a:t>
            </a:r>
          </a:p>
          <a:p>
            <a:r>
              <a:rPr lang="en-US"/>
              <a:t>La suma de tots dos.</a:t>
            </a:r>
          </a:p>
          <a:p>
            <a:r>
              <a:rPr lang="en-US"/>
              <a:t>Si tots dos números són primers o no.</a:t>
            </a:r>
          </a:p>
          <a:p>
            <a:r>
              <a:rPr lang="en-US"/>
              <a:t>Si tots dos números són parells o no.</a:t>
            </a:r>
          </a:p>
          <a:p>
            <a:r>
              <a:rPr lang="en-US"/>
              <a:t>Si num1 és menor que num2, imprimiu només els números parells en el rang entre num1 i num2 ascendent.</a:t>
            </a:r>
          </a:p>
          <a:p>
            <a:r>
              <a:rPr lang="en-US"/>
              <a:t>Si num1 és més gran que num2, imprimeix només els nombres senars en el rang entre num1 i num2 descendent.</a:t>
            </a:r>
          </a:p>
          <a:p>
            <a:r>
              <a:rPr lang="en-US"/>
              <a:t>Si num1 és igual a num2, imprimeix només una vegada si és primer o parell, imprimeix el rang només un número.</a:t>
            </a:r>
          </a:p>
          <a:p>
            <a:r>
              <a:rPr lang="en-US"/>
              <a:t>Si els números no compleixen la condició, cal notificar-ho a l'usuari.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hlinkClick r:id="rId1"/>
          </p:cNvPr>
          <p:cNvSpPr>
            <a:spLocks noGrp="1" noEditPoints="1"/>
          </p:cNvSpPr>
          <p:nvPr>
            <p:ph type="title"/>
          </p:nvPr>
        </p:nvSpPr>
        <p:spPr>
          <a:xfrm>
            <a:off x="7098164" y="365125"/>
            <a:ext cx="4255636" cy="1325563"/>
          </a:xfrm>
        </p:spPr>
        <p:txBody>
          <a:bodyPr/>
          <a:lstStyle/>
          <a:p>
            <a:r>
              <a:t>C:\Users\fidel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05757"/>
            <a:ext cx="3865069" cy="6393116"/>
          </a:xfrm>
          <a:prstGeom prst="rect">
            <a:avLst/>
          </a:prstGeom>
        </p:spPr>
      </p:pic>
      <p:sp>
        <p:nvSpPr>
          <p:cNvPr id="5" name="Cuadro de texto 4"/>
          <p:cNvSpPr txBox="1"/>
          <p:nvPr/>
        </p:nvSpPr>
        <p:spPr>
          <a:xfrm>
            <a:off x="4476379" y="3402315"/>
            <a:ext cx="5243569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Sesión-29Junio-2022---Intro-JavaScript_files</a:t>
            </a:r>
          </a:p>
        </p:txBody>
      </p:sp>
      <p:sp>
        <p:nvSpPr>
          <p:cNvPr id="6" name="Cuadro de texto 5"/>
          <p:cNvSpPr txBox="1"/>
          <p:nvPr/>
        </p:nvSpPr>
        <p:spPr>
          <a:xfrm>
            <a:off x="2393831" y="4061773"/>
            <a:ext cx="9408665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Javascript-sesión-4JULIO-2022--Scope-Operaciones-Variables-Operadores-Ejerc-Calculadora_files</a:t>
            </a:r>
          </a:p>
        </p:txBody>
      </p:sp>
      <p:sp>
        <p:nvSpPr>
          <p:cNvPr id="7" name="Cuadro de texto 6"/>
          <p:cNvSpPr txBox="1"/>
          <p:nvPr/>
        </p:nvSpPr>
        <p:spPr>
          <a:xfrm>
            <a:off x="3420791" y="4771258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SESION--06JULIO--JS--Funciones_files</a:t>
            </a:r>
          </a:p>
        </p:txBody>
      </p:sp>
      <p:sp>
        <p:nvSpPr>
          <p:cNvPr id="8" name="Cuadro de texto 7"/>
          <p:cNvSpPr txBox="1"/>
          <p:nvPr/>
        </p:nvSpPr>
        <p:spPr>
          <a:xfrm>
            <a:off x="3195259" y="5392778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SESION_11JUL_ARRAYS-BUCLES__1AParte_files</a:t>
            </a:r>
          </a:p>
        </p:txBody>
      </p:sp>
      <p:sp>
        <p:nvSpPr>
          <p:cNvPr id="9" name="Cuadro de texto 8"/>
          <p:cNvSpPr txBox="1"/>
          <p:nvPr/>
        </p:nvSpPr>
        <p:spPr>
          <a:xfrm>
            <a:off x="2996260" y="6102263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SESION-13JUL2022--ARRAY-ECS5vsECS6-OBJETO_files</a:t>
            </a:r>
          </a:p>
        </p:txBody>
      </p:sp>
      <p:sp>
        <p:nvSpPr>
          <p:cNvPr id="10" name="Cuadro de texto 9"/>
          <p:cNvSpPr txBox="1"/>
          <p:nvPr/>
        </p:nvSpPr>
        <p:spPr>
          <a:xfrm>
            <a:off x="114438" y="3402316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1</a:t>
            </a:r>
            <a:endParaRPr lang="en-US"/>
          </a:p>
        </p:txBody>
      </p:sp>
      <p:sp>
        <p:nvSpPr>
          <p:cNvPr id="11" name="Cuadro de texto 9"/>
          <p:cNvSpPr txBox="1"/>
          <p:nvPr/>
        </p:nvSpPr>
        <p:spPr>
          <a:xfrm>
            <a:off x="114438" y="4143137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2</a:t>
            </a:r>
            <a:endParaRPr lang="en-US"/>
          </a:p>
        </p:txBody>
      </p:sp>
      <p:sp>
        <p:nvSpPr>
          <p:cNvPr id="12" name="Cuadro de texto 9"/>
          <p:cNvSpPr txBox="1"/>
          <p:nvPr/>
        </p:nvSpPr>
        <p:spPr>
          <a:xfrm>
            <a:off x="114438" y="4771258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3</a:t>
            </a:r>
            <a:endParaRPr lang="en-US"/>
          </a:p>
        </p:txBody>
      </p:sp>
      <p:sp>
        <p:nvSpPr>
          <p:cNvPr id="13" name="Cuadro de texto 9"/>
          <p:cNvSpPr txBox="1"/>
          <p:nvPr/>
        </p:nvSpPr>
        <p:spPr>
          <a:xfrm>
            <a:off x="114438" y="5436760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4</a:t>
            </a:r>
            <a:endParaRPr lang="en-US"/>
          </a:p>
        </p:txBody>
      </p:sp>
      <p:sp>
        <p:nvSpPr>
          <p:cNvPr id="14" name="Cuadro de texto 9"/>
          <p:cNvSpPr txBox="1"/>
          <p:nvPr/>
        </p:nvSpPr>
        <p:spPr>
          <a:xfrm>
            <a:off x="96220" y="6102263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5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determinado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Fidel Manuel de los Riscos</dc:creator>
  <cp:lastModifiedBy>Fidel Manuel de los Riscos</cp:lastModifiedBy>
  <cp:revision>1</cp:revision>
  <dcterms:created xsi:type="dcterms:W3CDTF">2022-07-14T04:32:30Z</dcterms:created>
  <dcterms:modified xsi:type="dcterms:W3CDTF">2022-07-16T11:46:17Z</dcterms:modified>
</cp:coreProperties>
</file>