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FF9E-DDBF-4837-8A67-BE23349B1FE5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5F86-80D5-4BCF-AAE6-6E9BE7969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7A5810-303F-445A-97FB-A32E50F9A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D9EDCC-D49B-4439-9FAF-26033E5F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C88217-A275-4996-911D-213205FE2D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Ejercicios propuestos</a:t>
            </a:r>
          </a:p>
          <a:p>
            <a:r>
              <a:rPr lang="es-ES" altLang="en-US"/>
              <a:t>(según las sesiones realizadas)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ángulo de esquina redondeada 3"/>
          <p:cNvSpPr/>
          <p:nvPr/>
        </p:nvSpPr>
        <p:spPr>
          <a:xfrm>
            <a:off x="783897" y="350345"/>
            <a:ext cx="10569903" cy="582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Crear un constructor objecte Simpson amb les claus: nom, edat, color. També ha de tenir i un mètode "personatge" que retorni: "El personatge {nom} té {edat} anys i el cabell de color {color}".</a:t>
            </a:r>
          </a:p>
          <a:p>
            <a:endParaRPr sz="1800"/>
          </a:p>
          <a:p>
            <a:r>
              <a:rPr sz="1800"/>
              <a:t>Crear una funció que demani dades a l'usuari amb prompt(): nom, edat, color de cabell. Un cop tingui les dades, ha de crear un nou objecte amb aquesta informació i mostrar-la en un alert() utilitant el mètode personatge.</a:t>
            </a:r>
          </a:p>
          <a:p>
            <a:endParaRPr sz="1800"/>
          </a:p>
          <a:p>
            <a:r>
              <a:rPr sz="1800"/>
              <a:t>Nota: per crear un nou objecte, si ja es té un constructor creat es pot utilitzar la paraula "new":</a:t>
            </a:r>
          </a:p>
          <a:p>
            <a:r>
              <a:rPr sz="1800"/>
              <a:t>let nouPersonatge = new Simpson(nom,edat,color)</a:t>
            </a:r>
          </a:p>
          <a:p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757"/>
            <a:ext cx="3865069" cy="6393116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4476379" y="3402315"/>
            <a:ext cx="524356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Sesión-29Junio-2022---Intro-JavaScript_files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2393831" y="4061773"/>
            <a:ext cx="94086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Javascript-sesión-4JULIO-2022--Scope-Operaciones-Variables-Operadores-Ejerc-Calculadora_files</a:t>
            </a:r>
          </a:p>
        </p:txBody>
      </p:sp>
      <p:sp>
        <p:nvSpPr>
          <p:cNvPr id="7" name="Cuadro de texto 6"/>
          <p:cNvSpPr txBox="1"/>
          <p:nvPr/>
        </p:nvSpPr>
        <p:spPr>
          <a:xfrm>
            <a:off x="3420791" y="477125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SESION--06JULIO--JS--Funciones_files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3195259" y="539277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SESION_11JUL_ARRAYS-BUCLES__1AParte_files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996260" y="6102263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SESION-13JUL2022--ARRAY-ECS5vsECS6-OBJETO_files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14438" y="3402316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11" name="Cuadro de texto 9"/>
          <p:cNvSpPr txBox="1"/>
          <p:nvPr/>
        </p:nvSpPr>
        <p:spPr>
          <a:xfrm>
            <a:off x="114438" y="414313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2" name="Cuadro de texto 9"/>
          <p:cNvSpPr txBox="1"/>
          <p:nvPr/>
        </p:nvSpPr>
        <p:spPr>
          <a:xfrm>
            <a:off x="114438" y="4771258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3</a:t>
            </a:r>
            <a:endParaRPr lang="en-US"/>
          </a:p>
        </p:txBody>
      </p:sp>
      <p:sp>
        <p:nvSpPr>
          <p:cNvPr id="13" name="Cuadro de texto 9"/>
          <p:cNvSpPr txBox="1"/>
          <p:nvPr/>
        </p:nvSpPr>
        <p:spPr>
          <a:xfrm>
            <a:off x="114438" y="5436760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4</a:t>
            </a:r>
            <a:endParaRPr lang="en-US"/>
          </a:p>
        </p:txBody>
      </p:sp>
      <p:sp>
        <p:nvSpPr>
          <p:cNvPr id="14" name="Cuadro de texto 9"/>
          <p:cNvSpPr txBox="1"/>
          <p:nvPr/>
        </p:nvSpPr>
        <p:spPr>
          <a:xfrm>
            <a:off x="96220" y="6102263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5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828800" y="2148319"/>
            <a:ext cx="85344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Crear una funció en ES5 que rebi un paràmetre numèric i retorni el doble del valor rebut.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  <a:p>
            <a:r>
              <a:rPr lang="en-US"/>
              <a:t>Crear una funció en ES5 que rebi 2 paràmetres i mostri un alert: "La suma del {valor 1} + {valor2} és: {resultat}".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2022-07-14T04:32:30Z</dcterms:created>
  <dcterms:modified xsi:type="dcterms:W3CDTF">2022-07-14T04:53:55Z</dcterms:modified>
</cp:coreProperties>
</file>