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png" ContentType="image/png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3.xml" ContentType="application/vnd.openxmlformats-officedocument.presentationml.slide+xml"/>
  <Override PartName="/docprops/app.xml" ContentType="application/vnd.openxmlformats-officedocument.extended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theme/theme2.xml" ContentType="application/vnd.openxmlformats-officedocument.them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1" r:id="rId7"/>
    <p:sldId id="260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89" d="100"/>
          <a:sy n="89" d="100"/>
        </p:scale>
        <p:origin x="114" y="324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tableStyles" Target="tableStyles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  <a:p>
            <a:endParaRPr lang="en-US"/>
          </a:p>
        </p:txBody>
      </p:sp>
      <p:sp>
        <p:nvSpPr>
          <p:cNvPr id="3" name="Marcador de posición de fecha 2"/>
          <p:cNvSpPr>
            <a:spLocks noGrp="1" noEditPoints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11FF9E-DDBF-4837-8A67-BE23349B1FE5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4" name="Marcador de posición de imagen de diapositiva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  <a:p>
            <a:endParaRPr lang="en-US"/>
          </a:p>
        </p:txBody>
      </p:sp>
      <p:sp>
        <p:nvSpPr>
          <p:cNvPr id="5" name="Marcador de posición de notas 4"/>
          <p:cNvSpPr>
            <a:spLocks noGrp="1" noEditPoints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altLang="en-US"/>
              <a:t>Haga clic para modificar los estilos de texto del patrón</a:t>
            </a:r>
          </a:p>
          <a:p>
            <a:pPr lvl="1"/>
            <a:r>
              <a:rPr lang="es-ES" altLang="en-US"/>
              <a:t>Segundo nivel</a:t>
            </a:r>
          </a:p>
          <a:p>
            <a:pPr lvl="2"/>
            <a:r>
              <a:rPr lang="es-ES" altLang="en-US"/>
              <a:t>Tercer nivel</a:t>
            </a:r>
          </a:p>
          <a:p>
            <a:pPr lvl="3"/>
            <a:r>
              <a:rPr lang="es-ES" altLang="en-US"/>
              <a:t>Cuarto nivel</a:t>
            </a:r>
          </a:p>
          <a:p>
            <a:pPr lvl="4"/>
            <a:r>
              <a:rPr lang="es-ES" altLang="en-US"/>
              <a:t>Quinto nivel</a:t>
            </a:r>
          </a:p>
        </p:txBody>
      </p:sp>
      <p:sp>
        <p:nvSpPr>
          <p:cNvPr id="6" name="Marcador de posición de pie de página 5"/>
          <p:cNvSpPr>
            <a:spLocks noGrp="1" noEditPoint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altLang="en-US"/>
          </a:p>
        </p:txBody>
      </p:sp>
      <p:sp>
        <p:nvSpPr>
          <p:cNvPr id="7" name="Marcador de posición de número de diapositiva 6"/>
          <p:cNvSpPr>
            <a:spLocks noGrp="1" noEditPoint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415F86-80D5-4BCF-AAE6-6E9BE796990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 sldNum="0"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Marcador de posición de texto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Marcador de posición de número de diapositiva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957A5810-303F-445A-97FB-A32E50F9A7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Marcador de posición de texto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Marcador de posición de número de diapositiva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CFD9EDCC-D49B-4439-9FAF-26033E5FD4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Marcador de posición de texto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Marcador de posición de número de diapositiva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06C88217-A275-4996-911D-213205FE2D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Marcador de posición de texto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Marcador de posición de número de diapositiva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280CBA88-22A4-4144-BEE8-5B63ED23B0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Marcador de posición de texto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Marcador de posición de número de diapositiva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280CBA88-22A4-4144-BEE8-5B63ED23B0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Marcador de posición de texto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Marcador de posición de número de diapositiva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A2913F65-4845-44D0-8E25-8AFA9B2818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Marcador de posición de texto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Marcador de posición de número de diapositiva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A2913F65-4845-44D0-8E25-8AFA9B2818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Marcador de posición de texto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Marcador de posición de número de diapositiva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DC125B54-2F86-40D1-9E62-1F0CF6CE67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Marcador de posición de texto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Marcador de posición de número de diapositiva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C48090A4-A9D8-4828-81DE-AB634DAB6A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EditPoints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altLang="en-U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 noEditPoints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s-ES" altLang="en-US"/>
              <a:t>Haga clic para modificar el estilo de subtítulo del patrón</a:t>
            </a:r>
          </a:p>
        </p:txBody>
      </p:sp>
      <p:sp>
        <p:nvSpPr>
          <p:cNvPr id="4" name="Marcador de posición de fecha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5" name="Marcador de posición de pie de página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6" name="Marcador de posición de número de diapositiva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 noEditPoints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altLang="en-US"/>
              <a:t>Haga clic para modificar los estilos de texto del patrón</a:t>
            </a:r>
          </a:p>
          <a:p>
            <a:pPr lvl="1"/>
            <a:r>
              <a:rPr lang="es-ES" altLang="en-US"/>
              <a:t>Segundo nivel</a:t>
            </a:r>
          </a:p>
          <a:p>
            <a:pPr lvl="2"/>
            <a:r>
              <a:rPr lang="es-ES" altLang="en-US"/>
              <a:t>Tercer nivel</a:t>
            </a:r>
          </a:p>
          <a:p>
            <a:pPr lvl="3"/>
            <a:r>
              <a:rPr lang="es-ES" altLang="en-US"/>
              <a:t>Cuarto nivel</a:t>
            </a:r>
          </a:p>
          <a:p>
            <a:pPr lvl="4"/>
            <a:r>
              <a:rPr lang="es-ES" altLang="en-US"/>
              <a:t>Quinto nivel</a:t>
            </a:r>
          </a:p>
        </p:txBody>
      </p:sp>
      <p:sp>
        <p:nvSpPr>
          <p:cNvPr id="4" name="Marcador de posición de fecha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5" name="Marcador de posición de pie de página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6" name="Marcador de posición de número de diapositiva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EditPoints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altLang="en-US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 noEditPoints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altLang="en-US"/>
              <a:t>Haga clic para modificar los estilos de texto del patrón</a:t>
            </a:r>
          </a:p>
          <a:p>
            <a:pPr lvl="1"/>
            <a:r>
              <a:rPr lang="es-ES" altLang="en-US"/>
              <a:t>Segundo nivel</a:t>
            </a:r>
          </a:p>
          <a:p>
            <a:pPr lvl="2"/>
            <a:r>
              <a:rPr lang="es-ES" altLang="en-US"/>
              <a:t>Tercer nivel</a:t>
            </a:r>
          </a:p>
          <a:p>
            <a:pPr lvl="3"/>
            <a:r>
              <a:rPr lang="es-ES" altLang="en-US"/>
              <a:t>Cuarto nivel</a:t>
            </a:r>
          </a:p>
          <a:p>
            <a:pPr lvl="4"/>
            <a:r>
              <a:rPr lang="es-ES" altLang="en-US"/>
              <a:t>Quinto nivel</a:t>
            </a:r>
          </a:p>
        </p:txBody>
      </p:sp>
      <p:sp>
        <p:nvSpPr>
          <p:cNvPr id="4" name="Marcador de posición de fecha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5" name="Marcador de posición de pie de página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6" name="Marcador de posición de número de diapositiva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 noEditPoint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altLang="en-US"/>
              <a:t>Haga clic para modificar los estilos de texto del patrón</a:t>
            </a:r>
          </a:p>
          <a:p>
            <a:pPr lvl="1"/>
            <a:r>
              <a:rPr lang="es-ES" altLang="en-US"/>
              <a:t>Segundo nivel</a:t>
            </a:r>
          </a:p>
          <a:p>
            <a:pPr lvl="2"/>
            <a:r>
              <a:rPr lang="es-ES" altLang="en-US"/>
              <a:t>Tercer nivel</a:t>
            </a:r>
          </a:p>
          <a:p>
            <a:pPr lvl="3"/>
            <a:r>
              <a:rPr lang="es-ES" altLang="en-US"/>
              <a:t>Cuarto nivel</a:t>
            </a:r>
          </a:p>
          <a:p>
            <a:pPr lvl="4"/>
            <a:r>
              <a:rPr lang="es-ES" altLang="en-US"/>
              <a:t>Quinto nivel</a:t>
            </a:r>
          </a:p>
        </p:txBody>
      </p:sp>
      <p:sp>
        <p:nvSpPr>
          <p:cNvPr id="4" name="Marcador de posición de fecha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5" name="Marcador de posición de pie de página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6" name="Marcador de posición de número de diapositiva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EditPoints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altLang="en-US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 noEditPoints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altLang="en-US"/>
              <a:t>Haga clic para modificar los estilos de texto del patrón</a:t>
            </a:r>
          </a:p>
        </p:txBody>
      </p:sp>
      <p:sp>
        <p:nvSpPr>
          <p:cNvPr id="4" name="Marcador de posición de fecha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5" name="Marcador de posición de pie de página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6" name="Marcador de posición de número de diapositiva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 noEditPoints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altLang="en-US"/>
              <a:t>Haga clic para modificar los estilos de texto del patrón</a:t>
            </a:r>
          </a:p>
          <a:p>
            <a:pPr lvl="1"/>
            <a:r>
              <a:rPr lang="es-ES" altLang="en-US"/>
              <a:t>Segundo nivel</a:t>
            </a:r>
          </a:p>
          <a:p>
            <a:pPr lvl="2"/>
            <a:r>
              <a:rPr lang="es-ES" altLang="en-US"/>
              <a:t>Tercer nivel</a:t>
            </a:r>
          </a:p>
          <a:p>
            <a:pPr lvl="3"/>
            <a:r>
              <a:rPr lang="es-ES" altLang="en-US"/>
              <a:t>Cuarto nivel</a:t>
            </a:r>
          </a:p>
          <a:p>
            <a:pPr lvl="4"/>
            <a:r>
              <a:rPr lang="es-ES" altLang="en-US"/>
              <a:t>Quinto nivel</a:t>
            </a:r>
          </a:p>
        </p:txBody>
      </p:sp>
      <p:sp>
        <p:nvSpPr>
          <p:cNvPr id="4" name="Marcador de posición de contenido 3"/>
          <p:cNvSpPr>
            <a:spLocks noGrp="1" noEditPoints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altLang="en-US"/>
              <a:t>Haga clic para modificar los estilos de texto del patrón</a:t>
            </a:r>
          </a:p>
          <a:p>
            <a:pPr lvl="1"/>
            <a:r>
              <a:rPr lang="es-ES" altLang="en-US"/>
              <a:t>Segundo nivel</a:t>
            </a:r>
          </a:p>
          <a:p>
            <a:pPr lvl="2"/>
            <a:r>
              <a:rPr lang="es-ES" altLang="en-US"/>
              <a:t>Tercer nivel</a:t>
            </a:r>
          </a:p>
          <a:p>
            <a:pPr lvl="3"/>
            <a:r>
              <a:rPr lang="es-ES" altLang="en-US"/>
              <a:t>Cuarto nivel</a:t>
            </a:r>
          </a:p>
          <a:p>
            <a:pPr lvl="4"/>
            <a:r>
              <a:rPr lang="es-ES" altLang="en-US"/>
              <a:t>Quinto nivel</a:t>
            </a:r>
          </a:p>
        </p:txBody>
      </p:sp>
      <p:sp>
        <p:nvSpPr>
          <p:cNvPr id="5" name="Marcador de posición de fecha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6" name="Marcador de posición de pie de página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7" name="Marcador de posición de número de diapositiva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EditPoints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altLang="en-US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 noEditPoints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altLang="en-US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 noEditPoints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altLang="en-US"/>
              <a:t>Haga clic para modificar los estilos de texto del patrón</a:t>
            </a:r>
          </a:p>
          <a:p>
            <a:pPr lvl="1"/>
            <a:r>
              <a:rPr lang="es-ES" altLang="en-US"/>
              <a:t>Segundo nivel</a:t>
            </a:r>
          </a:p>
          <a:p>
            <a:pPr lvl="2"/>
            <a:r>
              <a:rPr lang="es-ES" altLang="en-US"/>
              <a:t>Tercer nivel</a:t>
            </a:r>
          </a:p>
          <a:p>
            <a:pPr lvl="3"/>
            <a:r>
              <a:rPr lang="es-ES" altLang="en-US"/>
              <a:t>Cuarto nivel</a:t>
            </a:r>
          </a:p>
          <a:p>
            <a:pPr lvl="4"/>
            <a:r>
              <a:rPr lang="es-ES" altLang="en-US"/>
              <a:t>Quinto nivel</a:t>
            </a:r>
          </a:p>
        </p:txBody>
      </p:sp>
      <p:sp>
        <p:nvSpPr>
          <p:cNvPr id="5" name="Marcador de posición de texto 4"/>
          <p:cNvSpPr>
            <a:spLocks noGrp="1" noEditPoints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altLang="en-US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 noEditPoints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altLang="en-US"/>
              <a:t>Haga clic para modificar los estilos de texto del patrón</a:t>
            </a:r>
          </a:p>
          <a:p>
            <a:pPr lvl="1"/>
            <a:r>
              <a:rPr lang="es-ES" altLang="en-US"/>
              <a:t>Segundo nivel</a:t>
            </a:r>
          </a:p>
          <a:p>
            <a:pPr lvl="2"/>
            <a:r>
              <a:rPr lang="es-ES" altLang="en-US"/>
              <a:t>Tercer nivel</a:t>
            </a:r>
          </a:p>
          <a:p>
            <a:pPr lvl="3"/>
            <a:r>
              <a:rPr lang="es-ES" altLang="en-US"/>
              <a:t>Cuarto nivel</a:t>
            </a:r>
          </a:p>
          <a:p>
            <a:pPr lvl="4"/>
            <a:r>
              <a:rPr lang="es-ES" altLang="en-US"/>
              <a:t>Quinto nivel</a:t>
            </a:r>
          </a:p>
        </p:txBody>
      </p:sp>
      <p:sp>
        <p:nvSpPr>
          <p:cNvPr id="7" name="Marcador de posición de fecha 6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8" name="Marcador de posición de pie de página 7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9" name="Marcador de posición de número de diapositiva 8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/>
              <a:t>Haga clic para modificar el estilo de título del patrón</a:t>
            </a:r>
          </a:p>
        </p:txBody>
      </p:sp>
      <p:sp>
        <p:nvSpPr>
          <p:cNvPr id="3" name="Marcador de posición de fecha 2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4" name="Marcador de posición de pie de página 3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5" name="Marcador de posición de número de diapositiva 4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3" name="Marcador de posición de pie de página 2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4" name="Marcador de posición de número de diapositiva 3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EditPoints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altLang="en-US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 noEditPoints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altLang="en-US"/>
              <a:t>Haga clic para modificar los estilos de texto del patrón</a:t>
            </a:r>
          </a:p>
          <a:p>
            <a:pPr lvl="1"/>
            <a:r>
              <a:rPr lang="es-ES" altLang="en-US"/>
              <a:t>Segundo nivel</a:t>
            </a:r>
          </a:p>
          <a:p>
            <a:pPr lvl="2"/>
            <a:r>
              <a:rPr lang="es-ES" altLang="en-US"/>
              <a:t>Tercer nivel</a:t>
            </a:r>
          </a:p>
          <a:p>
            <a:pPr lvl="3"/>
            <a:r>
              <a:rPr lang="es-ES" altLang="en-US"/>
              <a:t>Cuarto nivel</a:t>
            </a:r>
          </a:p>
          <a:p>
            <a:pPr lvl="4"/>
            <a:r>
              <a:rPr lang="es-ES" altLang="en-US"/>
              <a:t>Quinto nivel</a:t>
            </a:r>
          </a:p>
        </p:txBody>
      </p:sp>
      <p:sp>
        <p:nvSpPr>
          <p:cNvPr id="4" name="Marcador de posición de texto 3"/>
          <p:cNvSpPr>
            <a:spLocks noGrp="1" noEditPoints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altLang="en-US"/>
              <a:t>Haga clic para modificar los estilos de texto del patrón</a:t>
            </a:r>
          </a:p>
        </p:txBody>
      </p:sp>
      <p:sp>
        <p:nvSpPr>
          <p:cNvPr id="5" name="Marcador de posición de fecha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6" name="Marcador de posición de pie de página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7" name="Marcador de posición de número de diapositiva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EditPoints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altLang="en-U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EditPoints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altLang="en-US"/>
              <a:t>Haga clic en el icono para añadir una imagen</a:t>
            </a:r>
          </a:p>
        </p:txBody>
      </p:sp>
      <p:sp>
        <p:nvSpPr>
          <p:cNvPr id="4" name="Marcador de posición de texto 3"/>
          <p:cNvSpPr>
            <a:spLocks noGrp="1" noEditPoints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altLang="en-US"/>
              <a:t>Haga clic para modificar los estilos de texto del patrón</a:t>
            </a:r>
          </a:p>
        </p:txBody>
      </p:sp>
      <p:sp>
        <p:nvSpPr>
          <p:cNvPr id="5" name="Marcador de posición de fecha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6" name="Marcador de posición de pie de página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7" name="Marcador de posición de número de diapositiva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 noEditPoint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altLang="en-US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 noEditPoints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altLang="en-US"/>
              <a:t>Haga clic para modificar los estilos de texto del patrón</a:t>
            </a:r>
          </a:p>
          <a:p>
            <a:pPr lvl="1"/>
            <a:r>
              <a:rPr lang="es-ES" altLang="en-US"/>
              <a:t>Segundo nivel</a:t>
            </a:r>
          </a:p>
          <a:p>
            <a:pPr lvl="2"/>
            <a:r>
              <a:rPr lang="es-ES" altLang="en-US"/>
              <a:t>Tercer nivel</a:t>
            </a:r>
          </a:p>
          <a:p>
            <a:pPr lvl="3"/>
            <a:r>
              <a:rPr lang="es-ES" altLang="en-US"/>
              <a:t>Cuarto nivel</a:t>
            </a:r>
          </a:p>
          <a:p>
            <a:pPr lvl="4"/>
            <a:r>
              <a:rPr lang="es-ES" altLang="en-US"/>
              <a:t>Quinto nivel</a:t>
            </a:r>
          </a:p>
        </p:txBody>
      </p:sp>
      <p:sp>
        <p:nvSpPr>
          <p:cNvPr id="4" name="Marcador de posición de fecha 3"/>
          <p:cNvSpPr>
            <a:spLocks noGrp="1" noEditPoints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D7FF2-845F-41B9-944F-35B90659B7D6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5" name="Marcador de posición de pie de página 4"/>
          <p:cNvSpPr>
            <a:spLocks noGrp="1" noEditPoints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altLang="en-US"/>
          </a:p>
        </p:txBody>
      </p:sp>
      <p:sp>
        <p:nvSpPr>
          <p:cNvPr id="6" name="Marcador de posición de número de diapositiva 5"/>
          <p:cNvSpPr>
            <a:spLocks noGrp="1" noEditPoints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hyperlink" Target="c:\usuarios\fidel" TargetMode="Externa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hyperlink" Target="c:\usuarios\fidel" TargetMode="Externa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hyperlink" Target="mailto:ioliveto@uoc.edu" TargetMode="External"/><Relationship Id="rId3" Type="http://schemas.openxmlformats.org/officeDocument/2006/relationships/hyperlink" Target="mailto:jsanpons@uoc.edu" TargetMode="External"/><Relationship Id="rId4" Type="http://schemas.openxmlformats.org/officeDocument/2006/relationships/hyperlink" Target="mailto:fde_los_riscos@uoc.edu" TargetMode="External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EditPoints="1"/>
          </p:cNvSpPr>
          <p:nvPr>
            <p:ph type="ctrTitle"/>
          </p:nvPr>
        </p:nvSpPr>
        <p:spPr/>
        <p:txBody>
          <a:bodyPr/>
          <a:lstStyle/>
          <a:p>
            <a:r>
              <a:rPr lang="es-ES" altLang="en-US"/>
              <a:t>Ejercicios propuestos</a:t>
            </a:r>
          </a:p>
          <a:p>
            <a:r>
              <a:rPr lang="es-ES" altLang="en-US"/>
              <a:t>(según las sesiones realizadas)</a:t>
            </a:r>
          </a:p>
        </p:txBody>
      </p:sp>
      <p:sp>
        <p:nvSpPr>
          <p:cNvPr id="3" name="Subtítulo 2"/>
          <p:cNvSpPr>
            <a:spLocks noGrp="1" noEditPoints="1"/>
          </p:cNvSpPr>
          <p:nvPr>
            <p:ph type="subTitle" idx="1"/>
          </p:nvPr>
        </p:nvSpPr>
        <p:spPr/>
        <p:txBody>
          <a:bodyPr/>
          <a:lstStyle/>
          <a:p>
            <a:endParaRPr lang="es-E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Marcador de posición de contenido 2"/>
          <p:cNvSpPr>
            <a:spLocks noGrp="1" noEditPoints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Rectángulo de esquina redondeada 3"/>
          <p:cNvSpPr/>
          <p:nvPr/>
        </p:nvSpPr>
        <p:spPr>
          <a:xfrm>
            <a:off x="783897" y="350345"/>
            <a:ext cx="10569903" cy="58266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Sesión 13 Julio (ver doc)</a:t>
            </a:r>
          </a:p>
        </p:txBody>
      </p:sp>
      <p:sp>
        <p:nvSpPr>
          <p:cNvPr id="3" name="Marcador de posición de contenido 2"/>
          <p:cNvSpPr>
            <a:spLocks noGrp="1" noEditPoints="1"/>
          </p:cNvSpPr>
          <p:nvPr>
            <p:ph idx="1"/>
          </p:nvPr>
        </p:nvSpPr>
        <p:spPr>
          <a:xfrm>
            <a:off x="671786" y="1449004"/>
            <a:ext cx="10515600" cy="4351338"/>
          </a:xfrm>
        </p:spPr>
        <p:txBody>
          <a:bodyPr/>
          <a:lstStyle/>
          <a:p>
            <a:r>
              <a:rPr sz="1800"/>
              <a:t>Crear un constructor objecte Simpson amb les claus: nom, edat, color. També ha de tenir i un mètode "personatge" que retorni: "El personatge {nom} té {edat} anys i el cabell de color {color}".</a:t>
            </a:r>
          </a:p>
          <a:p>
            <a:endParaRPr sz="1800"/>
          </a:p>
          <a:p>
            <a:r>
              <a:rPr sz="1800"/>
              <a:t>Crear una funció que demani dades a l'usuari amb prompt(): nom, edat, color de cabell. Un cop tingui les dades, ha de crear un nou objecte amb aquesta informació i mostrar-la en un alert() utilitant el mètode personatge.</a:t>
            </a:r>
          </a:p>
          <a:p>
            <a:endParaRPr sz="1800"/>
          </a:p>
          <a:p>
            <a:r>
              <a:rPr sz="1800"/>
              <a:t>Nota: per crear un nou objecte, si ja es té un constructor creat es pot utilitzar la paraula "new":</a:t>
            </a:r>
          </a:p>
          <a:p>
            <a:r>
              <a:rPr sz="1800"/>
              <a:t>let nouPersonatge = new Simpson(nom,edat,color)</a:t>
            </a:r>
            <a:endParaRPr lang="es-ES" sz="1800"/>
          </a:p>
          <a:p>
            <a:endParaRPr lang="es-ES" sz="1800"/>
          </a:p>
          <a:p>
            <a:r>
              <a:rPr lang="es-ES" sz="1800"/>
              <a:t> </a:t>
            </a:r>
          </a:p>
          <a:p>
            <a:endParaRPr lang="es-ES" sz="1800"/>
          </a:p>
          <a:p>
            <a:endParaRPr lang="es-ES" sz="1800"/>
          </a:p>
          <a:p>
            <a:endParaRPr lang="es-ES" sz="1800"/>
          </a:p>
          <a:p>
            <a:endParaRPr lang="es-ES" sz="1800"/>
          </a:p>
          <a:p>
            <a:pPr marL="0" indent="0">
              <a:buNone/>
            </a:pPr>
            <a:endParaRPr lang="es-ES" sz="1800"/>
          </a:p>
          <a:p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Sesión 13 Julio (ver doc)</a:t>
            </a:r>
          </a:p>
        </p:txBody>
      </p:sp>
      <p:sp>
        <p:nvSpPr>
          <p:cNvPr id="4" name="Cuadro de texto 3"/>
          <p:cNvSpPr txBox="1"/>
          <p:nvPr/>
        </p:nvSpPr>
        <p:spPr>
          <a:xfrm>
            <a:off x="1828800" y="2148319"/>
            <a:ext cx="8534400" cy="2561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Crear una funció en ES5 que rebi un paràmetre numèric i retorni el doble del valor rebut.</a:t>
            </a:r>
          </a:p>
          <a:p>
            <a:endParaRPr lang="en-US"/>
          </a:p>
          <a:p>
            <a:r>
              <a:rPr lang="en-US"/>
              <a:t>Crear la mateixa funció en ES6.</a:t>
            </a:r>
          </a:p>
          <a:p>
            <a:endParaRPr lang="en-US"/>
          </a:p>
          <a:p>
            <a:r>
              <a:rPr lang="en-US"/>
              <a:t>Crear una funció en ES5 que rebi 2 paràmetres i mostri un alert: "La suma del {valor 1} + {valor2} és: {resultat}".</a:t>
            </a:r>
          </a:p>
          <a:p>
            <a:endParaRPr lang="en-US"/>
          </a:p>
          <a:p>
            <a:r>
              <a:rPr lang="en-US"/>
              <a:t>Crear la mateixa funció en ES6.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Sesión 13 Julio (ver doc)</a:t>
            </a:r>
          </a:p>
          <a:p>
            <a:pPr algn="ctr"/>
            <a:r>
              <a:rPr lang="es-ES"/>
              <a:t> </a:t>
            </a:r>
            <a:r>
              <a:rPr lang="en-US" b="1"/>
              <a:t>Reptes JavaScript</a:t>
            </a:r>
          </a:p>
          <a:p>
            <a:endParaRPr lang="es-ES"/>
          </a:p>
        </p:txBody>
      </p:sp>
      <p:sp>
        <p:nvSpPr>
          <p:cNvPr id="4" name="Cuadro de texto 3"/>
          <p:cNvSpPr txBox="1"/>
          <p:nvPr/>
        </p:nvSpPr>
        <p:spPr>
          <a:xfrm>
            <a:off x="304800" y="1462519"/>
            <a:ext cx="8534400" cy="3932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Reptes JavaScript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Crear un programa que demani 2 números num1 i num2 de l'1 al 50 i imprimiu:</a:t>
            </a:r>
          </a:p>
          <a:p>
            <a:r>
              <a:rPr lang="en-US"/>
              <a:t>La suma de tots dos.</a:t>
            </a:r>
          </a:p>
          <a:p>
            <a:r>
              <a:rPr lang="en-US"/>
              <a:t>Si tots dos números són primers o no.</a:t>
            </a:r>
          </a:p>
          <a:p>
            <a:r>
              <a:rPr lang="en-US"/>
              <a:t>Si tots dos números són parells o no.</a:t>
            </a:r>
          </a:p>
          <a:p>
            <a:r>
              <a:rPr lang="en-US"/>
              <a:t>Si num1 és menor que num2, imprimiu només els números parells en el rang entre num1 i num2 ascendent.</a:t>
            </a:r>
          </a:p>
          <a:p>
            <a:r>
              <a:rPr lang="en-US"/>
              <a:t>Si num1 és més gran que num2, imprimeix només els nombres senars en el rang entre num1 i num2 descendent.</a:t>
            </a:r>
          </a:p>
          <a:p>
            <a:r>
              <a:rPr lang="en-US"/>
              <a:t>Si num1 és igual a num2, imprimeix només una vegada si és primer o parell, imprimeix el rang només un número.</a:t>
            </a:r>
          </a:p>
          <a:p>
            <a:r>
              <a:rPr lang="en-US"/>
              <a:t>Si els números no compleixen la condició, cal notificar-ho a l'usuari.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hlinkClick r:id="rId1"/>
          </p:cNvPr>
          <p:cNvSpPr>
            <a:spLocks noGrp="1" noEditPoints="1"/>
          </p:cNvSpPr>
          <p:nvPr>
            <p:ph type="title"/>
          </p:nvPr>
        </p:nvSpPr>
        <p:spPr>
          <a:xfrm>
            <a:off x="7098164" y="365125"/>
            <a:ext cx="4255636" cy="1325563"/>
          </a:xfrm>
        </p:spPr>
        <p:txBody>
          <a:bodyPr/>
          <a:lstStyle/>
          <a:p>
            <a:r>
              <a:t>C:\Users\fidel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205757"/>
            <a:ext cx="3865069" cy="6393116"/>
          </a:xfrm>
          <a:prstGeom prst="rect">
            <a:avLst/>
          </a:prstGeom>
        </p:spPr>
      </p:pic>
      <p:sp>
        <p:nvSpPr>
          <p:cNvPr id="5" name="Cuadro de texto 4"/>
          <p:cNvSpPr txBox="1"/>
          <p:nvPr/>
        </p:nvSpPr>
        <p:spPr>
          <a:xfrm>
            <a:off x="4476379" y="3402315"/>
            <a:ext cx="5243569" cy="366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Sesión-29Junio-2022---Intro-JavaScript_files</a:t>
            </a:r>
          </a:p>
        </p:txBody>
      </p:sp>
      <p:sp>
        <p:nvSpPr>
          <p:cNvPr id="6" name="Cuadro de texto 5"/>
          <p:cNvSpPr txBox="1"/>
          <p:nvPr/>
        </p:nvSpPr>
        <p:spPr>
          <a:xfrm>
            <a:off x="2393831" y="4061773"/>
            <a:ext cx="9408665" cy="366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Javascript-sesión-4JULIO-2022--Scope-Operaciones-Variables-Operadores-Ejerc-Calculadora_files</a:t>
            </a:r>
          </a:p>
        </p:txBody>
      </p:sp>
      <p:sp>
        <p:nvSpPr>
          <p:cNvPr id="7" name="Cuadro de texto 6"/>
          <p:cNvSpPr txBox="1"/>
          <p:nvPr/>
        </p:nvSpPr>
        <p:spPr>
          <a:xfrm>
            <a:off x="3420791" y="4771258"/>
            <a:ext cx="8534400" cy="366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SESION--06JULIO--JS--Funciones_files</a:t>
            </a:r>
          </a:p>
        </p:txBody>
      </p:sp>
      <p:sp>
        <p:nvSpPr>
          <p:cNvPr id="8" name="Cuadro de texto 7"/>
          <p:cNvSpPr txBox="1"/>
          <p:nvPr/>
        </p:nvSpPr>
        <p:spPr>
          <a:xfrm>
            <a:off x="3195259" y="5392778"/>
            <a:ext cx="8534400" cy="366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SESION_11JUL_ARRAYS-BUCLES__1AParte_files</a:t>
            </a:r>
          </a:p>
        </p:txBody>
      </p:sp>
      <p:sp>
        <p:nvSpPr>
          <p:cNvPr id="9" name="Cuadro de texto 8"/>
          <p:cNvSpPr txBox="1"/>
          <p:nvPr/>
        </p:nvSpPr>
        <p:spPr>
          <a:xfrm>
            <a:off x="2996260" y="6102263"/>
            <a:ext cx="8534400" cy="366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SESION-13JUL2022--ARRAY-ECS5vsECS6-OBJETO_files</a:t>
            </a:r>
          </a:p>
        </p:txBody>
      </p:sp>
      <p:sp>
        <p:nvSpPr>
          <p:cNvPr id="10" name="Cuadro de texto 9"/>
          <p:cNvSpPr txBox="1"/>
          <p:nvPr/>
        </p:nvSpPr>
        <p:spPr>
          <a:xfrm>
            <a:off x="114438" y="3402316"/>
            <a:ext cx="341236" cy="366801"/>
          </a:xfrm>
          <a:prstGeom prst="rect">
            <a:avLst/>
          </a:prstGeom>
          <a:solidFill>
            <a:schemeClr val="bg1"/>
          </a:solidFill>
          <a:ln w="127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s-ES"/>
              <a:t>1</a:t>
            </a:r>
            <a:endParaRPr lang="en-US"/>
          </a:p>
        </p:txBody>
      </p:sp>
      <p:sp>
        <p:nvSpPr>
          <p:cNvPr id="11" name="Cuadro de texto 9"/>
          <p:cNvSpPr txBox="1"/>
          <p:nvPr/>
        </p:nvSpPr>
        <p:spPr>
          <a:xfrm>
            <a:off x="114438" y="4143137"/>
            <a:ext cx="341236" cy="366801"/>
          </a:xfrm>
          <a:prstGeom prst="rect">
            <a:avLst/>
          </a:prstGeom>
          <a:solidFill>
            <a:schemeClr val="bg1"/>
          </a:solidFill>
          <a:ln w="127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s-ES"/>
              <a:t>2</a:t>
            </a:r>
            <a:endParaRPr lang="en-US"/>
          </a:p>
        </p:txBody>
      </p:sp>
      <p:sp>
        <p:nvSpPr>
          <p:cNvPr id="12" name="Cuadro de texto 9"/>
          <p:cNvSpPr txBox="1"/>
          <p:nvPr/>
        </p:nvSpPr>
        <p:spPr>
          <a:xfrm>
            <a:off x="114438" y="4771258"/>
            <a:ext cx="341236" cy="366801"/>
          </a:xfrm>
          <a:prstGeom prst="rect">
            <a:avLst/>
          </a:prstGeom>
          <a:solidFill>
            <a:schemeClr val="bg1"/>
          </a:solidFill>
          <a:ln w="127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s-ES"/>
              <a:t>3</a:t>
            </a:r>
            <a:endParaRPr lang="en-US"/>
          </a:p>
        </p:txBody>
      </p:sp>
      <p:sp>
        <p:nvSpPr>
          <p:cNvPr id="13" name="Cuadro de texto 9"/>
          <p:cNvSpPr txBox="1"/>
          <p:nvPr/>
        </p:nvSpPr>
        <p:spPr>
          <a:xfrm>
            <a:off x="114438" y="5436760"/>
            <a:ext cx="341236" cy="366801"/>
          </a:xfrm>
          <a:prstGeom prst="rect">
            <a:avLst/>
          </a:prstGeom>
          <a:solidFill>
            <a:schemeClr val="bg1"/>
          </a:solidFill>
          <a:ln w="127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s-ES"/>
              <a:t>4</a:t>
            </a:r>
            <a:endParaRPr lang="en-US"/>
          </a:p>
        </p:txBody>
      </p:sp>
      <p:sp>
        <p:nvSpPr>
          <p:cNvPr id="14" name="Cuadro de texto 9"/>
          <p:cNvSpPr txBox="1"/>
          <p:nvPr/>
        </p:nvSpPr>
        <p:spPr>
          <a:xfrm>
            <a:off x="96220" y="6102263"/>
            <a:ext cx="341236" cy="366801"/>
          </a:xfrm>
          <a:prstGeom prst="rect">
            <a:avLst/>
          </a:prstGeom>
          <a:solidFill>
            <a:schemeClr val="bg1"/>
          </a:solidFill>
          <a:ln w="127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s-ES"/>
              <a:t>5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hlinkClick r:id="rId1"/>
          </p:cNvPr>
          <p:cNvSpPr>
            <a:spLocks noGrp="1" noEditPoints="1"/>
          </p:cNvSpPr>
          <p:nvPr>
            <p:ph type="title"/>
          </p:nvPr>
        </p:nvSpPr>
        <p:spPr>
          <a:xfrm>
            <a:off x="7098164" y="365125"/>
            <a:ext cx="4255636" cy="1325563"/>
          </a:xfrm>
        </p:spPr>
        <p:txBody>
          <a:bodyPr/>
          <a:lstStyle/>
          <a:p>
            <a:r>
              <a:t>C:\Users\fidel</a:t>
            </a:r>
          </a:p>
        </p:txBody>
      </p:sp>
      <p:sp>
        <p:nvSpPr>
          <p:cNvPr id="9" name="Cuadro de texto 8"/>
          <p:cNvSpPr txBox="1"/>
          <p:nvPr/>
        </p:nvSpPr>
        <p:spPr>
          <a:xfrm>
            <a:off x="1185548" y="1507288"/>
            <a:ext cx="8534400" cy="366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SESION-1</a:t>
            </a:r>
            <a:r>
              <a:rPr lang="es-ES"/>
              <a:t>8</a:t>
            </a:r>
            <a:r>
              <a:rPr lang="en-US"/>
              <a:t>JUL2022--</a:t>
            </a:r>
          </a:p>
        </p:txBody>
      </p:sp>
      <p:sp>
        <p:nvSpPr>
          <p:cNvPr id="14" name="Cuadro de texto 9"/>
          <p:cNvSpPr txBox="1"/>
          <p:nvPr/>
        </p:nvSpPr>
        <p:spPr>
          <a:xfrm>
            <a:off x="315186" y="1507287"/>
            <a:ext cx="341236" cy="366801"/>
          </a:xfrm>
          <a:prstGeom prst="rect">
            <a:avLst/>
          </a:prstGeom>
          <a:solidFill>
            <a:schemeClr val="bg1"/>
          </a:solidFill>
          <a:ln w="127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s-ES"/>
              <a:t>6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1"/>
          <a:srcRect l="2321" t="-2562" r="20896" b="7683"/>
          <a:stretch/>
        </p:blipFill>
        <p:spPr>
          <a:xfrm>
            <a:off x="118009" y="1529440"/>
            <a:ext cx="3831023" cy="780223"/>
          </a:xfrm>
          <a:prstGeom prst="rect">
            <a:avLst/>
          </a:prstGeom>
        </p:spPr>
      </p:pic>
      <p:sp>
        <p:nvSpPr>
          <p:cNvPr id="5" name="Cuadro de texto 4"/>
          <p:cNvSpPr txBox="1"/>
          <p:nvPr/>
        </p:nvSpPr>
        <p:spPr>
          <a:xfrm>
            <a:off x="3949032" y="2037263"/>
            <a:ext cx="1877848" cy="51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hlinkClick r:id="rId2"/>
              </a:rPr>
              <a:t>ioliveto@uoc.edu</a:t>
            </a:r>
            <a:endParaRPr lang="es-ES" sz="1400"/>
          </a:p>
          <a:p>
            <a:endParaRPr lang="es-ES" sz="1400"/>
          </a:p>
        </p:txBody>
      </p:sp>
      <p:sp>
        <p:nvSpPr>
          <p:cNvPr id="6" name="Cuadro de texto 5"/>
          <p:cNvSpPr txBox="1"/>
          <p:nvPr/>
        </p:nvSpPr>
        <p:spPr>
          <a:xfrm>
            <a:off x="3949033" y="1529440"/>
            <a:ext cx="2077545" cy="51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hlinkClick r:id="rId3"/>
              </a:rPr>
              <a:t>jsanpons@uoc.edu</a:t>
            </a:r>
            <a:endParaRPr lang="es-ES" sz="1400"/>
          </a:p>
          <a:p>
            <a:endParaRPr lang="es-ES" sz="1400"/>
          </a:p>
        </p:txBody>
      </p:sp>
      <p:sp>
        <p:nvSpPr>
          <p:cNvPr id="7" name="Cuadro de texto 6"/>
          <p:cNvSpPr txBox="1"/>
          <p:nvPr/>
        </p:nvSpPr>
        <p:spPr>
          <a:xfrm>
            <a:off x="3949033" y="1788925"/>
            <a:ext cx="2120233" cy="305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hlinkClick r:id="rId4"/>
              </a:rPr>
              <a:t>fde_los_riscos@uoc.edu</a:t>
            </a:r>
            <a:endParaRPr lang="es-ES" sz="1400"/>
          </a:p>
        </p:txBody>
      </p:sp>
      <p:sp>
        <p:nvSpPr>
          <p:cNvPr id="8" name="Cuadro de texto 7"/>
          <p:cNvSpPr txBox="1"/>
          <p:nvPr/>
        </p:nvSpPr>
        <p:spPr>
          <a:xfrm>
            <a:off x="6328104" y="1727734"/>
            <a:ext cx="2531241" cy="366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/>
              <a:t>fde_los_riscos@uoc.edu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 de texto 3"/>
          <p:cNvSpPr txBox="1"/>
          <p:nvPr/>
        </p:nvSpPr>
        <p:spPr>
          <a:xfrm>
            <a:off x="620110" y="1102716"/>
            <a:ext cx="8534400" cy="6127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/>
              <a:t>DEBUG---</a:t>
            </a:r>
            <a:r>
              <a:rPr lang="en-US"/>
              <a:t>es el nombre que se le da al proceso de encontrar y eliminar los errores que pueden cometer softwares y hardwares</a:t>
            </a:r>
            <a:endParaRPr lang="es-ES"/>
          </a:p>
          <a:p>
            <a:r>
              <a:rPr lang="es-ES"/>
              <a:t>DEPURAR</a:t>
            </a:r>
          </a:p>
          <a:p>
            <a:endParaRPr lang="es-ES"/>
          </a:p>
          <a:p>
            <a:endParaRPr lang="es-ES"/>
          </a:p>
          <a:p>
            <a:endParaRPr lang="es-ES"/>
          </a:p>
          <a:p>
            <a:endParaRPr lang="es-ES"/>
          </a:p>
          <a:p>
            <a:endParaRPr lang="es-ES"/>
          </a:p>
          <a:p>
            <a:r>
              <a:rPr lang="es-ES"/>
              <a:t>Juramento de sal --Alvaro de Luna</a:t>
            </a:r>
          </a:p>
          <a:p>
            <a:endParaRPr lang="es-ES"/>
          </a:p>
          <a:p>
            <a:r>
              <a:rPr lang="es-ES"/>
              <a:t>Field of Gold----Sting</a:t>
            </a:r>
          </a:p>
          <a:p>
            <a:endParaRPr lang="es-ES"/>
          </a:p>
          <a:p>
            <a:r>
              <a:rPr lang="es-ES"/>
              <a:t>Giran y van -Antonio Orozco</a:t>
            </a:r>
          </a:p>
          <a:p>
            <a:endParaRPr lang="es-ES"/>
          </a:p>
          <a:p>
            <a:r>
              <a:rPr lang="es-ES"/>
              <a:t>All by myself</a:t>
            </a:r>
          </a:p>
          <a:p>
            <a:endParaRPr lang="es-ES"/>
          </a:p>
          <a:p>
            <a:r>
              <a:rPr lang="es-ES"/>
              <a:t>Dharma Sebastian Yatra</a:t>
            </a:r>
          </a:p>
          <a:p>
            <a:endParaRPr lang="es-ES"/>
          </a:p>
          <a:p>
            <a:endParaRPr lang="es-ES"/>
          </a:p>
          <a:p>
            <a:endParaRPr lang="es-ES"/>
          </a:p>
          <a:p>
            <a:endParaRPr lang="es-ES"/>
          </a:p>
          <a:p>
            <a:endParaRPr lang="es-E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determinado">
  <a:themeElements>
    <a:clrScheme name="Oficin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icina">
      <a:majorFont>
        <a:latin typeface="Calibri Light" panose="020F0302020204030204"/>
        <a:ea typeface=""/>
        <a:cs typeface=""/>
        <a:font script="Arab" typeface="Times New Roman"/>
        <a:font script="Armn" typeface="Arial"/>
        <a:font script="Beng" typeface="Vrinda"/>
        <a:font script="Bopo" typeface="Microsoft JhengHei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ebr" typeface="Times New Roman"/>
        <a:font script="Knda" typeface="Tunga"/>
        <a:font script="Khmr" typeface="MoolBoran"/>
        <a:font script="Laoo" typeface="DokChampa"/>
        <a:font script="Mlym" typeface="Kartika"/>
        <a:font script="Mong" typeface="Mongolian Baiti"/>
        <a:font script="Mymr" typeface="Myanmar Text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Angsana New"/>
        <a:font script="Tibt" typeface="Microsoft Himalaya"/>
        <a:font script="Cans" typeface="Euphemia"/>
        <a:font script="Yiii" typeface="Microsoft Yi Baiti"/>
        <a:font script="Osma" typeface="Ebrima"/>
        <a:font script="Tale" typeface="Microsoft Tai Le"/>
        <a:font script="Bugi" typeface="Leelawadee UI"/>
        <a:font script="Talu" typeface="Microsoft New Tai Lue"/>
        <a:font script="Tfng" typeface="Ebrima"/>
        <a:font script="Hans" typeface="等线 Light"/>
        <a:font script="Hant" typeface="新細明體"/>
        <a:font script="Java" typeface="Javanese Text"/>
        <a:font script="Nkoo" typeface="Ebrima"/>
        <a:font script="Phag" typeface="Phagspa"/>
        <a:font script="Syre" typeface="Estrangelo Edessa"/>
        <a:font script="Syrj" typeface="Estrangelo Edessa"/>
        <a:font script="Syrn" typeface="Estrangelo Edessa"/>
        <a:font script="Jpan" typeface="游ゴシック Light"/>
        <a:font script="Olck" typeface="Nirmala UI"/>
        <a:font script="Lisu" typeface="Segoe UI"/>
        <a:font script="Sora" typeface="Nirmala UI"/>
      </a:majorFont>
      <a:minorFont>
        <a:latin typeface="Calibri" panose="020F0502020204030204"/>
        <a:ea typeface=""/>
        <a:cs typeface=""/>
        <a:font script="Arab" typeface="Arial"/>
        <a:font script="Armn" typeface="Arial"/>
        <a:font script="Beng" typeface="Vrinda"/>
        <a:font script="Bopo" typeface="Microsoft JhengHei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ebr" typeface="Arial"/>
        <a:font script="Knda" typeface="Tunga"/>
        <a:font script="Khmr" typeface="DaunPenh"/>
        <a:font script="Laoo" typeface="DokChampa"/>
        <a:font script="Mlym" typeface="Kartika"/>
        <a:font script="Mong" typeface="Mongolian Baiti"/>
        <a:font script="Mymr" typeface="Myanmar Text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Cordia New"/>
        <a:font script="Tibt" typeface="Microsoft Himalaya"/>
        <a:font script="Cans" typeface="Euphemia"/>
        <a:font script="Yiii" typeface="Microsoft Yi Baiti"/>
        <a:font script="Osma" typeface="Ebrima"/>
        <a:font script="Tale" typeface="Microsoft Tai Le"/>
        <a:font script="Bugi" typeface="Leelawadee UI"/>
        <a:font script="Talu" typeface="Microsoft New Tai Lue"/>
        <a:font script="Tfng" typeface="Ebrima"/>
        <a:font script="Hans" typeface="等线"/>
        <a:font script="Hant" typeface="新細明體"/>
        <a:font script="Java" typeface="Javanese Text"/>
        <a:font script="Nkoo" typeface="Ebrima"/>
        <a:font script="Phag" typeface="Phagspa"/>
        <a:font script="Syre" typeface="Estrangelo Edessa"/>
        <a:font script="Syrj" typeface="Estrangelo Edessa"/>
        <a:font script="Syrn" typeface="Estrangelo Edessa"/>
        <a:font script="Jpan" typeface="游ゴシック"/>
        <a:font script="Olck" typeface="Nirmala UI"/>
        <a:font script="Lisu" typeface="Segoe UI"/>
        <a:font script="Sora" typeface="Nirmala UI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Notes Theme">
  <a:themeElements>
    <a:clrScheme name="Office Notes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Notes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Notes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>
          <a:solidFill>
            <a:schemeClr val="phClr"/>
          </a:solidFill>
          <a:prstDash val="solid"/>
        </a:ln>
        <a:ln w="38100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Mobile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Fidel Manuel de los Riscos</dc:creator>
  <cp:lastModifiedBy>Fidel Manuel de los Riscos</cp:lastModifiedBy>
  <cp:revision>1</cp:revision>
  <dcterms:created xsi:type="dcterms:W3CDTF">2022-07-14T04:32:30Z</dcterms:created>
  <dcterms:modified xsi:type="dcterms:W3CDTF">2022-07-24T10:45:25Z</dcterms:modified>
</cp:coreProperties>
</file>