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9731A-43FC-4B56-8527-40904728DA4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BE9B-0DC5-4A4D-8C85-07162918FF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B528B7-9404-4430-8F42-8A28D134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747CF67-70BF-431F-8FBA-30BF56F94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B27915-6182-4517-8371-842BE232A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307812"/>
            <a:ext cx="9144000" cy="416910"/>
          </a:xfrm>
        </p:spPr>
        <p:txBody>
          <a:bodyPr/>
          <a:lstStyle/>
          <a:p>
            <a:r>
              <a:rPr lang="es-ES" altLang="en-US" sz="2800"/>
              <a:t>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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8884" y="993161"/>
            <a:ext cx="8214232" cy="4871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8706" y="240994"/>
            <a:ext cx="8198864" cy="4887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76771"/>
            <a:ext cx="12192000" cy="6031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2022-07-11T20:10:01Z</dcterms:created>
  <dcterms:modified xsi:type="dcterms:W3CDTF">2022-07-11T21:36:12Z</dcterms:modified>
</cp:coreProperties>
</file>