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theme/theme2.xml" ContentType="application/vnd.openxmlformats-officedocument.them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4" y="324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tableStyles" Target="tableStyles.xml"/><Relationship Id="rId8" Type="http://schemas.openxmlformats.org/officeDocument/2006/relationships/presProps" Target="presProps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Marcador de posición de fecha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99731A-43FC-4B56-8527-40904728DA4E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4" name="Marcador de posición de imagen de diapositiva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Marcador de posición de notas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6" name="Marcador de posición de pie de página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altLang="en-US"/>
          </a:p>
        </p:txBody>
      </p:sp>
      <p:sp>
        <p:nvSpPr>
          <p:cNvPr id="7" name="Marcador de posición de número de diapositiva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CBE9B-0DC5-4A4D-8C85-07162918FFC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D1B528B7-9404-4430-8F42-8A28D134E6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4747CF67-70BF-431F-8FBA-30BF56F948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EB27915-6182-4517-8371-842BE232A3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0DBFFEE6-B49D-420E-B776-654D64D18E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 noEditPoints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s-ES" altLang="en-US"/>
              <a:t>Haga clic para modificar el estilo de subtítulo del patrón</a:t>
            </a:r>
          </a:p>
        </p:txBody>
      </p:sp>
      <p:sp>
        <p:nvSpPr>
          <p:cNvPr id="4" name="Marcador de posición de fecha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Marcador de posición de número de diapositiva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4" name="Marcador de posición de fecha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Marcador de posición de número de diapositiva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 noEditPoints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4" name="Marcador de posición de fecha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Marcador de posición de número de diapositiva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4" name="Marcador de posición de fecha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Marcador de posición de número de diapositiva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altLang="en-US"/>
              <a:t>Haga clic para modificar los estilos de texto del patrón</a:t>
            </a:r>
          </a:p>
        </p:txBody>
      </p:sp>
      <p:sp>
        <p:nvSpPr>
          <p:cNvPr id="4" name="Marcador de posición de fecha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Marcador de posición de número de diapositiva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 noEditPoints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4" name="Marcador de posición de contenido 3"/>
          <p:cNvSpPr>
            <a:spLocks noGrp="1" noEditPoints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5" name="Marcador de posición de fecha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Marcador de posición de pie de página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7" name="Marcador de posición de número de diapositiva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altLang="en-US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 noEditPoints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5" name="Marcador de posición de texto 4"/>
          <p:cNvSpPr>
            <a:spLocks noGrp="1" noEditPoints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altLang="en-US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 noEditPoints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7" name="Marcador de posición de fecha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8" name="Marcador de posición de pie de página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9" name="Marcador de posición de número de diapositiva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fecha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4" name="Marcador de posición de pie de página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5" name="Marcador de posición de número de diapositiva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3" name="Marcador de posición de pie de página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 noEditPoints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4" name="Marcador de posición de texto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altLang="en-US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Marcador de posición de pie de página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7" name="Marcador de posición de número de diapositiva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EditPoints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altLang="en-US"/>
              <a:t>Haga clic en el icono para añadir una imagen</a:t>
            </a:r>
          </a:p>
        </p:txBody>
      </p:sp>
      <p:sp>
        <p:nvSpPr>
          <p:cNvPr id="4" name="Marcador de posición de texto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altLang="en-US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Marcador de posición de pie de página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7" name="Marcador de posición de número de diapositiva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4" name="Marcador de posición de fecha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altLang="en-US"/>
          </a:p>
        </p:txBody>
      </p:sp>
      <p:sp>
        <p:nvSpPr>
          <p:cNvPr id="6" name="Marcador de posición de número de diapositiva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ctrTitle"/>
          </p:nvPr>
        </p:nvSpPr>
        <p:spPr>
          <a:xfrm>
            <a:off x="1524000" y="307812"/>
            <a:ext cx="9144000" cy="416910"/>
          </a:xfrm>
        </p:spPr>
        <p:txBody>
          <a:bodyPr/>
          <a:lstStyle/>
          <a:p>
            <a:r>
              <a:rPr lang="es-ES" altLang="en-US" sz="2800" strike="sngStrike"/>
              <a:t>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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988884" y="993161"/>
            <a:ext cx="8214232" cy="487167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58706" y="240994"/>
            <a:ext cx="8198864" cy="48870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176771"/>
            <a:ext cx="12192000" cy="603149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28892" y="1517445"/>
            <a:ext cx="9105182" cy="5183585"/>
          </a:xfrm>
          <a:prstGeom prst="rect">
            <a:avLst/>
          </a:prstGeom>
        </p:spPr>
      </p:pic>
      <p:sp>
        <p:nvSpPr>
          <p:cNvPr id="5" name="Cuadro de texto 4"/>
          <p:cNvSpPr txBox="1"/>
          <p:nvPr/>
        </p:nvSpPr>
        <p:spPr>
          <a:xfrm>
            <a:off x="1423276" y="359103"/>
            <a:ext cx="7392276" cy="458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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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determinado">
  <a:themeElements>
    <a:clrScheme name="Ofici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icina">
      <a:majorFont>
        <a:latin typeface="Calibri Light" panose="020F0302020204030204"/>
        <a:ea typeface=""/>
        <a:cs typeface=""/>
        <a:font script="Arab" typeface="Times New Roman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Times New Roman"/>
        <a:font script="Knda" typeface="Tunga"/>
        <a:font script="Khmr" typeface="MoolBoran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 Light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 Light"/>
        <a:font script="Olck" typeface="Nirmala UI"/>
        <a:font script="Lisu" typeface="Segoe UI"/>
        <a:font script="Sora" typeface="Nirmala UI"/>
      </a:majorFont>
      <a:minorFont>
        <a:latin typeface="Calibri" panose="020F0502020204030204"/>
        <a:ea typeface=""/>
        <a:cs typeface=""/>
        <a:font script="Arab" typeface="Arial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Arial"/>
        <a:font script="Knda" typeface="Tunga"/>
        <a:font script="Khmr" typeface="DaunPenh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"/>
        <a:font script="Olck" typeface="Nirmala UI"/>
        <a:font script="Lisu" typeface="Segoe UI"/>
        <a:font script="Sora" typeface="Nirmala UI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Mobile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Fidel Manuel de los Riscos</dc:creator>
  <cp:lastModifiedBy>Fidel Manuel de los Riscos</cp:lastModifiedBy>
  <cp:revision>1</cp:revision>
  <dcterms:created xsi:type="dcterms:W3CDTF">2022-07-11T20:10:01Z</dcterms:created>
  <dcterms:modified xsi:type="dcterms:W3CDTF">2022-07-12T05:46:49Z</dcterms:modified>
</cp:coreProperties>
</file>