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71" r:id="rId5"/>
    <p:sldId id="277" r:id="rId6"/>
    <p:sldId id="275" r:id="rId7"/>
    <p:sldId id="274" r:id="rId8"/>
    <p:sldId id="276" r:id="rId9"/>
    <p:sldId id="283" r:id="rId10"/>
    <p:sldId id="284" r:id="rId11"/>
    <p:sldId id="290" r:id="rId12"/>
    <p:sldId id="273" r:id="rId13"/>
    <p:sldId id="279" r:id="rId14"/>
    <p:sldId id="278" r:id="rId15"/>
    <p:sldId id="285" r:id="rId16"/>
    <p:sldId id="286" r:id="rId17"/>
    <p:sldId id="287" r:id="rId18"/>
    <p:sldId id="288" r:id="rId19"/>
    <p:sldId id="280" r:id="rId20"/>
    <p:sldId id="281" r:id="rId21"/>
    <p:sldId id="289" r:id="rId22"/>
    <p:sldId id="282" r:id="rId23"/>
    <p:sldId id="25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F8C398-1036-49D9-B0F2-6580419D6E9F}" type="datetimeFigureOut">
              <a:rPr lang="es-ES" smtClean="0"/>
              <a:pPr/>
              <a:t>23/05/2012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F78BD1-3D85-4475-A359-00B4CF9F77A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robot.JPG"/>
          <p:cNvPicPr>
            <a:picLocks noChangeAspect="1"/>
          </p:cNvPicPr>
          <p:nvPr/>
        </p:nvPicPr>
        <p:blipFill>
          <a:blip r:embed="rId3" cstate="print">
            <a:lum bright="64000" contrast="-82000"/>
          </a:blip>
          <a:stretch>
            <a:fillRect/>
          </a:stretch>
        </p:blipFill>
        <p:spPr>
          <a:xfrm>
            <a:off x="3563888" y="692696"/>
            <a:ext cx="4949326" cy="5130951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692696"/>
            <a:ext cx="7406640" cy="1472184"/>
          </a:xfrm>
        </p:spPr>
        <p:txBody>
          <a:bodyPr>
            <a:normAutofit/>
          </a:bodyPr>
          <a:lstStyle/>
          <a:p>
            <a:r>
              <a:rPr lang="es-ES" sz="4400" dirty="0" err="1" smtClean="0"/>
              <a:t>Win</a:t>
            </a:r>
            <a:r>
              <a:rPr lang="es-ES" sz="4400" dirty="0" smtClean="0"/>
              <a:t> </a:t>
            </a:r>
            <a:r>
              <a:rPr lang="es-ES" sz="4400" dirty="0" err="1" smtClean="0"/>
              <a:t>your</a:t>
            </a:r>
            <a:r>
              <a:rPr lang="es-ES" sz="4400" dirty="0" smtClean="0"/>
              <a:t> 10 !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7406640" cy="1752600"/>
          </a:xfrm>
        </p:spPr>
        <p:txBody>
          <a:bodyPr/>
          <a:lstStyle/>
          <a:p>
            <a:r>
              <a:rPr lang="es-ES" dirty="0" smtClean="0"/>
              <a:t>Aprender puede ser divertido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11960" y="580526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b="1" dirty="0" smtClean="0"/>
              <a:t>Rafael Fernández Sánchez - NIA 100286567</a:t>
            </a:r>
          </a:p>
          <a:p>
            <a:pPr algn="r"/>
            <a:r>
              <a:rPr lang="es-ES" sz="1200" b="1" dirty="0" smtClean="0"/>
              <a:t>Fidel Paniagua Diez- </a:t>
            </a:r>
            <a:r>
              <a:rPr lang="es-ES" sz="1200" b="1" dirty="0" smtClean="0"/>
              <a:t>NIA 100286437</a:t>
            </a:r>
            <a:endParaRPr lang="es-ES" sz="1200" b="1" dirty="0"/>
          </a:p>
        </p:txBody>
      </p:sp>
      <p:pic>
        <p:nvPicPr>
          <p:cNvPr id="6" name="5 Imagen" descr="openfe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5589240"/>
            <a:ext cx="671711" cy="690722"/>
          </a:xfrm>
          <a:prstGeom prst="rect">
            <a:avLst/>
          </a:prstGeom>
        </p:spPr>
      </p:pic>
      <p:pic>
        <p:nvPicPr>
          <p:cNvPr id="7" name="6 Imagen" descr="UC3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5589240"/>
            <a:ext cx="648072" cy="652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err="1" smtClean="0"/>
              <a:t>Brainstorming</a:t>
            </a:r>
            <a:endParaRPr lang="es-ES" sz="2800" b="1" dirty="0"/>
          </a:p>
        </p:txBody>
      </p:sp>
      <p:pic>
        <p:nvPicPr>
          <p:cNvPr id="12" name="11 Imagen" descr="trivialpursu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err="1" smtClean="0"/>
              <a:t>Brainstorming</a:t>
            </a:r>
            <a:endParaRPr lang="es-ES" sz="2800" b="1" dirty="0"/>
          </a:p>
        </p:txBody>
      </p:sp>
      <p:pic>
        <p:nvPicPr>
          <p:cNvPr id="12" name="11 Imagen" descr="trivialpursu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2438400" cy="2438400"/>
          </a:xfrm>
          <a:prstGeom prst="rect">
            <a:avLst/>
          </a:prstGeom>
        </p:spPr>
      </p:pic>
      <p:pic>
        <p:nvPicPr>
          <p:cNvPr id="6" name="5 Imagen" descr="trivialpursu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717032"/>
            <a:ext cx="2927838" cy="2507756"/>
          </a:xfrm>
          <a:prstGeom prst="rect">
            <a:avLst/>
          </a:prstGeom>
        </p:spPr>
      </p:pic>
      <p:sp>
        <p:nvSpPr>
          <p:cNvPr id="10" name="9 Flecha izquierda y arriba"/>
          <p:cNvSpPr/>
          <p:nvPr/>
        </p:nvSpPr>
        <p:spPr>
          <a:xfrm rot="16200000">
            <a:off x="5328084" y="1736812"/>
            <a:ext cx="936104" cy="2304256"/>
          </a:xfrm>
          <a:prstGeom prst="leftUpArrow">
            <a:avLst>
              <a:gd name="adj1" fmla="val 10692"/>
              <a:gd name="adj2" fmla="val 14984"/>
              <a:gd name="adj3" fmla="val 235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91680" y="548680"/>
            <a:ext cx="6696744" cy="43204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Aplicación para estudiantes universitarios</a:t>
            </a:r>
            <a:endParaRPr lang="es-ES" sz="2800" b="1" dirty="0"/>
          </a:p>
        </p:txBody>
      </p:sp>
      <p:pic>
        <p:nvPicPr>
          <p:cNvPr id="13" name="12 Imagen" descr="UC3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340768"/>
            <a:ext cx="1081551" cy="1088762"/>
          </a:xfrm>
          <a:prstGeom prst="rect">
            <a:avLst/>
          </a:prstGeom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5364088" y="1412776"/>
            <a:ext cx="2232248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¿Cómo?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14 Flecha abajo"/>
          <p:cNvSpPr/>
          <p:nvPr/>
        </p:nvSpPr>
        <p:spPr>
          <a:xfrm>
            <a:off x="6300192" y="2132856"/>
            <a:ext cx="504056" cy="64807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15 Imagen" descr="openfe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2852936"/>
            <a:ext cx="1099939" cy="1131069"/>
          </a:xfrm>
          <a:prstGeom prst="rect">
            <a:avLst/>
          </a:prstGeom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1403648" y="5013176"/>
            <a:ext cx="2232248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Objetivo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18 Flecha doblada hacia arriba"/>
          <p:cNvSpPr/>
          <p:nvPr/>
        </p:nvSpPr>
        <p:spPr>
          <a:xfrm rot="5400000">
            <a:off x="2195736" y="1268760"/>
            <a:ext cx="864096" cy="936104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19 Imagen" descr="featur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780928"/>
            <a:ext cx="1402028" cy="166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21 Imagen" descr="universidad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0072" y="4509120"/>
            <a:ext cx="2525376" cy="2051868"/>
          </a:xfrm>
          <a:prstGeom prst="rect">
            <a:avLst/>
          </a:prstGeom>
        </p:spPr>
      </p:pic>
      <p:sp>
        <p:nvSpPr>
          <p:cNvPr id="23" name="22 Flecha abajo"/>
          <p:cNvSpPr/>
          <p:nvPr/>
        </p:nvSpPr>
        <p:spPr>
          <a:xfrm rot="5400000">
            <a:off x="5220072" y="3140968"/>
            <a:ext cx="504056" cy="64807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Flecha doblada hacia arriba"/>
          <p:cNvSpPr/>
          <p:nvPr/>
        </p:nvSpPr>
        <p:spPr>
          <a:xfrm rot="10800000">
            <a:off x="2411760" y="3789040"/>
            <a:ext cx="864096" cy="936104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abajo"/>
          <p:cNvSpPr/>
          <p:nvPr/>
        </p:nvSpPr>
        <p:spPr>
          <a:xfrm rot="16200000">
            <a:off x="4283968" y="4869160"/>
            <a:ext cx="504056" cy="64807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r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184127" cy="2260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555776" y="4869160"/>
            <a:ext cx="6301208" cy="63533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Fase inicial completada!!!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771800" y="620688"/>
            <a:ext cx="4608512" cy="635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Logro 3 conseguido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Fase desarrollo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Parte alumno / Parte profesor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err="1" smtClean="0"/>
              <a:t>Achievements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err="1" smtClean="0"/>
              <a:t>Badgets</a:t>
            </a:r>
            <a:endParaRPr lang="es-ES" sz="2800" b="1" dirty="0"/>
          </a:p>
        </p:txBody>
      </p:sp>
      <p:pic>
        <p:nvPicPr>
          <p:cNvPr id="3" name="2 Imagen" descr="logrover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4149080"/>
            <a:ext cx="1463089" cy="1463089"/>
          </a:xfrm>
          <a:prstGeom prst="rect">
            <a:avLst/>
          </a:prstGeom>
        </p:spPr>
      </p:pic>
      <p:pic>
        <p:nvPicPr>
          <p:cNvPr id="4" name="3 Imagen" descr="logroa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4221088"/>
            <a:ext cx="1348786" cy="1388792"/>
          </a:xfrm>
          <a:prstGeom prst="rect">
            <a:avLst/>
          </a:prstGeom>
        </p:spPr>
      </p:pic>
      <p:pic>
        <p:nvPicPr>
          <p:cNvPr id="5" name="4 Imagen" descr="logroazu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340768"/>
            <a:ext cx="1463089" cy="1463089"/>
          </a:xfrm>
          <a:prstGeom prst="rect">
            <a:avLst/>
          </a:prstGeom>
        </p:spPr>
      </p:pic>
      <p:pic>
        <p:nvPicPr>
          <p:cNvPr id="6" name="5 Imagen" descr="logrogr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2636912"/>
            <a:ext cx="1463089" cy="1463089"/>
          </a:xfrm>
          <a:prstGeom prst="rect">
            <a:avLst/>
          </a:prstGeom>
        </p:spPr>
      </p:pic>
      <p:pic>
        <p:nvPicPr>
          <p:cNvPr id="7" name="6 Imagen" descr="logroroj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9752" y="1340768"/>
            <a:ext cx="1463089" cy="1463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Colaboración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Problemas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r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184127" cy="2260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63688" y="4941168"/>
            <a:ext cx="6984776" cy="63533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Ya sabemos que es </a:t>
            </a:r>
            <a:r>
              <a:rPr lang="es-ES" sz="3200" b="1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gamificación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771800" y="620688"/>
            <a:ext cx="4608512" cy="635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Hemos ganado el logro 4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27784" y="548680"/>
            <a:ext cx="3960440" cy="63533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 smtClean="0"/>
              <a:t>Índice de contenidos</a:t>
            </a:r>
            <a:endParaRPr lang="es-ES" sz="2800" b="1" dirty="0"/>
          </a:p>
        </p:txBody>
      </p:sp>
      <p:pic>
        <p:nvPicPr>
          <p:cNvPr id="5" name="4 Imagen" descr="gamificatio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204864"/>
            <a:ext cx="7587429" cy="308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764704"/>
            <a:ext cx="3960440" cy="43204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Fase final</a:t>
            </a:r>
            <a:endParaRPr lang="es-ES" sz="2800" b="1" dirty="0"/>
          </a:p>
        </p:txBody>
      </p:sp>
      <p:pic>
        <p:nvPicPr>
          <p:cNvPr id="3" name="2 Imagen" descr="ico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332656"/>
            <a:ext cx="1344868" cy="1250492"/>
          </a:xfrm>
          <a:prstGeom prst="rect">
            <a:avLst/>
          </a:prstGeom>
        </p:spPr>
      </p:pic>
      <p:sp>
        <p:nvSpPr>
          <p:cNvPr id="4" name="3 Flecha derecha"/>
          <p:cNvSpPr/>
          <p:nvPr/>
        </p:nvSpPr>
        <p:spPr>
          <a:xfrm>
            <a:off x="5796136" y="836712"/>
            <a:ext cx="1152128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483768" y="1484784"/>
            <a:ext cx="158417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ontrols>
      <p:control spid="21506" name="ShockwaveFlash1" r:id="rId2" imgW="6695238" imgH="3600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Futuro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555776" y="1556792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Terminar de programar todos los bloques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Ampliar funcionalidades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Pruebas de usuario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Entrevista con alumnos/profesores para conseguir </a:t>
            </a:r>
            <a:r>
              <a:rPr lang="es-ES" dirty="0" smtClean="0"/>
              <a:t> </a:t>
            </a:r>
            <a:r>
              <a:rPr lang="es-ES" dirty="0" err="1" smtClean="0"/>
              <a:t>feedback</a:t>
            </a:r>
            <a:r>
              <a:rPr lang="es-ES" dirty="0" smtClean="0"/>
              <a:t> y realizar las mejoras oportunas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4869160"/>
            <a:ext cx="4032448" cy="16619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2800" dirty="0" err="1" smtClean="0"/>
              <a:t>Gamificar</a:t>
            </a:r>
            <a:r>
              <a:rPr lang="es-ES" sz="2800" dirty="0" smtClean="0"/>
              <a:t> la educación es un reto que debemos tener en cuenta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r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587" y="1916832"/>
            <a:ext cx="2134744" cy="2260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835696" y="4869160"/>
            <a:ext cx="6984776" cy="635330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Enhorabuena, has superado todas las pruebas!!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771800" y="620688"/>
            <a:ext cx="4608512" cy="635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Último logro conseguido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Monta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052736"/>
            <a:ext cx="4896544" cy="4860890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3059832" y="3789040"/>
            <a:ext cx="3661008" cy="271464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>
                <a:solidFill>
                  <a:schemeClr val="tx1"/>
                </a:solidFill>
              </a:rPr>
              <a:t>Gracias</a:t>
            </a: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 smtClean="0">
                <a:solidFill>
                  <a:schemeClr val="tx1"/>
                </a:solidFill>
              </a:rPr>
              <a:t>¿Preguntas?</a:t>
            </a:r>
            <a:endParaRPr lang="es-E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5856" y="548680"/>
            <a:ext cx="3960440" cy="4320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Quienes somos</a:t>
            </a:r>
            <a:endParaRPr lang="es-ES" sz="2800" b="1" dirty="0"/>
          </a:p>
        </p:txBody>
      </p:sp>
      <p:sp>
        <p:nvSpPr>
          <p:cNvPr id="4" name="3 Rectángulo"/>
          <p:cNvSpPr/>
          <p:nvPr/>
        </p:nvSpPr>
        <p:spPr>
          <a:xfrm>
            <a:off x="7524328" y="5301208"/>
            <a:ext cx="12618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Fidel</a:t>
            </a:r>
            <a:endParaRPr lang="es-E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15616" y="2492896"/>
            <a:ext cx="13681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Rafa</a:t>
            </a:r>
            <a:r>
              <a:rPr lang="es-E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s-E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6 Imagen" descr="r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844824"/>
            <a:ext cx="6300192" cy="194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71800" y="620688"/>
            <a:ext cx="4608512" cy="63533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Logro desbloqueado!!!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3 Imagen" descr="logr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184127" cy="2260318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051720" y="4941168"/>
            <a:ext cx="6408712" cy="63533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¿Logro desbloqueado? ¿Eso</a:t>
            </a: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qué es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5856" y="548680"/>
            <a:ext cx="3960440" cy="4320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¿Porqué </a:t>
            </a:r>
            <a:r>
              <a:rPr lang="es-ES" sz="2800" b="1" dirty="0" err="1" smtClean="0"/>
              <a:t>Win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Your</a:t>
            </a:r>
            <a:r>
              <a:rPr lang="es-ES" sz="2800" b="1" dirty="0" smtClean="0"/>
              <a:t> 10! ?</a:t>
            </a:r>
            <a:endParaRPr lang="es-ES" sz="2800" b="1" dirty="0"/>
          </a:p>
        </p:txBody>
      </p:sp>
      <p:pic>
        <p:nvPicPr>
          <p:cNvPr id="8" name="7 Imagen" descr="aburri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69412">
            <a:off x="5996531" y="2252166"/>
            <a:ext cx="2466975" cy="1762125"/>
          </a:xfrm>
          <a:prstGeom prst="rect">
            <a:avLst/>
          </a:prstGeom>
        </p:spPr>
      </p:pic>
      <p:pic>
        <p:nvPicPr>
          <p:cNvPr id="9" name="8 Imagen" descr="fracas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49353">
            <a:off x="2031644" y="1680113"/>
            <a:ext cx="2590800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10 Imagen" descr="preferenci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28387">
            <a:off x="2804175" y="3935793"/>
            <a:ext cx="3189189" cy="2341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5856" y="548680"/>
            <a:ext cx="3960440" cy="4320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¿Porqué </a:t>
            </a:r>
            <a:r>
              <a:rPr lang="es-ES" sz="2800" b="1" dirty="0" err="1" smtClean="0"/>
              <a:t>Win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Your</a:t>
            </a:r>
            <a:r>
              <a:rPr lang="es-ES" sz="2800" b="1" dirty="0" smtClean="0"/>
              <a:t> 10! ?</a:t>
            </a:r>
            <a:endParaRPr lang="es-ES" sz="2800" b="1" dirty="0"/>
          </a:p>
        </p:txBody>
      </p:sp>
      <p:pic>
        <p:nvPicPr>
          <p:cNvPr id="6" name="5 Imagen" descr="06103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924944"/>
            <a:ext cx="3266993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 descr="apalabrados-08-535x5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052736"/>
            <a:ext cx="1224136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9 Imagen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51020">
            <a:off x="5004048" y="1556792"/>
            <a:ext cx="3111617" cy="2178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11 Imagen" descr="com.rovio_.angrybirds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4869160"/>
            <a:ext cx="1234570" cy="1234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11760" y="548680"/>
            <a:ext cx="4896544" cy="4320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SOLUCIÓN: GAMIFICACIÓN </a:t>
            </a:r>
            <a:endParaRPr lang="es-ES" sz="2800" b="1" dirty="0"/>
          </a:p>
        </p:txBody>
      </p:sp>
      <p:pic>
        <p:nvPicPr>
          <p:cNvPr id="12" name="11 Imagen" descr="bad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412776"/>
            <a:ext cx="5001899" cy="2513454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3059832" y="4509120"/>
            <a:ext cx="3744416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/>
              <a:t>Nuevos términos: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err="1" smtClean="0"/>
              <a:t>Achievements</a:t>
            </a:r>
            <a:r>
              <a:rPr lang="es-ES" sz="2400" dirty="0" smtClean="0"/>
              <a:t> (logros)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err="1" smtClean="0"/>
              <a:t>Badgets</a:t>
            </a:r>
            <a:r>
              <a:rPr lang="es-ES" sz="2400" dirty="0" smtClean="0"/>
              <a:t> (medallas)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err="1" smtClean="0"/>
              <a:t>Leaderboard</a:t>
            </a:r>
            <a:r>
              <a:rPr lang="es-ES" sz="2400" dirty="0" smtClean="0"/>
              <a:t> (ranking)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r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184127" cy="2260318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63688" y="4941168"/>
            <a:ext cx="6984776" cy="63533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Ya sabemos que es </a:t>
            </a:r>
            <a:r>
              <a:rPr lang="es-ES" sz="3200" b="1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gamificación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771800" y="620688"/>
            <a:ext cx="4608512" cy="635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Logro 2 desbloqueado!!!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31840" y="548680"/>
            <a:ext cx="3960440" cy="43204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800" b="1" dirty="0" smtClean="0"/>
              <a:t>Fase inicial</a:t>
            </a:r>
            <a:endParaRPr lang="es-ES" sz="2800" b="1" dirty="0"/>
          </a:p>
        </p:txBody>
      </p:sp>
      <p:pic>
        <p:nvPicPr>
          <p:cNvPr id="12" name="11 Imagen" descr="trivialpursu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2438400" cy="2438400"/>
          </a:xfrm>
          <a:prstGeom prst="rect">
            <a:avLst/>
          </a:prstGeom>
        </p:spPr>
      </p:pic>
      <p:pic>
        <p:nvPicPr>
          <p:cNvPr id="4" name="3 Imagen" descr="incogni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348880"/>
            <a:ext cx="1469227" cy="163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318</TotalTime>
  <Words>167</Words>
  <Application>Microsoft Office PowerPoint</Application>
  <PresentationFormat>Presentación en pantalla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Solsticio</vt:lpstr>
      <vt:lpstr>Win your 10 !</vt:lpstr>
      <vt:lpstr>Índice de contenidos</vt:lpstr>
      <vt:lpstr>Quienes somos</vt:lpstr>
      <vt:lpstr>Logro desbloqueado!!!</vt:lpstr>
      <vt:lpstr>¿Porqué Win Your 10! ?</vt:lpstr>
      <vt:lpstr>¿Porqué Win Your 10! ?</vt:lpstr>
      <vt:lpstr>SOLUCIÓN: GAMIFICACIÓN </vt:lpstr>
      <vt:lpstr>Diapositiva 8</vt:lpstr>
      <vt:lpstr>Fase inicial</vt:lpstr>
      <vt:lpstr>Brainstorming</vt:lpstr>
      <vt:lpstr>Brainstorming</vt:lpstr>
      <vt:lpstr>Aplicación para estudiantes universitarios</vt:lpstr>
      <vt:lpstr>Diapositiva 13</vt:lpstr>
      <vt:lpstr>Fase desarrollo</vt:lpstr>
      <vt:lpstr>Achievements</vt:lpstr>
      <vt:lpstr>Badgets</vt:lpstr>
      <vt:lpstr>Colaboración</vt:lpstr>
      <vt:lpstr>Problemas</vt:lpstr>
      <vt:lpstr>Diapositiva 19</vt:lpstr>
      <vt:lpstr>Fase final</vt:lpstr>
      <vt:lpstr>Futuro</vt:lpstr>
      <vt:lpstr>Diapositiva 22</vt:lpstr>
      <vt:lpstr> Gracias         ¿Preguntas?</vt:lpstr>
    </vt:vector>
  </TitlesOfParts>
  <Company>TID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Rafael Fernández</dc:creator>
  <cp:lastModifiedBy>Comunicaciones</cp:lastModifiedBy>
  <cp:revision>59</cp:revision>
  <dcterms:created xsi:type="dcterms:W3CDTF">2011-01-12T03:29:08Z</dcterms:created>
  <dcterms:modified xsi:type="dcterms:W3CDTF">2012-05-23T12:39:19Z</dcterms:modified>
</cp:coreProperties>
</file>