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99" r:id="rId4"/>
    <p:sldId id="257" r:id="rId5"/>
    <p:sldId id="333" r:id="rId6"/>
    <p:sldId id="389" r:id="rId7"/>
    <p:sldId id="391" r:id="rId8"/>
    <p:sldId id="390" r:id="rId9"/>
    <p:sldId id="392" r:id="rId10"/>
    <p:sldId id="393" r:id="rId11"/>
    <p:sldId id="394" r:id="rId12"/>
    <p:sldId id="395" r:id="rId13"/>
    <p:sldId id="396" r:id="rId14"/>
    <p:sldId id="341" r:id="rId15"/>
    <p:sldId id="397" r:id="rId16"/>
    <p:sldId id="398" r:id="rId17"/>
    <p:sldId id="387" r:id="rId1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88302-E072-43B6-A09B-2DE0A1A5C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AF9DE0-66FE-4DA1-A5CC-E3F52DDD0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D4D16-EECE-4ED6-A096-EB1D8F94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BCC90A-C924-4140-A6A9-D978D8A8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A74F80-58A8-4E02-B9AB-497C60A0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771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547D-7C6C-46C4-ADEA-931FB8ED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8A6A8-AF9F-4115-97FE-82189D372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6E42F-EABB-46C1-8B22-026DB1D5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4BB3B4-A849-4A76-A108-9553590C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CD8BB-824E-4272-A63C-80C0436A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027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4D61BB-12E4-49B4-90D5-4358D720E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F0B995-2F3C-4733-8CD6-461E48ED7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B521E-A688-47B9-A130-CF82519C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A9870-E711-4271-8D7C-C620F69E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1C012-0D6F-4CB0-9485-59FF3826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41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F6B5A-E589-47FE-879A-B2568DB0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F157E-06D8-4BC4-BA3C-324D8A80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91770B-12BD-428E-BF4D-186B9C65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B546E-CC07-476B-9D0D-69AF8828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CBC720-76BF-4316-99DD-E2C46259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437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E2CE7-E82F-4D8F-A809-7A9A95E3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CCBFE-4B57-4892-BE50-64331494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4F84E1-45AD-4A8B-B531-FF3C2FDA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3BE0B-511E-4A88-919B-A3434190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42F19-986F-4A40-90B7-FD96E85A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820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CAB2D-D91F-4B47-B520-172016E4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3748B-3B64-4651-AD4D-82AB78F82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71EE6-E476-4DCB-AE41-7C37FF4B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F4EF68-A962-4151-9C86-F61FDB16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51AEBB-9D6B-48B3-804A-5E1DBC8B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FDBBE3-01E1-4B75-BAE5-846D6F0F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623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65BA8-4989-4575-8376-8013256A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83C40-FF47-4F19-A2D2-F4CC1F5C5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852F1E-AB87-4E4E-A280-2D43871CB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1849AA-F357-4C3F-B5CB-EDA264DCC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425839-F83F-4BBA-B02D-165E9948A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16316F-6335-48AD-A118-F4AEA3D9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9D6350-8783-4BA0-B045-8BD2DD97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913340-6A0A-4493-8946-036871E4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07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17B25-56E0-401B-93F0-B90776E3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F95E05-6C3B-4F06-B1ED-AD778B20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106103-4A0B-4D85-BC8E-5CE41B4E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DB1982-DCCB-47DB-913B-B8150AED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432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8EBD8C-A970-4E88-B2DF-6A0F93AE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C10693-1CAC-4220-859C-512FB317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34175C-E916-4DE5-BC7A-77EBF20F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4231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945EE-80B9-4A3D-8B86-77BE299F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C06DA-D532-4F72-9AB6-6753196F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DD5CAA-991B-4234-8115-7E8899808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51427F-9A19-402D-964A-2704B692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6D0AB5-2982-40B8-A7AE-2003A453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13E3C1-0278-4044-9C3E-CF139D36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253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FBBCA-FA8A-4277-9AA6-F4EAF098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CAF5DF-785D-4075-B560-8896A603C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AE4C7-4053-4B82-9C76-4D3BEF45A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8D2FDD-9192-4F4D-AE31-4BE1B277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91DA92-BE76-48E0-B377-41958BBA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38F902-DA5B-4E7C-90C2-177EFE80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786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ED0DCC-BDBB-4898-9BDE-1E1C8989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88957-8149-442C-8789-95C920DB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9BF72-175B-46DA-855C-EA663DC4C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B4A9-CC3D-4523-BAFA-4D9F2E679077}" type="datetimeFigureOut">
              <a:rPr lang="es-EC" smtClean="0"/>
              <a:t>1/11/2022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4B6BF-976A-4775-A84A-0E34BEBFE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69828-98F3-4ABD-83DB-A85BCBE2B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AFF5-EB8C-4FD1-BE04-9EBA12F12FC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460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160C04A-3FB5-4A4B-8E9F-CE3CBEF93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367" y="720003"/>
            <a:ext cx="8667757" cy="419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FACULTAD DE INGENIERIAS</a:t>
            </a:r>
            <a:endParaRPr kumimoji="0" lang="es-EC" altLang="es-EC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ARQUITECTURA DEL COMPUTADOR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 Unidad # 4</a:t>
            </a:r>
            <a:endParaRPr kumimoji="0" lang="es-EC" altLang="es-EC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TEMA: </a:t>
            </a:r>
            <a:r>
              <a:rPr lang="es-EC" sz="2000" b="0" i="0" dirty="0">
                <a:effectLst/>
                <a:latin typeface="Arial Black" panose="020B0A04020102020204" pitchFamily="34" charset="0"/>
              </a:rPr>
              <a:t>SUBSISTEMAS DE ENTRADA / SALIDA</a:t>
            </a: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	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DOCENTE: Ing. Henrry Rentería </a:t>
            </a:r>
            <a:endParaRPr kumimoji="0" lang="es-EC" altLang="es-EC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INTEGRANTES: Fidel Pérez, Mirian Lema, Anthony Ganchozo</a:t>
            </a:r>
            <a:endParaRPr kumimoji="0" lang="es-EC" altLang="es-EC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                         NIVEL: 3</a:t>
            </a:r>
            <a:r>
              <a:rPr kumimoji="0" lang="es-ES" altLang="es-EC" sz="20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ro</a:t>
            </a: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		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                    PARALELO: “B”		</a:t>
            </a:r>
            <a:endParaRPr kumimoji="0" lang="es-EC" altLang="es-EC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FECHA: </a:t>
            </a:r>
            <a:r>
              <a:rPr lang="es-ES" altLang="es-EC" sz="2000" b="1" dirty="0"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02</a:t>
            </a:r>
            <a:r>
              <a:rPr kumimoji="0" lang="es-ES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Garamond" panose="02020404030301010803" pitchFamily="18" charset="0"/>
                <a:cs typeface="Garamond" panose="02020404030301010803" pitchFamily="18" charset="0"/>
              </a:rPr>
              <a:t>/11/2022</a:t>
            </a:r>
            <a:endParaRPr kumimoji="0" lang="es-ES" altLang="es-EC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DFEF49-0057-48CF-80B3-E9ED4B66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8" y="720003"/>
            <a:ext cx="1601454" cy="16055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9693C60-A17D-4630-B8BD-B111ACE08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7" y="786028"/>
            <a:ext cx="1282959" cy="15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0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6A8AB-E91F-41DD-AE08-314ECA44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Conexiones entre el módulo de E/S y el periférico</a:t>
            </a:r>
            <a:endParaRPr lang="es-EC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75F023-6166-4AC8-B88E-1C54CAFA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59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La forma de comunicación entre el módulo de E/S y el periférico es específica para cada periférico.</a:t>
            </a:r>
          </a:p>
          <a:p>
            <a:pPr marL="0" indent="0">
              <a:buNone/>
            </a:pPr>
            <a:r>
              <a:rPr lang="es-ES" sz="2400" dirty="0"/>
              <a:t>Lógicamente, depende de las características del periférico que queremos controlar, pero también del sistema de interconexión utilizado para comunicarse. </a:t>
            </a:r>
          </a:p>
          <a:p>
            <a:pPr marL="0" indent="0">
              <a:buNone/>
            </a:pPr>
            <a:r>
              <a:rPr lang="es-ES" sz="2400" dirty="0"/>
              <a:t>Esta conexión tiene habitualmente unas especificaciones normalizadas y adaptadas al tipo de transferencia que se debe realizar y lo denominamos sistema de interconexión de E/S. </a:t>
            </a:r>
          </a:p>
          <a:p>
            <a:pPr marL="0" indent="0">
              <a:buNone/>
            </a:pPr>
            <a:r>
              <a:rPr lang="es-ES" sz="2400" dirty="0"/>
              <a:t>Esto hace que la interfaz externa tenga unas características propias que difícilmente se pueden generalizar.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241722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DD6C3E-52E7-4477-B960-3CC6674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8" t="32157" r="28382" b="26274"/>
          <a:stretch/>
        </p:blipFill>
        <p:spPr>
          <a:xfrm>
            <a:off x="667601" y="1067659"/>
            <a:ext cx="10574140" cy="56513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C96FCAB-8473-4C2D-8975-9D40D1400E72}"/>
              </a:ext>
            </a:extLst>
          </p:cNvPr>
          <p:cNvSpPr txBox="1"/>
          <p:nvPr/>
        </p:nvSpPr>
        <p:spPr>
          <a:xfrm>
            <a:off x="125506" y="233082"/>
            <a:ext cx="12138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Conexión punto a punto entre el módulo de E/S y el periférico</a:t>
            </a:r>
            <a:endParaRPr lang="es-EC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7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03AF4-6014-4935-BBE7-4BFDDFCE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Conexión multipunto entre el módulo de E/S y el periférico</a:t>
            </a:r>
            <a:endParaRPr lang="es-EC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7136D7-CC01-42D4-8D05-68D8CE084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13" t="21293" r="27750" b="37914"/>
          <a:stretch/>
        </p:blipFill>
        <p:spPr>
          <a:xfrm>
            <a:off x="0" y="2069634"/>
            <a:ext cx="6849919" cy="356916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768CAA-FCAE-4791-B206-B7956DB27C5B}"/>
              </a:ext>
            </a:extLst>
          </p:cNvPr>
          <p:cNvSpPr txBox="1"/>
          <p:nvPr/>
        </p:nvSpPr>
        <p:spPr>
          <a:xfrm>
            <a:off x="6849919" y="1325563"/>
            <a:ext cx="51726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Estos registros se pueden agrupar según el tipo de señales o el tipo de información que</a:t>
            </a: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necesitamos para hacer una gestión correcta del periférico: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Registros de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Registros de estado.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Registros de datos.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2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16A96-8E6E-484C-A4E8-31D47199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" y="1565646"/>
            <a:ext cx="11949953" cy="632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 señales de control: 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utilizamos generalmente para dar órdenes al módulo de E/S, como empezar o parar una transferencia, seleccionar modos de operación del periférico o indicar acciones concretas que debe hacer el periférico, como comprobar si está disponible. 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Estas señales se pueden recibir directamente de las líneas de control del bus del sistema o de las líneas de datos del bus del sistema y se almacenan en el registro de control.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 señales de estado: 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 dan información del estado del módulo de E/S, como saber si el módulo está disponible o está ocupado, si hay un dato preparado, si se ha acabado una operación, si el periférico está puesto en marcha o parado, qué operación está haciendo, o si se ha producido algún error y qué tipo de error. Estas señales se actualizan generalmente mediante la lógica del módulo de E/S y se almacenan en el registro de estado.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 datos: 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la información que queremos intercambiar entre el módulo de E/S y el</a:t>
            </a:r>
          </a:p>
          <a:p>
            <a:pPr marL="0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procesador mediante las líneas de datos del bus del sistema y se almacenan en el registro de datos.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 direcciones: 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pone el procesador en el bus de direcciones y el módulo de E/S debe ser capaz de reconocer estas direcciones (direcciones de los puertos de E/S) correspondientes a los registros de este módulo. Para saber si la dirección corresponde a uno de los registros del módulo utilizamos un descodificador. Este descodificador puede formar parte del módulo de E/S o de la misma lógica del bus del sistema.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0074B6-E56D-4D60-99ED-EAE35C507C53}"/>
              </a:ext>
            </a:extLst>
          </p:cNvPr>
          <p:cNvSpPr txBox="1"/>
          <p:nvPr/>
        </p:nvSpPr>
        <p:spPr>
          <a:xfrm>
            <a:off x="1398494" y="3585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señales entre el procesador y el módulo de E/S</a:t>
            </a:r>
            <a:endParaRPr lang="es-EC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2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0DC56-7260-4359-A2CE-90D1E38F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166" y="268584"/>
            <a:ext cx="8641976" cy="1325563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interconexión externos</a:t>
            </a:r>
            <a:endParaRPr lang="es-EC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D2A34F-8495-4FE0-8C62-B9D890ED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7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 computador distinguimos dos tipos básicos de sistemas de interconexión: los internos del computador, que nos permiten conectar el procesador, la memoria y el sistema de E/S y que denominamos bus del sistema, y los externos al computador, que nos permiten conectar el sistema de E/S con los diferentes periféricos y que denominamos sistemas de interconexión de E/S o buses de E/S.</a:t>
            </a: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siguientes son las características principales de los sistemas de interconexión externos: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0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2C8FAD-C83C-4D34-A138-7446274CB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6" y="878542"/>
            <a:ext cx="11842376" cy="5298422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 de banda: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cantidad máxima de información que podemos transmitir por unidad de tiempo. Se expresa en bits o bytes por segundo.</a:t>
            </a:r>
          </a:p>
          <a:p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Serie/paralelo: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una interconexión paralela hay varias líneas que conectan el módulo de E/S y el periférico y pueden transmitir varios bits simultáneamente mediante las líneas de datos. En una interconexión serie solo hay una línea para transmitir los datos y los bits se han de transmitir uno a uno. Tradicionalmente las interconexiones de tipo serie eran para dispositivos lentos y las de tipo paralelo, para dispositivos más rápidos, pero con las nuevas generaciones de sistemas de interconexión serie de alta velocidad las paralelas cada vez son menos utilizadas.</a:t>
            </a:r>
          </a:p>
          <a:p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Punto a punto/multipunto: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interconexión punto a punto tiene un enlace dedicado entre el módulo de E/S y el periférico. En una interconexión multipunto, que habitualmente se denomina bus de E/S y que dispone de un enlace compartido entre diferentes periféricos y el módulo de E/S, el hecho de tener múltiples dispositivos conectados a un mismo conjunto de líneas hace necesario establecer mecanismos para controlar el acceso.</a:t>
            </a:r>
            <a:endParaRPr lang="es-EC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7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B1494A-E1D5-42EC-B65F-46E828434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28" y="0"/>
            <a:ext cx="8821271" cy="6808918"/>
          </a:xfrm>
        </p:spPr>
      </p:pic>
    </p:spTree>
    <p:extLst>
      <p:ext uri="{BB962C8B-B14F-4D97-AF65-F5344CB8AC3E}">
        <p14:creationId xmlns:p14="http://schemas.microsoft.com/office/powerpoint/2010/main" val="324272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A059D6F-5657-4A54-BC8C-C120A3435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65" y="0"/>
            <a:ext cx="12440878" cy="6858000"/>
          </a:xfrm>
        </p:spPr>
      </p:pic>
    </p:spTree>
    <p:extLst>
      <p:ext uri="{BB962C8B-B14F-4D97-AF65-F5344CB8AC3E}">
        <p14:creationId xmlns:p14="http://schemas.microsoft.com/office/powerpoint/2010/main" val="8069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D39F2-0947-4926-ACAB-08A290FD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89" y="6441"/>
            <a:ext cx="7702923" cy="1325563"/>
          </a:xfrm>
        </p:spPr>
        <p:txBody>
          <a:bodyPr>
            <a:normAutofit/>
          </a:bodyPr>
          <a:lstStyle/>
          <a:p>
            <a:r>
              <a:rPr lang="es-EC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SUBSISTEMAS DE ENTRADA / SALIDA</a:t>
            </a:r>
            <a:endParaRPr lang="es-EC" sz="8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918D8-62E6-4BD7-9E9B-2A4B3874A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90" y="1485348"/>
            <a:ext cx="53564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 sistema de E/S es la interfaz que tiene el computador con el exterior y el objetivo que tiene es facilitar las operaciones de E/S entre los periféricos y la memoria o los registros del procesador. Para gestionar las operaciones de E/S es necesario un hardware y la ayuda de un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2020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software.</a:t>
            </a:r>
            <a:endParaRPr lang="es-EC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EACB3D-6E74-432E-9390-FFBE0F426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22353" r="44632" b="34641"/>
          <a:stretch/>
        </p:blipFill>
        <p:spPr>
          <a:xfrm>
            <a:off x="5886450" y="1260286"/>
            <a:ext cx="5728449" cy="49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7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2950-AF3E-4A4A-87EB-EB96CC1B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625" y="911972"/>
            <a:ext cx="3680012" cy="952687"/>
          </a:xfrm>
        </p:spPr>
        <p:txBody>
          <a:bodyPr>
            <a:noAutofit/>
          </a:bodyPr>
          <a:lstStyle/>
          <a:p>
            <a:r>
              <a:rPr lang="es-E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Dispositivos de entrada</a:t>
            </a:r>
            <a:endParaRPr lang="es-EC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406E9E7-AE54-45A1-8EBB-0F4744647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3" y="2520604"/>
            <a:ext cx="5007914" cy="2804432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DECE7F3-4003-4706-88E5-61F141781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69" y="2520604"/>
            <a:ext cx="4918684" cy="292438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29F7710-94C6-4109-8625-1F29D01BDEED}"/>
              </a:ext>
            </a:extLst>
          </p:cNvPr>
          <p:cNvSpPr txBox="1">
            <a:spLocks/>
          </p:cNvSpPr>
          <p:nvPr/>
        </p:nvSpPr>
        <p:spPr>
          <a:xfrm>
            <a:off x="6637593" y="911971"/>
            <a:ext cx="3680012" cy="952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Dispositivos de Salida</a:t>
            </a:r>
            <a:endParaRPr lang="es-EC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5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A3B4-74E2-4F95-BD3E-D7EAF853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187" y="6311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básicos del E/S</a:t>
            </a:r>
            <a:endParaRPr lang="es-EC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A0A8F7-B696-4FA0-B05D-53175D7EEB28}"/>
              </a:ext>
            </a:extLst>
          </p:cNvPr>
          <p:cNvSpPr txBox="1"/>
          <p:nvPr/>
        </p:nvSpPr>
        <p:spPr>
          <a:xfrm>
            <a:off x="358589" y="1281952"/>
            <a:ext cx="59973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hablamos de E/S de información entre un computador y un periférico lo hacemos siempre desde el punto de vista del computador. Así, decimos que es una transferencia de entrada cuando el periférico es el emisor de la información y tiene como receptor el computador (procesador o memoria) y decimos que es una transferencia de salida cuando el computador es el emisor de la información y tiene como receptor el periférico.</a:t>
            </a:r>
            <a:endParaRPr lang="es-EC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9BCE8E-3FAF-4E3E-B983-FB438DA23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6" t="40654" r="58603" b="28758"/>
          <a:stretch/>
        </p:blipFill>
        <p:spPr>
          <a:xfrm>
            <a:off x="6705599" y="1117935"/>
            <a:ext cx="3980330" cy="44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3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CA3AE-DB68-41E2-97D1-F15079D1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4" y="313765"/>
            <a:ext cx="11214846" cy="1325563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 del sistema de E/S del computador</a:t>
            </a:r>
            <a:endParaRPr lang="es-EC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25F98E-8F19-49D8-A596-92591C9AB3D0}"/>
              </a:ext>
            </a:extLst>
          </p:cNvPr>
          <p:cNvSpPr txBox="1"/>
          <p:nvPr/>
        </p:nvSpPr>
        <p:spPr>
          <a:xfrm>
            <a:off x="578224" y="1944127"/>
            <a:ext cx="11214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elementos principales que forman el sistema de E/S son los siguientes: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periféricos.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módulos de E/S.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sistemas de interconexión externos.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mapa de memoria e instrucciones de E/S.</a:t>
            </a:r>
          </a:p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continuación haremos una breve descripción de estos elementos y de cómo interactúan entre sí.</a:t>
            </a:r>
          </a:p>
        </p:txBody>
      </p:sp>
    </p:spTree>
    <p:extLst>
      <p:ext uri="{BB962C8B-B14F-4D97-AF65-F5344CB8AC3E}">
        <p14:creationId xmlns:p14="http://schemas.microsoft.com/office/powerpoint/2010/main" val="66330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225F98E-8F19-49D8-A596-92591C9AB3D0}"/>
              </a:ext>
            </a:extLst>
          </p:cNvPr>
          <p:cNvSpPr txBox="1"/>
          <p:nvPr/>
        </p:nvSpPr>
        <p:spPr>
          <a:xfrm>
            <a:off x="233083" y="590457"/>
            <a:ext cx="118782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Periféricos</a:t>
            </a:r>
          </a:p>
          <a:p>
            <a:endParaRPr lang="es-E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periféricos son dispositivos que se conectan al computador mediante los módulos de E/S y que sirven para almacenar información o para llevar a cabo un tipo determinado de comunicación con el exterior con humanos, con máquinas o con otros computadores.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clasificación más habitual es la siguiente: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 interacción con humanos: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Salida.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 interacción con otros computadores o sistemas físicos (en los que las operaciones que se hacen son generalmente de E/S):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Almacenamiento.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Comunicación.</a:t>
            </a:r>
            <a:endParaRPr lang="es-EC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0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6C2FB9-EF1A-41E4-842D-2260E4604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" y="541197"/>
            <a:ext cx="12074830" cy="5659595"/>
          </a:xfrm>
        </p:spPr>
      </p:pic>
    </p:spTree>
    <p:extLst>
      <p:ext uri="{BB962C8B-B14F-4D97-AF65-F5344CB8AC3E}">
        <p14:creationId xmlns:p14="http://schemas.microsoft.com/office/powerpoint/2010/main" val="275324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F140E-11D9-4746-8EED-C7969B1F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341" y="293408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de E/S</a:t>
            </a:r>
            <a:b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23B78-5CBE-4F47-A736-578B6D7EF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07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módulo de E/S es un controlador de uno o varios periféricos que establece una interfaz</a:t>
            </a:r>
          </a:p>
          <a:p>
            <a:pPr marL="0" indent="0">
              <a:buNone/>
            </a:pPr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el periférico y el computador (procesador y memoria) para facilitar la comunicación</a:t>
            </a:r>
          </a:p>
          <a:p>
            <a:pPr marL="0" indent="0">
              <a:buNone/>
            </a:pPr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el uno y el otro de manera que buena parte de los detalles técnicos del periférico queden</a:t>
            </a:r>
          </a:p>
          <a:p>
            <a:pPr marL="0" indent="0">
              <a:buNone/>
            </a:pPr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ocultos al resto del computador.</a:t>
            </a:r>
          </a:p>
          <a:p>
            <a:pPr marL="0" indent="0">
              <a:buNone/>
            </a:pPr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módulo de E/S distinguimos tres partes básicas:</a:t>
            </a:r>
          </a:p>
          <a:p>
            <a:pPr marL="0" indent="0">
              <a:buNone/>
            </a:pPr>
            <a:r>
              <a:rPr lang="es-E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 </a:t>
            </a:r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interfaz interna normalizada con el resto del computador mediante el bus de sistema</a:t>
            </a:r>
          </a:p>
          <a:p>
            <a:pPr marL="0" indent="0">
              <a:buNone/>
            </a:pPr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nos da acceso al banco de registros del módulo de E/S.</a:t>
            </a:r>
          </a:p>
          <a:p>
            <a:pPr marL="0" indent="0">
              <a:buNone/>
            </a:pPr>
            <a:r>
              <a:rPr lang="es-E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 </a:t>
            </a:r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interfaz externa específica para el periférico que controla. Habitualmente la conexión</a:t>
            </a:r>
          </a:p>
          <a:p>
            <a:pPr marL="0" indent="0">
              <a:buNone/>
            </a:pPr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el periférico se realiza mediante un sistema de interconexión normalizado de E/S.</a:t>
            </a:r>
          </a:p>
          <a:p>
            <a:pPr marL="0" indent="0">
              <a:buNone/>
            </a:pPr>
            <a:r>
              <a:rPr lang="es-ES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 </a:t>
            </a:r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lógica necesaria para gestionar el módulo de E/S. Es responsable del paso de</a:t>
            </a:r>
          </a:p>
          <a:p>
            <a:pPr marL="0" indent="0">
              <a:buNone/>
            </a:pPr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 entre la interfaz interna y externa.</a:t>
            </a:r>
            <a:endParaRPr lang="es-EC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34F4F-B1BA-4687-8D3F-CA1C8C75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718" y="-110004"/>
            <a:ext cx="10515600" cy="1325563"/>
          </a:xfrm>
        </p:spPr>
        <p:txBody>
          <a:bodyPr/>
          <a:lstStyle/>
          <a:p>
            <a:r>
              <a:rPr lang="es-EC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de E/S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8A904-ABF9-4622-A7E9-5078E5B62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97" t="22353" r="34632" b="27582"/>
          <a:stretch/>
        </p:blipFill>
        <p:spPr>
          <a:xfrm>
            <a:off x="1842246" y="1073430"/>
            <a:ext cx="7104529" cy="54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69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</TotalTime>
  <Words>1299</Words>
  <Application>Microsoft Office PowerPoint</Application>
  <PresentationFormat>Panorámica</PresentationFormat>
  <Paragraphs>71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Times New Roman</vt:lpstr>
      <vt:lpstr>Tema de Office</vt:lpstr>
      <vt:lpstr>Presentación de PowerPoint</vt:lpstr>
      <vt:lpstr>SUBSISTEMAS DE ENTRADA / SALIDA</vt:lpstr>
      <vt:lpstr>Dispositivos de entrada</vt:lpstr>
      <vt:lpstr>Aspectos básicos del E/S</vt:lpstr>
      <vt:lpstr>Estructura del sistema de E/S del computador</vt:lpstr>
      <vt:lpstr>Presentación de PowerPoint</vt:lpstr>
      <vt:lpstr>Presentación de PowerPoint</vt:lpstr>
      <vt:lpstr>Módulos de E/S </vt:lpstr>
      <vt:lpstr>Módulos de E/S</vt:lpstr>
      <vt:lpstr>Conexiones entre el módulo de E/S y el periférico</vt:lpstr>
      <vt:lpstr>Presentación de PowerPoint</vt:lpstr>
      <vt:lpstr>Conexión multipunto entre el módulo de E/S y el periférico</vt:lpstr>
      <vt:lpstr>Presentación de PowerPoint</vt:lpstr>
      <vt:lpstr>Sistemas de interconexión externos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John.</dc:creator>
  <cp:lastModifiedBy>John.</cp:lastModifiedBy>
  <cp:revision>17</cp:revision>
  <dcterms:created xsi:type="dcterms:W3CDTF">2022-10-26T01:48:27Z</dcterms:created>
  <dcterms:modified xsi:type="dcterms:W3CDTF">2022-11-08T02:03:59Z</dcterms:modified>
</cp:coreProperties>
</file>