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7" r:id="rId8"/>
    <p:sldId id="260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3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323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42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7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220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911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5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929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69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097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751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A6FB-BF5A-4419-B488-CB77D5BABA85}" type="datetimeFigureOut">
              <a:rPr lang="es-EC" smtClean="0"/>
              <a:t>17/8/2022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50FB-6EDD-4688-9505-445D9926695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898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8F34A-6643-4DDB-9620-177416D8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952" y="32314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Técnica Luis Vargas Torres</a:t>
            </a:r>
            <a:b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Esmeraldas-Ecuador</a:t>
            </a:r>
            <a:b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18/08/2022</a:t>
            </a:r>
            <a:b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Cátedra: Arquitectura del computador</a:t>
            </a:r>
            <a:b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Catedrático: Ing. </a:t>
            </a:r>
            <a:r>
              <a:rPr lang="es-ES" sz="3600" b="1" spc="15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Henrry Rentería</a:t>
            </a:r>
            <a:b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 #6: Fidel Pérez,  Mirian Lema y Anthony Ganchozo</a:t>
            </a:r>
            <a:br>
              <a:rPr lang="es-EC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Curso: 3-</a:t>
            </a:r>
            <a:r>
              <a:rPr lang="es-ES" sz="36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ES" sz="36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s-E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“B” TICS </a:t>
            </a:r>
            <a:b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pic>
        <p:nvPicPr>
          <p:cNvPr id="1026" name="Picture 0" descr="ESCUDETO_UTE-LVT.png">
            <a:extLst>
              <a:ext uri="{FF2B5EF4-FFF2-40B4-BE49-F238E27FC236}">
                <a16:creationId xmlns:a16="http://schemas.microsoft.com/office/drawing/2014/main" id="{B2E596A0-C950-40A8-9C40-39898410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8" y="305358"/>
            <a:ext cx="1589370" cy="158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Escudo del Ecuador.svg.png">
            <a:extLst>
              <a:ext uri="{FF2B5EF4-FFF2-40B4-BE49-F238E27FC236}">
                <a16:creationId xmlns:a16="http://schemas.microsoft.com/office/drawing/2014/main" id="{752B654F-8867-4E9B-93DC-42B780BC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78" y="176678"/>
            <a:ext cx="1732805" cy="173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834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3A0304-B9E9-4E53-AA18-6C38F97E7363}"/>
              </a:ext>
            </a:extLst>
          </p:cNvPr>
          <p:cNvSpPr/>
          <p:nvPr/>
        </p:nvSpPr>
        <p:spPr>
          <a:xfrm>
            <a:off x="3603811" y="313765"/>
            <a:ext cx="3657600" cy="65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4DA137-BD03-4C00-99F6-2CDD9352C395}"/>
              </a:ext>
            </a:extLst>
          </p:cNvPr>
          <p:cNvSpPr txBox="1"/>
          <p:nvPr/>
        </p:nvSpPr>
        <p:spPr>
          <a:xfrm>
            <a:off x="3836894" y="456310"/>
            <a:ext cx="35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Clasificación según la finalidad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CE5B99-3BCC-4703-A347-5BCDED77A709}"/>
              </a:ext>
            </a:extLst>
          </p:cNvPr>
          <p:cNvSpPr/>
          <p:nvPr/>
        </p:nvSpPr>
        <p:spPr>
          <a:xfrm>
            <a:off x="2129117" y="2184705"/>
            <a:ext cx="1098178" cy="61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E9DDD3-FBE6-457E-9E8E-5C3E06493E9A}"/>
              </a:ext>
            </a:extLst>
          </p:cNvPr>
          <p:cNvSpPr txBox="1"/>
          <p:nvPr/>
        </p:nvSpPr>
        <p:spPr>
          <a:xfrm>
            <a:off x="2129117" y="2274351"/>
            <a:ext cx="12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Especifica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40DE92D-D384-46DA-8A67-46A7C7B12EB8}"/>
              </a:ext>
            </a:extLst>
          </p:cNvPr>
          <p:cNvSpPr/>
          <p:nvPr/>
        </p:nvSpPr>
        <p:spPr>
          <a:xfrm>
            <a:off x="7552764" y="2184704"/>
            <a:ext cx="1098178" cy="61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B4BD0A-248C-427B-8908-5748FB1C1371}"/>
              </a:ext>
            </a:extLst>
          </p:cNvPr>
          <p:cNvSpPr txBox="1"/>
          <p:nvPr/>
        </p:nvSpPr>
        <p:spPr>
          <a:xfrm>
            <a:off x="7552764" y="2309319"/>
            <a:ext cx="12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General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C146EBA-6639-4D26-9CB0-2D45A0022738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2478332" y="3003141"/>
            <a:ext cx="406100" cy="635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18F559C-A524-462E-A1E1-EC252AEF5003}"/>
              </a:ext>
            </a:extLst>
          </p:cNvPr>
          <p:cNvSpPr/>
          <p:nvPr/>
        </p:nvSpPr>
        <p:spPr>
          <a:xfrm>
            <a:off x="1010397" y="3191436"/>
            <a:ext cx="3465605" cy="302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C83759D-82D1-4BA4-8653-D2C3014AB910}"/>
              </a:ext>
            </a:extLst>
          </p:cNvPr>
          <p:cNvSpPr txBox="1"/>
          <p:nvPr/>
        </p:nvSpPr>
        <p:spPr>
          <a:xfrm>
            <a:off x="1098735" y="3270827"/>
            <a:ext cx="3288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Son aquellas diseñadas para realizar una tarea específica.</a:t>
            </a:r>
          </a:p>
          <a:p>
            <a:r>
              <a:rPr lang="es-ES" b="1" dirty="0"/>
              <a:t>Los programas están alambrados en el interior o permanentemente almacenados en la máquina.</a:t>
            </a:r>
          </a:p>
          <a:p>
            <a:r>
              <a:rPr lang="es-ES" b="1" dirty="0"/>
              <a:t>Reduce la flexibilidad del sistema Rapidez (no se requieren procesos de decodificación)</a:t>
            </a:r>
            <a:endParaRPr lang="es-EC" b="1" dirty="0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1A89399B-7B10-4E61-89AA-85C4EC3799ED}"/>
              </a:ext>
            </a:extLst>
          </p:cNvPr>
          <p:cNvCxnSpPr>
            <a:cxnSpLocks/>
          </p:cNvCxnSpPr>
          <p:nvPr/>
        </p:nvCxnSpPr>
        <p:spPr>
          <a:xfrm rot="5400000">
            <a:off x="2314238" y="1936379"/>
            <a:ext cx="553126" cy="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6CC10898-2C6C-419E-815D-56240D8959FC}"/>
              </a:ext>
            </a:extLst>
          </p:cNvPr>
          <p:cNvCxnSpPr>
            <a:cxnSpLocks/>
          </p:cNvCxnSpPr>
          <p:nvPr/>
        </p:nvCxnSpPr>
        <p:spPr>
          <a:xfrm rot="5400000">
            <a:off x="7825291" y="1936379"/>
            <a:ext cx="553126" cy="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AA426130-5781-4E02-B5B0-434CC97960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63797" y="3003141"/>
            <a:ext cx="406100" cy="635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CB270D0-0606-4CB7-867A-AA3DC66AC8BD}"/>
              </a:ext>
            </a:extLst>
          </p:cNvPr>
          <p:cNvCxnSpPr>
            <a:cxnSpLocks/>
          </p:cNvCxnSpPr>
          <p:nvPr/>
        </p:nvCxnSpPr>
        <p:spPr>
          <a:xfrm flipV="1">
            <a:off x="2528047" y="1631579"/>
            <a:ext cx="5620868" cy="282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D1E2618-BB49-49ED-B403-44E92AC2155F}"/>
              </a:ext>
            </a:extLst>
          </p:cNvPr>
          <p:cNvSpPr/>
          <p:nvPr/>
        </p:nvSpPr>
        <p:spPr>
          <a:xfrm>
            <a:off x="6369050" y="3209367"/>
            <a:ext cx="3465605" cy="302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135C3A3-5723-4352-A280-824AF8A750D0}"/>
              </a:ext>
            </a:extLst>
          </p:cNvPr>
          <p:cNvSpPr txBox="1"/>
          <p:nvPr/>
        </p:nvSpPr>
        <p:spPr>
          <a:xfrm>
            <a:off x="6525559" y="3270827"/>
            <a:ext cx="3288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Son aquella que puede almacenar diferentes programas y puede ser usada en</a:t>
            </a:r>
          </a:p>
          <a:p>
            <a:r>
              <a:rPr lang="es-ES" b="1" dirty="0"/>
              <a:t>incontables aplicaciones. Permite ampliar su potencial mediante la conexión de una gran</a:t>
            </a:r>
          </a:p>
          <a:p>
            <a:r>
              <a:rPr lang="es-ES" b="1" dirty="0"/>
              <a:t>variedad de dispositivos de entrada y/o salida. Flexibilidad -prácticamente ilimitada</a:t>
            </a:r>
            <a:endParaRPr lang="es-EC" b="1" dirty="0"/>
          </a:p>
        </p:txBody>
      </p: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4BBBB3BD-3F1A-49B3-BB6E-293769F8E927}"/>
              </a:ext>
            </a:extLst>
          </p:cNvPr>
          <p:cNvCxnSpPr>
            <a:cxnSpLocks/>
          </p:cNvCxnSpPr>
          <p:nvPr/>
        </p:nvCxnSpPr>
        <p:spPr>
          <a:xfrm rot="5400000">
            <a:off x="5285290" y="1278592"/>
            <a:ext cx="655849" cy="634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3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E2D12-CDBE-410A-8ACA-37FC7FAE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68831-0392-4F1B-A5CD-4BFA9772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5788" y="1807696"/>
            <a:ext cx="3420035" cy="4351338"/>
          </a:xfrm>
        </p:spPr>
        <p:txBody>
          <a:bodyPr>
            <a:normAutofit/>
          </a:bodyPr>
          <a:lstStyle/>
          <a:p>
            <a:pPr>
              <a:spcAft>
                <a:spcPts val="1825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Computadora es un equipo de trabajo, que nos permite, interactuar con la información, de diferentes maneras, y a través de diferentes recursos, conocer su utilidad, nos permite, avanzar con la tecnología, y sacar provecho de ella al máximo.</a:t>
            </a:r>
          </a:p>
          <a:p>
            <a:endParaRPr lang="es-EC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DB9B74D-1D4E-4DF8-9C54-43FFBF25D982}"/>
              </a:ext>
            </a:extLst>
          </p:cNvPr>
          <p:cNvSpPr txBox="1">
            <a:spLocks/>
          </p:cNvSpPr>
          <p:nvPr/>
        </p:nvSpPr>
        <p:spPr>
          <a:xfrm>
            <a:off x="4385982" y="1807696"/>
            <a:ext cx="368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25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arquitectura de Von Neumann cambia totalmente la forma en que se fabricaban los computadores o máquinas de calcula a base de palancas sistemas mecánicos, lo cual resultaba muy tedioso al momento de que se quería modificar su funcionamiento y para eso debería modificarse también la estructura de la maquina  por eso surgió la arquitectura Von Neumann que describe un computador con 4 secciones principales: la unidad lógica y aritmética (ALU), la unidad de control, la memoria, y los dispositivos de entrada y salida (E/S). Estas partes están interconectadas por un enlace común.</a:t>
            </a:r>
          </a:p>
          <a:p>
            <a:endParaRPr lang="es-EC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089B550-8A5F-43E1-87FA-55BA5C746EB4}"/>
              </a:ext>
            </a:extLst>
          </p:cNvPr>
          <p:cNvSpPr txBox="1">
            <a:spLocks/>
          </p:cNvSpPr>
          <p:nvPr/>
        </p:nvSpPr>
        <p:spPr>
          <a:xfrm>
            <a:off x="336177" y="1807696"/>
            <a:ext cx="368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25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computadora es una máquina electrónica capaz de ordenar procesar y elegir un resultado con una información. En la actualidad, dada la complejidad del mundo actual, con el manejo inmenso de conocimientos e información propia de esta época de crecimiento tecnológico es indispensable contar con una herramienta que permita manejar información con eficiencia y flexibilidad, esa herramienta es la computadora.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888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7D564-28F3-4479-89FA-B2F5B866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920189"/>
            <a:ext cx="10515600" cy="4351338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s-ES" sz="138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Gracias por su atención </a:t>
            </a:r>
            <a:endParaRPr lang="es-EC" sz="13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408CFB-3B17-4DD6-BE08-5870D04A2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06" y="1721225"/>
            <a:ext cx="4025152" cy="40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8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578393-A778-4BC3-BE6D-6B1C1A6C5F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41" y="1700119"/>
            <a:ext cx="333670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utoShape 28">
            <a:extLst>
              <a:ext uri="{FF2B5EF4-FFF2-40B4-BE49-F238E27FC236}">
                <a16:creationId xmlns:a16="http://schemas.microsoft.com/office/drawing/2014/main" id="{24C6BDBE-4D63-4844-A506-A44381E6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34" y="545027"/>
            <a:ext cx="4607859" cy="2332644"/>
          </a:xfrm>
          <a:prstGeom prst="cloudCallout">
            <a:avLst>
              <a:gd name="adj1" fmla="val -43718"/>
              <a:gd name="adj2" fmla="val 69505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133600" algn="l"/>
              </a:tabLst>
            </a:pPr>
            <a:r>
              <a:rPr lang="es-E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tiene ningún caso ser preciso cuando no tienes ni idea de lo que estás hablando.</a:t>
            </a:r>
            <a:endParaRPr lang="es-EC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133600" algn="l"/>
              </a:tabLst>
            </a:pPr>
            <a:r>
              <a:rPr lang="es-E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 Von Neumann (1903-1957)</a:t>
            </a:r>
            <a:endParaRPr lang="es-EC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C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A70B3-CA78-4CF5-B0C4-64F61BB4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30" y="454772"/>
            <a:ext cx="10515600" cy="1325563"/>
          </a:xfrm>
        </p:spPr>
        <p:txBody>
          <a:bodyPr/>
          <a:lstStyle/>
          <a:p>
            <a:r>
              <a:rPr lang="es-ES" dirty="0"/>
              <a:t>Introducción a las computadoras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21A27-AD71-49B9-8081-D9085894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9" y="1780335"/>
            <a:ext cx="8910917" cy="4351338"/>
          </a:xfrm>
        </p:spPr>
        <p:txBody>
          <a:bodyPr>
            <a:normAutofit/>
          </a:bodyPr>
          <a:lstStyle/>
          <a:p>
            <a:r>
              <a:rPr lang="es-ES" dirty="0"/>
              <a:t>Un computador es una máquina electrónica creada por el hombre capaz de almacenar procesar y mostrar resultados justo cuando el usuario lo requiera, el computador fue diseñado por el hombre para minimizar y reducir diferentes tipos de procesos que se realizaban anteriormente de manera rutinaria de forma manual y que muchas veces a trazaba los procesos dentro de una empresa. Los computadores han ido evolucionando con el pasar de los años y estos se han clasificado de diferentes maneras.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780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5F416-D95F-47D1-AD6F-24FEC818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6" y="562349"/>
            <a:ext cx="10515600" cy="1325563"/>
          </a:xfrm>
        </p:spPr>
        <p:txBody>
          <a:bodyPr/>
          <a:lstStyle/>
          <a:p>
            <a:r>
              <a:rPr lang="es-ES" dirty="0"/>
              <a:t>¿Quien fue John Von Neuman?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4B223B-84FD-4E06-8270-4067E97F82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2575113"/>
            <a:ext cx="2680448" cy="337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50E2AE1-540A-4E3B-B06D-4CE5902985A2}"/>
              </a:ext>
            </a:extLst>
          </p:cNvPr>
          <p:cNvSpPr/>
          <p:nvPr/>
        </p:nvSpPr>
        <p:spPr>
          <a:xfrm>
            <a:off x="304800" y="1963271"/>
            <a:ext cx="5459506" cy="4598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FE8B14-3507-4B32-8581-6792AC990A1D}"/>
              </a:ext>
            </a:extLst>
          </p:cNvPr>
          <p:cNvSpPr txBox="1"/>
          <p:nvPr/>
        </p:nvSpPr>
        <p:spPr>
          <a:xfrm>
            <a:off x="672352" y="2187902"/>
            <a:ext cx="4796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sz="2400" b="0" i="0" dirty="0">
                <a:effectLst/>
                <a:latin typeface="arial" panose="020B0604020202020204" pitchFamily="34" charset="0"/>
              </a:rPr>
              <a:t>John Von Neumann fue un matemático húngaro-estadounidense que realizó contribuciones fundamentales en física cuántica, análisis funcional, teoría de conjuntos, teoría de juegos, ciencias de la computación, economía, análisis numérico, cibernética, hidrodinámica, estadística y muchos otros campos.</a:t>
            </a:r>
            <a:endParaRPr lang="es-EC" sz="4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862FA2-E574-4604-AD9D-107184F3A18C}"/>
              </a:ext>
            </a:extLst>
          </p:cNvPr>
          <p:cNvSpPr/>
          <p:nvPr/>
        </p:nvSpPr>
        <p:spPr>
          <a:xfrm>
            <a:off x="6705599" y="2575112"/>
            <a:ext cx="2680448" cy="337521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80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9D61F-6CC7-4584-BEC6-528F1E51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36" y="35691"/>
            <a:ext cx="10515600" cy="1325563"/>
          </a:xfrm>
        </p:spPr>
        <p:txBody>
          <a:bodyPr>
            <a:normAutofit/>
          </a:bodyPr>
          <a:lstStyle/>
          <a:p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Arquitectónico de John Von Neumann</a:t>
            </a:r>
            <a:endParaRPr lang="es-EC" sz="5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CA7176-9B05-400D-8034-7AAB7D411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9" t="36065" r="23823" b="20901"/>
          <a:stretch/>
        </p:blipFill>
        <p:spPr>
          <a:xfrm>
            <a:off x="0" y="1004047"/>
            <a:ext cx="12192000" cy="6127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0578B2-4379-4BF3-A694-BE1022A0EB0C}"/>
              </a:ext>
            </a:extLst>
          </p:cNvPr>
          <p:cNvSpPr txBox="1"/>
          <p:nvPr/>
        </p:nvSpPr>
        <p:spPr>
          <a:xfrm>
            <a:off x="0" y="1037852"/>
            <a:ext cx="17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Bus de Datos</a:t>
            </a:r>
            <a:endParaRPr lang="es-EC" b="1" dirty="0">
              <a:solidFill>
                <a:schemeClr val="bg1"/>
              </a:solidFill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2CC45D22-DB72-411C-BC43-22DAE76A1A3E}"/>
              </a:ext>
            </a:extLst>
          </p:cNvPr>
          <p:cNvCxnSpPr>
            <a:cxnSpLocks/>
          </p:cNvCxnSpPr>
          <p:nvPr/>
        </p:nvCxnSpPr>
        <p:spPr>
          <a:xfrm flipV="1">
            <a:off x="1429871" y="1225836"/>
            <a:ext cx="1380565" cy="2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9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B89D3-B820-426A-8990-09A858C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283" y="78255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Generaciones de las computadoras</a:t>
            </a:r>
            <a:endParaRPr lang="es-EC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AC44A0-83DC-405B-B393-7D1D47E9D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1142337"/>
            <a:ext cx="10233212" cy="5372436"/>
          </a:xfrm>
        </p:spPr>
      </p:pic>
    </p:spTree>
    <p:extLst>
      <p:ext uri="{BB962C8B-B14F-4D97-AF65-F5344CB8AC3E}">
        <p14:creationId xmlns:p14="http://schemas.microsoft.com/office/powerpoint/2010/main" val="26722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903FE2-1B19-434B-9793-D8FD2AD2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C2FC59F-CF11-4201-994C-E438252142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0" t="17839" r="40535" b="27136"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C6C01A-D11E-4631-A90C-8EC3F1BB4BE0}"/>
              </a:ext>
            </a:extLst>
          </p:cNvPr>
          <p:cNvSpPr txBox="1"/>
          <p:nvPr/>
        </p:nvSpPr>
        <p:spPr>
          <a:xfrm>
            <a:off x="833717" y="133256"/>
            <a:ext cx="632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Clasificación de las computadoras</a:t>
            </a:r>
            <a:endParaRPr lang="es-EC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1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2EF908-B14F-4AF3-A563-9805E306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531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Roboto</vt:lpstr>
      <vt:lpstr>Times New Roman</vt:lpstr>
      <vt:lpstr>Office Theme</vt:lpstr>
      <vt:lpstr>Universidad Técnica Luis Vargas Torres Esmeraldas-Ecuador Fecha: 18/08/2022 Cátedra: Arquitectura del computador                                   Catedrático: Ing. Henrry Rentería Grupo #6: Fidel Pérez,  Mirian Lema y Anthony Ganchozo Curso: 3-ro “B” TICS  </vt:lpstr>
      <vt:lpstr>Presentación de PowerPoint</vt:lpstr>
      <vt:lpstr>Introducción a las computadoras</vt:lpstr>
      <vt:lpstr>¿Quien fue John Von Neuman?</vt:lpstr>
      <vt:lpstr>Modelo Arquitectónico de John Von Neumann</vt:lpstr>
      <vt:lpstr>Generaciones de las computadoras</vt:lpstr>
      <vt:lpstr>Presentación de PowerPoint</vt:lpstr>
      <vt:lpstr>Presentación de PowerPoint</vt:lpstr>
      <vt:lpstr>Presentación de PowerPoint</vt:lpstr>
      <vt:lpstr>Presentación de PowerPoint</vt:lpstr>
      <vt:lpstr>Conclusión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Técnica Luis Vargas Torres Esmeraldas-Ecuador Fecha: 16/08/2022 Cátedra: Arquitectura del computador                                   Catedrático: Ing. Henrry Rentería Grupo #6: Fidel Pérez y Mirian Lema Curso: 3-ro “B” TICS</dc:title>
  <dc:creator>Dell</dc:creator>
  <cp:lastModifiedBy>Dell</cp:lastModifiedBy>
  <cp:revision>9</cp:revision>
  <dcterms:created xsi:type="dcterms:W3CDTF">2022-08-17T01:44:43Z</dcterms:created>
  <dcterms:modified xsi:type="dcterms:W3CDTF">2022-08-17T23:53:30Z</dcterms:modified>
</cp:coreProperties>
</file>