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2" r:id="rId4"/>
    <p:sldId id="259" r:id="rId5"/>
    <p:sldId id="260" r:id="rId6"/>
    <p:sldId id="267" r:id="rId7"/>
    <p:sldId id="263" r:id="rId8"/>
    <p:sldId id="265" r:id="rId9"/>
    <p:sldId id="266" r:id="rId10"/>
    <p:sldId id="261" r:id="rId11"/>
    <p:sldId id="264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38A3-611C-4501-BF58-08861435D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62DD1-3190-43E9-9A3D-CDFB14403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700-2D9B-49CA-BB86-80B8BA4B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F24F-DDDA-4A59-A9B1-537B9AA3AA5D}" type="datetimeFigureOut">
              <a:rPr lang="fi-FI" smtClean="0"/>
              <a:t>28.3.2022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3853-736D-4B9D-AA7B-F1ED29AB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B3A8-0EB1-4760-B13F-DEAF4A1D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2D8-9FFD-45BE-8F04-0CD481BDB3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9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B913-15DF-4F3E-B1FD-464EFF5F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934C5-A637-4AE2-B0C8-D16B9177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FE95-41B2-4DD1-AD7F-6D289BC5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F24F-DDDA-4A59-A9B1-537B9AA3AA5D}" type="datetimeFigureOut">
              <a:rPr lang="fi-FI" smtClean="0"/>
              <a:t>28.3.2022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8668-1230-49EE-B671-1D874CCF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8AF5-5155-40AC-9552-428D9968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2D8-9FFD-45BE-8F04-0CD481BDB3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36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FA25F-3FE7-4EF7-BF94-E675C78E8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15434-275C-4FF2-BF04-4FA754E3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4D3F-2F7E-47AA-BDA6-3C4C062E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F24F-DDDA-4A59-A9B1-537B9AA3AA5D}" type="datetimeFigureOut">
              <a:rPr lang="fi-FI" smtClean="0"/>
              <a:t>28.3.2022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7716-56F7-4533-BD8A-90B601EB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D803-EC58-49B1-B896-7CB46845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2D8-9FFD-45BE-8F04-0CD481BDB3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380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0E1C-CB77-4234-B3CB-D3D5488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29799-37AF-4329-96C8-A92A8E0A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B3DB-4065-48B5-BDC1-CB717E23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F24F-DDDA-4A59-A9B1-537B9AA3AA5D}" type="datetimeFigureOut">
              <a:rPr lang="fi-FI" smtClean="0"/>
              <a:t>28.3.2022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E310-281C-4B2D-9B96-593C0618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B9009-2A77-4AA2-B979-758E048A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2D8-9FFD-45BE-8F04-0CD481BDB3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896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969A-8EB6-4684-B56F-4CD9BBB6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55234-5D04-436B-86D0-2E7E7CD65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32EEE-43A4-4540-AA12-BD63FAA8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F24F-DDDA-4A59-A9B1-537B9AA3AA5D}" type="datetimeFigureOut">
              <a:rPr lang="fi-FI" smtClean="0"/>
              <a:t>28.3.2022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FA9C-CEA9-40D3-8F23-3693F83F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1733-B0B3-4C28-8374-D8ABD8D0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2D8-9FFD-45BE-8F04-0CD481BDB3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366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1271-9E5D-4D77-8C62-F693224E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3C79-C86D-49A5-A1CA-2E08B51C0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6479F-1461-46A1-90DC-E627A4A59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CBC5-5C6C-4835-A006-54D47124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F24F-DDDA-4A59-A9B1-537B9AA3AA5D}" type="datetimeFigureOut">
              <a:rPr lang="fi-FI" smtClean="0"/>
              <a:t>28.3.2022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4C11A-96D2-42E5-A607-D917B6E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3FF0A-8030-4A82-A6EA-9B90E39B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2D8-9FFD-45BE-8F04-0CD481BDB3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638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3DB5-658B-4AC5-994C-B19A7C28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44A5C-C597-41D3-AD17-A00055134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4DDF5-D600-4B90-A0FC-94F422B58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65CF6-A631-4FD0-879E-AFD3FBCB1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22A20-6EB9-4770-A228-B453CD63A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50006-59E0-42F6-A1D0-AA8315B1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F24F-DDDA-4A59-A9B1-537B9AA3AA5D}" type="datetimeFigureOut">
              <a:rPr lang="fi-FI" smtClean="0"/>
              <a:t>28.3.2022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7E3B5-F5D3-4093-9A1A-025D731C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A384A-63F4-4D7E-A8B1-EE9A994A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2D8-9FFD-45BE-8F04-0CD481BDB3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281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C833-9497-4B3D-B5C7-5300402C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D5394-4477-4623-8645-1C7FB976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F24F-DDDA-4A59-A9B1-537B9AA3AA5D}" type="datetimeFigureOut">
              <a:rPr lang="fi-FI" smtClean="0"/>
              <a:t>28.3.2022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5610E-8DCE-41D5-831F-C95C474D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D9C8E-8FDB-4AFC-B3CD-B499518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2D8-9FFD-45BE-8F04-0CD481BDB3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348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A4B54-0478-40E5-96DB-E457301C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F24F-DDDA-4A59-A9B1-537B9AA3AA5D}" type="datetimeFigureOut">
              <a:rPr lang="fi-FI" smtClean="0"/>
              <a:t>28.3.2022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DC958-D1DE-4F5B-87F6-EBA058BD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433DB-24B8-4A27-AFEC-3647CA3C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2D8-9FFD-45BE-8F04-0CD481BDB3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72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7FA5-1C5B-4620-98E8-A4458B9A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7545C-2CBD-421C-875A-DF564059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AC1DC-800E-41CA-90F6-205A90188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83FA3-D10B-4580-9F3F-7F7FBFF9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F24F-DDDA-4A59-A9B1-537B9AA3AA5D}" type="datetimeFigureOut">
              <a:rPr lang="fi-FI" smtClean="0"/>
              <a:t>28.3.2022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6DAB3-0D79-47ED-9E6B-83F8C8A2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C1403-B435-4DE1-8360-40FAFDDF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2D8-9FFD-45BE-8F04-0CD481BDB3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234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70B9-1D16-4B2F-95AB-239B4741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36C52-4731-4D32-B99B-B9EE75863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EBAE0-2D20-4803-B2A3-7FEB1AB6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DDA0-C4AA-4438-945A-38FEDE6B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F24F-DDDA-4A59-A9B1-537B9AA3AA5D}" type="datetimeFigureOut">
              <a:rPr lang="fi-FI" smtClean="0"/>
              <a:t>28.3.2022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D5F79-DF24-49B4-B3C5-D1CCA6ED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A838-8C9B-4445-B89C-65AD30A7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2D8-9FFD-45BE-8F04-0CD481BDB3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214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6B3AE-7E22-4490-8FFD-169FE046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62C18-3F32-4F2C-968A-DEAE7AA1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A9D1-8A7B-470A-B5FC-236593DFE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F24F-DDDA-4A59-A9B1-537B9AA3AA5D}" type="datetimeFigureOut">
              <a:rPr lang="fi-FI" smtClean="0"/>
              <a:t>28.3.2022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1A95-7BD6-42E3-80B0-46B19F311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2224A-6837-4635-A8F0-B57435AD3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82D8-9FFD-45BE-8F04-0CD481BDB3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570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FF8D960-D406-4704-9A9E-6E54E9140C40}"/>
              </a:ext>
            </a:extLst>
          </p:cNvPr>
          <p:cNvGrpSpPr/>
          <p:nvPr/>
        </p:nvGrpSpPr>
        <p:grpSpPr>
          <a:xfrm>
            <a:off x="316579" y="267590"/>
            <a:ext cx="1573967" cy="1019331"/>
            <a:chOff x="457199" y="1585601"/>
            <a:chExt cx="1573967" cy="10193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D4FB5E8-B56B-4DC5-87A4-587F1CA08EBE}"/>
                </a:ext>
              </a:extLst>
            </p:cNvPr>
            <p:cNvSpPr/>
            <p:nvPr/>
          </p:nvSpPr>
          <p:spPr>
            <a:xfrm>
              <a:off x="457199" y="1585601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</a:t>
              </a:r>
              <a:r>
                <a:rPr lang="fi-FI" sz="1200" u="sng" dirty="0" err="1">
                  <a:solidFill>
                    <a:schemeClr val="tx1"/>
                  </a:solidFill>
                </a:rPr>
                <a:t>Role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75AB17A4-77D2-461D-9789-7E122E1A4018}"/>
                </a:ext>
              </a:extLst>
            </p:cNvPr>
            <p:cNvSpPr/>
            <p:nvPr/>
          </p:nvSpPr>
          <p:spPr>
            <a:xfrm rot="16200000">
              <a:off x="1566471" y="1645170"/>
              <a:ext cx="262328" cy="382250"/>
            </a:xfrm>
            <a:prstGeom prst="ca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u="sn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7194BC-6099-43EE-B83A-671F3F201048}"/>
              </a:ext>
            </a:extLst>
          </p:cNvPr>
          <p:cNvGrpSpPr/>
          <p:nvPr/>
        </p:nvGrpSpPr>
        <p:grpSpPr>
          <a:xfrm>
            <a:off x="2134853" y="267589"/>
            <a:ext cx="1573967" cy="1019331"/>
            <a:chOff x="2484620" y="1593642"/>
            <a:chExt cx="1573967" cy="1019331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AD654C1-848E-4673-AC86-22B5587EA50E}"/>
                </a:ext>
              </a:extLst>
            </p:cNvPr>
            <p:cNvSpPr/>
            <p:nvPr/>
          </p:nvSpPr>
          <p:spPr>
            <a:xfrm>
              <a:off x="3518939" y="1716372"/>
              <a:ext cx="419725" cy="262329"/>
            </a:xfrm>
            <a:prstGeom prst="flowChartTermina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04F06B-AEDA-47EC-91C7-4DEAE40FE8AF}"/>
                </a:ext>
              </a:extLst>
            </p:cNvPr>
            <p:cNvSpPr/>
            <p:nvPr/>
          </p:nvSpPr>
          <p:spPr>
            <a:xfrm>
              <a:off x="2484620" y="1593642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Service&gt;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29062B-86C4-4736-8584-F0C7D53A1D74}"/>
              </a:ext>
            </a:extLst>
          </p:cNvPr>
          <p:cNvGrpSpPr/>
          <p:nvPr/>
        </p:nvGrpSpPr>
        <p:grpSpPr>
          <a:xfrm>
            <a:off x="3964964" y="275542"/>
            <a:ext cx="1573967" cy="1019331"/>
            <a:chOff x="4460682" y="1593642"/>
            <a:chExt cx="1573967" cy="101933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060CA3-0B94-4342-BF3A-1EED0FBABF32}"/>
                </a:ext>
              </a:extLst>
            </p:cNvPr>
            <p:cNvSpPr/>
            <p:nvPr/>
          </p:nvSpPr>
          <p:spPr>
            <a:xfrm>
              <a:off x="4460682" y="1593642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</a:t>
              </a:r>
              <a:r>
                <a:rPr lang="fi-FI" sz="1200" u="sng" dirty="0" err="1">
                  <a:solidFill>
                    <a:schemeClr val="tx1"/>
                  </a:solidFill>
                </a:rPr>
                <a:t>Process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ACA976B3-D99D-4DFD-81AF-7357E44329CA}"/>
                </a:ext>
              </a:extLst>
            </p:cNvPr>
            <p:cNvSpPr/>
            <p:nvPr/>
          </p:nvSpPr>
          <p:spPr>
            <a:xfrm>
              <a:off x="5546360" y="1705130"/>
              <a:ext cx="397240" cy="322290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5BB6CE-13C7-4EE7-8182-35E7E3E43F9B}"/>
              </a:ext>
            </a:extLst>
          </p:cNvPr>
          <p:cNvSpPr/>
          <p:nvPr/>
        </p:nvSpPr>
        <p:spPr>
          <a:xfrm>
            <a:off x="4027358" y="1850142"/>
            <a:ext cx="1573967" cy="101933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u="sng" dirty="0">
              <a:solidFill>
                <a:schemeClr val="tx1"/>
              </a:solidFill>
            </a:endParaRPr>
          </a:p>
          <a:p>
            <a:pPr algn="ctr"/>
            <a:endParaRPr lang="fi-FI" sz="1200" u="sng" dirty="0">
              <a:solidFill>
                <a:schemeClr val="tx1"/>
              </a:solidFill>
            </a:endParaRPr>
          </a:p>
          <a:p>
            <a:pPr algn="ctr"/>
            <a:endParaRPr lang="fi-FI" sz="1200" u="sng" dirty="0">
              <a:solidFill>
                <a:schemeClr val="tx1"/>
              </a:solidFill>
            </a:endParaRPr>
          </a:p>
          <a:p>
            <a:pPr algn="ctr"/>
            <a:r>
              <a:rPr lang="fi-FI" sz="1200" u="sng" dirty="0">
                <a:solidFill>
                  <a:schemeClr val="tx1"/>
                </a:solidFill>
              </a:rPr>
              <a:t>&lt;</a:t>
            </a:r>
            <a:r>
              <a:rPr lang="fi-FI" sz="1200" u="sng" dirty="0" err="1">
                <a:solidFill>
                  <a:schemeClr val="tx1"/>
                </a:solidFill>
              </a:rPr>
              <a:t>Work</a:t>
            </a:r>
            <a:r>
              <a:rPr lang="fi-FI" sz="1200" u="sng" dirty="0">
                <a:solidFill>
                  <a:schemeClr val="tx1"/>
                </a:solidFill>
              </a:rPr>
              <a:t> </a:t>
            </a:r>
            <a:r>
              <a:rPr lang="fi-FI" sz="1200" u="sng" dirty="0" err="1">
                <a:solidFill>
                  <a:schemeClr val="tx1"/>
                </a:solidFill>
              </a:rPr>
              <a:t>Package</a:t>
            </a:r>
            <a:r>
              <a:rPr lang="fi-FI" sz="1200" u="sng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06E2DF-4ABE-4A53-A67B-90884E5FCECC}"/>
              </a:ext>
            </a:extLst>
          </p:cNvPr>
          <p:cNvGrpSpPr/>
          <p:nvPr/>
        </p:nvGrpSpPr>
        <p:grpSpPr>
          <a:xfrm>
            <a:off x="5837624" y="258625"/>
            <a:ext cx="1573970" cy="1019332"/>
            <a:chOff x="457198" y="3036445"/>
            <a:chExt cx="1573970" cy="1019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2B8932-D0FC-4923-B987-D723CB8CC9EC}"/>
                </a:ext>
              </a:extLst>
            </p:cNvPr>
            <p:cNvSpPr/>
            <p:nvPr/>
          </p:nvSpPr>
          <p:spPr>
            <a:xfrm>
              <a:off x="457198" y="3036446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Object&gt;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031D7C-367D-4473-B5D5-B096BB971A0E}"/>
                </a:ext>
              </a:extLst>
            </p:cNvPr>
            <p:cNvSpPr/>
            <p:nvPr/>
          </p:nvSpPr>
          <p:spPr>
            <a:xfrm>
              <a:off x="457201" y="3036445"/>
              <a:ext cx="1573967" cy="3046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678BA-3902-400B-A7E9-37371AC516B6}"/>
              </a:ext>
            </a:extLst>
          </p:cNvPr>
          <p:cNvGrpSpPr/>
          <p:nvPr/>
        </p:nvGrpSpPr>
        <p:grpSpPr>
          <a:xfrm>
            <a:off x="5848990" y="1812333"/>
            <a:ext cx="1573967" cy="1019331"/>
            <a:chOff x="4233469" y="3036445"/>
            <a:chExt cx="1573967" cy="10193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C0D5E6-F326-49CB-8A99-50AE9715A981}"/>
                </a:ext>
              </a:extLst>
            </p:cNvPr>
            <p:cNvSpPr/>
            <p:nvPr/>
          </p:nvSpPr>
          <p:spPr>
            <a:xfrm>
              <a:off x="4233469" y="3036445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</a:t>
              </a:r>
              <a:r>
                <a:rPr lang="fi-FI" sz="1200" u="sng" dirty="0" err="1">
                  <a:solidFill>
                    <a:schemeClr val="tx1"/>
                  </a:solidFill>
                </a:rPr>
                <a:t>Actor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F71B8A8-857E-41A7-A6B8-466A5BE6E744}"/>
                </a:ext>
              </a:extLst>
            </p:cNvPr>
            <p:cNvGrpSpPr/>
            <p:nvPr/>
          </p:nvGrpSpPr>
          <p:grpSpPr>
            <a:xfrm>
              <a:off x="5522651" y="3134885"/>
              <a:ext cx="173721" cy="245008"/>
              <a:chOff x="5522651" y="3134885"/>
              <a:chExt cx="173721" cy="24500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51C4DB6-605C-4625-B668-2F2C80BCE17A}"/>
                  </a:ext>
                </a:extLst>
              </p:cNvPr>
              <p:cNvSpPr/>
              <p:nvPr/>
            </p:nvSpPr>
            <p:spPr>
              <a:xfrm>
                <a:off x="5563662" y="3134885"/>
                <a:ext cx="94161" cy="8141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DB40302-8BEC-40B8-860E-BAFD44BCF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651" y="3223379"/>
                <a:ext cx="1737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15C747A-4E47-4000-AF6D-4EB42A57C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1659" y="3219992"/>
                <a:ext cx="1" cy="829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F6978B4-2F3A-4B35-85BF-AC6343AAD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6360" y="3289608"/>
                <a:ext cx="65300" cy="90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1C2D10D-32C3-4B0A-83C3-D8B414DDF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5919" y="3296262"/>
                <a:ext cx="61041" cy="836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3919AA-9909-4ADA-A413-05904E2D1F5E}"/>
              </a:ext>
            </a:extLst>
          </p:cNvPr>
          <p:cNvGrpSpPr/>
          <p:nvPr/>
        </p:nvGrpSpPr>
        <p:grpSpPr>
          <a:xfrm>
            <a:off x="2116164" y="3506353"/>
            <a:ext cx="1573967" cy="1019331"/>
            <a:chOff x="2375733" y="3551734"/>
            <a:chExt cx="1573967" cy="10193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CA8B58-B2FC-4A25-895E-6BE9B02EB361}"/>
                </a:ext>
              </a:extLst>
            </p:cNvPr>
            <p:cNvSpPr/>
            <p:nvPr/>
          </p:nvSpPr>
          <p:spPr>
            <a:xfrm>
              <a:off x="2375733" y="3551734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</a:t>
              </a:r>
              <a:r>
                <a:rPr lang="fi-FI" sz="1200" u="sng" dirty="0" err="1">
                  <a:solidFill>
                    <a:schemeClr val="tx1"/>
                  </a:solidFill>
                </a:rPr>
                <a:t>Location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27" name="Teardrop 26">
              <a:extLst>
                <a:ext uri="{FF2B5EF4-FFF2-40B4-BE49-F238E27FC236}">
                  <a16:creationId xmlns:a16="http://schemas.microsoft.com/office/drawing/2014/main" id="{AF290D30-EFF8-4EAB-AA73-47B14E76A4AE}"/>
                </a:ext>
              </a:extLst>
            </p:cNvPr>
            <p:cNvSpPr/>
            <p:nvPr/>
          </p:nvSpPr>
          <p:spPr>
            <a:xfrm rot="8163643">
              <a:off x="3630228" y="3669062"/>
              <a:ext cx="193648" cy="196747"/>
            </a:xfrm>
            <a:prstGeom prst="teardrop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28EB52-4288-441C-B27A-81A453ACCFFF}"/>
              </a:ext>
            </a:extLst>
          </p:cNvPr>
          <p:cNvGrpSpPr/>
          <p:nvPr/>
        </p:nvGrpSpPr>
        <p:grpSpPr>
          <a:xfrm>
            <a:off x="5808707" y="3496086"/>
            <a:ext cx="1573967" cy="1019331"/>
            <a:chOff x="6212803" y="3551733"/>
            <a:chExt cx="1573967" cy="101933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A35E70-BF8D-43EF-B454-874F0CCA8855}"/>
                </a:ext>
              </a:extLst>
            </p:cNvPr>
            <p:cNvSpPr/>
            <p:nvPr/>
          </p:nvSpPr>
          <p:spPr>
            <a:xfrm>
              <a:off x="6212803" y="3551733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&lt;Technology&gt;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BCF34C0-C6DE-491D-8F4E-ED88C379EC3A}"/>
                </a:ext>
              </a:extLst>
            </p:cNvPr>
            <p:cNvGrpSpPr/>
            <p:nvPr/>
          </p:nvGrpSpPr>
          <p:grpSpPr>
            <a:xfrm>
              <a:off x="7335085" y="3661306"/>
              <a:ext cx="310315" cy="334236"/>
              <a:chOff x="7335085" y="3661306"/>
              <a:chExt cx="310315" cy="334236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EF770C14-F12A-4A97-A96F-F4F96E942FBB}"/>
                  </a:ext>
                </a:extLst>
              </p:cNvPr>
              <p:cNvSpPr/>
              <p:nvPr/>
            </p:nvSpPr>
            <p:spPr>
              <a:xfrm>
                <a:off x="7391400" y="3661306"/>
                <a:ext cx="254000" cy="273248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D23C1399-1F3D-49F4-AA3A-F9E579130B47}"/>
                  </a:ext>
                </a:extLst>
              </p:cNvPr>
              <p:cNvSpPr/>
              <p:nvPr/>
            </p:nvSpPr>
            <p:spPr>
              <a:xfrm>
                <a:off x="7335085" y="3722294"/>
                <a:ext cx="254000" cy="273248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6B518C-1400-4B07-8E7B-54629A7D3DA0}"/>
              </a:ext>
            </a:extLst>
          </p:cNvPr>
          <p:cNvGrpSpPr/>
          <p:nvPr/>
        </p:nvGrpSpPr>
        <p:grpSpPr>
          <a:xfrm>
            <a:off x="3998651" y="3493065"/>
            <a:ext cx="1573967" cy="1019331"/>
            <a:chOff x="4384836" y="3574807"/>
            <a:chExt cx="1573967" cy="1019331"/>
          </a:xfrm>
        </p:grpSpPr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9B00A614-0F12-4BE2-AD79-4EC2E7A0D2D2}"/>
                </a:ext>
              </a:extLst>
            </p:cNvPr>
            <p:cNvSpPr/>
            <p:nvPr/>
          </p:nvSpPr>
          <p:spPr>
            <a:xfrm>
              <a:off x="5551201" y="3667854"/>
              <a:ext cx="264310" cy="26670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33C9A4-F86F-4A80-837B-2A08213AA861}"/>
                </a:ext>
              </a:extLst>
            </p:cNvPr>
            <p:cNvSpPr/>
            <p:nvPr/>
          </p:nvSpPr>
          <p:spPr>
            <a:xfrm>
              <a:off x="4384836" y="3574807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</a:t>
              </a:r>
              <a:r>
                <a:rPr lang="fi-FI" sz="1200" u="sng" dirty="0" err="1">
                  <a:solidFill>
                    <a:schemeClr val="tx1"/>
                  </a:solidFill>
                </a:rPr>
                <a:t>Node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E2EF8A-2E13-4179-B9C7-E4E39FA89AF0}"/>
              </a:ext>
            </a:extLst>
          </p:cNvPr>
          <p:cNvGrpSpPr/>
          <p:nvPr/>
        </p:nvGrpSpPr>
        <p:grpSpPr>
          <a:xfrm>
            <a:off x="2154874" y="1872005"/>
            <a:ext cx="1573967" cy="1019331"/>
            <a:chOff x="5309152" y="2159665"/>
            <a:chExt cx="1573967" cy="101933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0B30936-0A95-44D6-AE52-F35E900C0D9E}"/>
                </a:ext>
              </a:extLst>
            </p:cNvPr>
            <p:cNvSpPr/>
            <p:nvPr/>
          </p:nvSpPr>
          <p:spPr>
            <a:xfrm>
              <a:off x="5309152" y="2159665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</a:t>
              </a:r>
              <a:r>
                <a:rPr lang="fi-FI" sz="1200" u="sng" dirty="0" err="1">
                  <a:solidFill>
                    <a:schemeClr val="tx1"/>
                  </a:solidFill>
                </a:rPr>
                <a:t>Function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EE44EFA6-7263-448A-A679-21C87DB3F18F}"/>
                </a:ext>
              </a:extLst>
            </p:cNvPr>
            <p:cNvSpPr/>
            <p:nvPr/>
          </p:nvSpPr>
          <p:spPr>
            <a:xfrm rot="16200000">
              <a:off x="6514324" y="2322278"/>
              <a:ext cx="300847" cy="181360"/>
            </a:xfrm>
            <a:prstGeom prst="chevr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  <p:sp>
        <p:nvSpPr>
          <p:cNvPr id="39" name="Flowchart: Alternate Process 75">
            <a:extLst>
              <a:ext uri="{FF2B5EF4-FFF2-40B4-BE49-F238E27FC236}">
                <a16:creationId xmlns:a16="http://schemas.microsoft.com/office/drawing/2014/main" id="{47DEF989-56F9-4A15-829A-4795341E82AC}"/>
              </a:ext>
            </a:extLst>
          </p:cNvPr>
          <p:cNvSpPr/>
          <p:nvPr/>
        </p:nvSpPr>
        <p:spPr>
          <a:xfrm>
            <a:off x="316579" y="5093657"/>
            <a:ext cx="1573967" cy="1019332"/>
          </a:xfrm>
          <a:custGeom>
            <a:avLst/>
            <a:gdLst>
              <a:gd name="connsiteX0" fmla="*/ 0 w 1573966"/>
              <a:gd name="connsiteY0" fmla="*/ 169889 h 1019331"/>
              <a:gd name="connsiteX1" fmla="*/ 169889 w 1573966"/>
              <a:gd name="connsiteY1" fmla="*/ 0 h 1019331"/>
              <a:gd name="connsiteX2" fmla="*/ 1404078 w 1573966"/>
              <a:gd name="connsiteY2" fmla="*/ 0 h 1019331"/>
              <a:gd name="connsiteX3" fmla="*/ 1573967 w 1573966"/>
              <a:gd name="connsiteY3" fmla="*/ 169889 h 1019331"/>
              <a:gd name="connsiteX4" fmla="*/ 1573966 w 1573966"/>
              <a:gd name="connsiteY4" fmla="*/ 849443 h 1019331"/>
              <a:gd name="connsiteX5" fmla="*/ 1404077 w 1573966"/>
              <a:gd name="connsiteY5" fmla="*/ 1019332 h 1019331"/>
              <a:gd name="connsiteX6" fmla="*/ 169889 w 1573966"/>
              <a:gd name="connsiteY6" fmla="*/ 1019331 h 1019331"/>
              <a:gd name="connsiteX7" fmla="*/ 0 w 1573966"/>
              <a:gd name="connsiteY7" fmla="*/ 849442 h 1019331"/>
              <a:gd name="connsiteX8" fmla="*/ 0 w 1573966"/>
              <a:gd name="connsiteY8" fmla="*/ 169889 h 1019331"/>
              <a:gd name="connsiteX0" fmla="*/ 0 w 1573967"/>
              <a:gd name="connsiteY0" fmla="*/ 169889 h 1019332"/>
              <a:gd name="connsiteX1" fmla="*/ 169889 w 1573967"/>
              <a:gd name="connsiteY1" fmla="*/ 0 h 1019332"/>
              <a:gd name="connsiteX2" fmla="*/ 1404078 w 1573967"/>
              <a:gd name="connsiteY2" fmla="*/ 0 h 1019332"/>
              <a:gd name="connsiteX3" fmla="*/ 1573967 w 1573967"/>
              <a:gd name="connsiteY3" fmla="*/ 169889 h 1019332"/>
              <a:gd name="connsiteX4" fmla="*/ 1573966 w 1573967"/>
              <a:gd name="connsiteY4" fmla="*/ 849443 h 1019332"/>
              <a:gd name="connsiteX5" fmla="*/ 1404077 w 1573967"/>
              <a:gd name="connsiteY5" fmla="*/ 1019332 h 1019332"/>
              <a:gd name="connsiteX6" fmla="*/ 169889 w 1573967"/>
              <a:gd name="connsiteY6" fmla="*/ 1019331 h 1019332"/>
              <a:gd name="connsiteX7" fmla="*/ 0 w 1573967"/>
              <a:gd name="connsiteY7" fmla="*/ 849442 h 1019332"/>
              <a:gd name="connsiteX8" fmla="*/ 0 w 1573967"/>
              <a:gd name="connsiteY8" fmla="*/ 169889 h 1019332"/>
              <a:gd name="connsiteX0" fmla="*/ 0 w 1573967"/>
              <a:gd name="connsiteY0" fmla="*/ 169889 h 1019332"/>
              <a:gd name="connsiteX1" fmla="*/ 169889 w 1573967"/>
              <a:gd name="connsiteY1" fmla="*/ 0 h 1019332"/>
              <a:gd name="connsiteX2" fmla="*/ 1404078 w 1573967"/>
              <a:gd name="connsiteY2" fmla="*/ 0 h 1019332"/>
              <a:gd name="connsiteX3" fmla="*/ 1573967 w 1573967"/>
              <a:gd name="connsiteY3" fmla="*/ 169889 h 1019332"/>
              <a:gd name="connsiteX4" fmla="*/ 1573966 w 1573967"/>
              <a:gd name="connsiteY4" fmla="*/ 849443 h 1019332"/>
              <a:gd name="connsiteX5" fmla="*/ 1404077 w 1573967"/>
              <a:gd name="connsiteY5" fmla="*/ 1019332 h 1019332"/>
              <a:gd name="connsiteX6" fmla="*/ 169889 w 1573967"/>
              <a:gd name="connsiteY6" fmla="*/ 1019331 h 1019332"/>
              <a:gd name="connsiteX7" fmla="*/ 0 w 1573967"/>
              <a:gd name="connsiteY7" fmla="*/ 849442 h 1019332"/>
              <a:gd name="connsiteX8" fmla="*/ 0 w 1573967"/>
              <a:gd name="connsiteY8" fmla="*/ 169889 h 1019332"/>
              <a:gd name="connsiteX0" fmla="*/ 0 w 1573967"/>
              <a:gd name="connsiteY0" fmla="*/ 169889 h 1019332"/>
              <a:gd name="connsiteX1" fmla="*/ 169889 w 1573967"/>
              <a:gd name="connsiteY1" fmla="*/ 0 h 1019332"/>
              <a:gd name="connsiteX2" fmla="*/ 1404078 w 1573967"/>
              <a:gd name="connsiteY2" fmla="*/ 0 h 1019332"/>
              <a:gd name="connsiteX3" fmla="*/ 1573967 w 1573967"/>
              <a:gd name="connsiteY3" fmla="*/ 169889 h 1019332"/>
              <a:gd name="connsiteX4" fmla="*/ 1573966 w 1573967"/>
              <a:gd name="connsiteY4" fmla="*/ 849443 h 1019332"/>
              <a:gd name="connsiteX5" fmla="*/ 1404077 w 1573967"/>
              <a:gd name="connsiteY5" fmla="*/ 1019332 h 1019332"/>
              <a:gd name="connsiteX6" fmla="*/ 169889 w 1573967"/>
              <a:gd name="connsiteY6" fmla="*/ 1019331 h 1019332"/>
              <a:gd name="connsiteX7" fmla="*/ 0 w 1573967"/>
              <a:gd name="connsiteY7" fmla="*/ 849442 h 1019332"/>
              <a:gd name="connsiteX8" fmla="*/ 0 w 1573967"/>
              <a:gd name="connsiteY8" fmla="*/ 169889 h 1019332"/>
              <a:gd name="connsiteX0" fmla="*/ 0 w 1573967"/>
              <a:gd name="connsiteY0" fmla="*/ 169889 h 1019332"/>
              <a:gd name="connsiteX1" fmla="*/ 169889 w 1573967"/>
              <a:gd name="connsiteY1" fmla="*/ 0 h 1019332"/>
              <a:gd name="connsiteX2" fmla="*/ 1404078 w 1573967"/>
              <a:gd name="connsiteY2" fmla="*/ 0 h 1019332"/>
              <a:gd name="connsiteX3" fmla="*/ 1573967 w 1573967"/>
              <a:gd name="connsiteY3" fmla="*/ 169889 h 1019332"/>
              <a:gd name="connsiteX4" fmla="*/ 1573966 w 1573967"/>
              <a:gd name="connsiteY4" fmla="*/ 849443 h 1019332"/>
              <a:gd name="connsiteX5" fmla="*/ 1404077 w 1573967"/>
              <a:gd name="connsiteY5" fmla="*/ 1019332 h 1019332"/>
              <a:gd name="connsiteX6" fmla="*/ 169889 w 1573967"/>
              <a:gd name="connsiteY6" fmla="*/ 1019331 h 1019332"/>
              <a:gd name="connsiteX7" fmla="*/ 0 w 1573967"/>
              <a:gd name="connsiteY7" fmla="*/ 849442 h 1019332"/>
              <a:gd name="connsiteX8" fmla="*/ 0 w 1573967"/>
              <a:gd name="connsiteY8" fmla="*/ 169889 h 1019332"/>
              <a:gd name="connsiteX0" fmla="*/ 0 w 1573967"/>
              <a:gd name="connsiteY0" fmla="*/ 169889 h 1019332"/>
              <a:gd name="connsiteX1" fmla="*/ 169889 w 1573967"/>
              <a:gd name="connsiteY1" fmla="*/ 0 h 1019332"/>
              <a:gd name="connsiteX2" fmla="*/ 1404078 w 1573967"/>
              <a:gd name="connsiteY2" fmla="*/ 0 h 1019332"/>
              <a:gd name="connsiteX3" fmla="*/ 1573967 w 1573967"/>
              <a:gd name="connsiteY3" fmla="*/ 169889 h 1019332"/>
              <a:gd name="connsiteX4" fmla="*/ 1573966 w 1573967"/>
              <a:gd name="connsiteY4" fmla="*/ 849443 h 1019332"/>
              <a:gd name="connsiteX5" fmla="*/ 1404077 w 1573967"/>
              <a:gd name="connsiteY5" fmla="*/ 1019332 h 1019332"/>
              <a:gd name="connsiteX6" fmla="*/ 169889 w 1573967"/>
              <a:gd name="connsiteY6" fmla="*/ 1019331 h 1019332"/>
              <a:gd name="connsiteX7" fmla="*/ 0 w 1573967"/>
              <a:gd name="connsiteY7" fmla="*/ 849442 h 1019332"/>
              <a:gd name="connsiteX8" fmla="*/ 0 w 1573967"/>
              <a:gd name="connsiteY8" fmla="*/ 169889 h 1019332"/>
              <a:gd name="connsiteX0" fmla="*/ 0 w 1573967"/>
              <a:gd name="connsiteY0" fmla="*/ 169889 h 1019332"/>
              <a:gd name="connsiteX1" fmla="*/ 169889 w 1573967"/>
              <a:gd name="connsiteY1" fmla="*/ 0 h 1019332"/>
              <a:gd name="connsiteX2" fmla="*/ 1404078 w 1573967"/>
              <a:gd name="connsiteY2" fmla="*/ 0 h 1019332"/>
              <a:gd name="connsiteX3" fmla="*/ 1573967 w 1573967"/>
              <a:gd name="connsiteY3" fmla="*/ 169889 h 1019332"/>
              <a:gd name="connsiteX4" fmla="*/ 1573966 w 1573967"/>
              <a:gd name="connsiteY4" fmla="*/ 849443 h 1019332"/>
              <a:gd name="connsiteX5" fmla="*/ 1404077 w 1573967"/>
              <a:gd name="connsiteY5" fmla="*/ 1019332 h 1019332"/>
              <a:gd name="connsiteX6" fmla="*/ 169889 w 1573967"/>
              <a:gd name="connsiteY6" fmla="*/ 1019331 h 1019332"/>
              <a:gd name="connsiteX7" fmla="*/ 0 w 1573967"/>
              <a:gd name="connsiteY7" fmla="*/ 849442 h 1019332"/>
              <a:gd name="connsiteX8" fmla="*/ 0 w 1573967"/>
              <a:gd name="connsiteY8" fmla="*/ 169889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3967" h="1019332">
                <a:moveTo>
                  <a:pt x="0" y="169889"/>
                </a:moveTo>
                <a:cubicBezTo>
                  <a:pt x="101600" y="57012"/>
                  <a:pt x="69712" y="101600"/>
                  <a:pt x="169889" y="0"/>
                </a:cubicBezTo>
                <a:lnTo>
                  <a:pt x="1404078" y="0"/>
                </a:lnTo>
                <a:cubicBezTo>
                  <a:pt x="1561405" y="146050"/>
                  <a:pt x="1573967" y="76062"/>
                  <a:pt x="1573967" y="169889"/>
                </a:cubicBezTo>
                <a:cubicBezTo>
                  <a:pt x="1573967" y="396407"/>
                  <a:pt x="1573966" y="622925"/>
                  <a:pt x="1573966" y="849443"/>
                </a:cubicBezTo>
                <a:cubicBezTo>
                  <a:pt x="1573966" y="943270"/>
                  <a:pt x="1536004" y="873282"/>
                  <a:pt x="1404077" y="1019332"/>
                </a:cubicBezTo>
                <a:lnTo>
                  <a:pt x="169889" y="1019331"/>
                </a:lnTo>
                <a:cubicBezTo>
                  <a:pt x="18912" y="860581"/>
                  <a:pt x="95250" y="955969"/>
                  <a:pt x="0" y="849442"/>
                </a:cubicBezTo>
                <a:lnTo>
                  <a:pt x="0" y="16988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 u="sng">
              <a:solidFill>
                <a:schemeClr val="tx1"/>
              </a:solidFill>
            </a:endParaRPr>
          </a:p>
          <a:p>
            <a:pPr algn="ctr"/>
            <a:endParaRPr lang="fi-FI" sz="1400" u="sng">
              <a:solidFill>
                <a:schemeClr val="tx1"/>
              </a:solidFill>
            </a:endParaRPr>
          </a:p>
          <a:p>
            <a:pPr algn="ctr"/>
            <a:endParaRPr lang="fi-FI" sz="1400" u="sng">
              <a:solidFill>
                <a:schemeClr val="tx1"/>
              </a:solidFill>
            </a:endParaRPr>
          </a:p>
          <a:p>
            <a:pPr algn="ctr"/>
            <a:r>
              <a:rPr lang="fi-FI" sz="1400" u="sng">
                <a:solidFill>
                  <a:schemeClr val="tx1"/>
                </a:solidFill>
              </a:rPr>
              <a:t>&lt;Constraint&gt;</a:t>
            </a:r>
            <a:endParaRPr lang="fi-FI" sz="1400" u="sng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E394D33-F97C-4325-8349-A4D2BDE90F4E}"/>
              </a:ext>
            </a:extLst>
          </p:cNvPr>
          <p:cNvGrpSpPr/>
          <p:nvPr/>
        </p:nvGrpSpPr>
        <p:grpSpPr>
          <a:xfrm>
            <a:off x="316579" y="1890859"/>
            <a:ext cx="1573967" cy="1019331"/>
            <a:chOff x="457198" y="3571510"/>
            <a:chExt cx="1573967" cy="101933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506F28-6493-4127-871C-9920B773F411}"/>
                </a:ext>
              </a:extLst>
            </p:cNvPr>
            <p:cNvSpPr/>
            <p:nvPr/>
          </p:nvSpPr>
          <p:spPr>
            <a:xfrm>
              <a:off x="457198" y="3571510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Component&gt;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F046DA8-32D5-435C-A660-4397F8F8C160}"/>
                </a:ext>
              </a:extLst>
            </p:cNvPr>
            <p:cNvGrpSpPr/>
            <p:nvPr/>
          </p:nvGrpSpPr>
          <p:grpSpPr>
            <a:xfrm>
              <a:off x="1665270" y="3670930"/>
              <a:ext cx="242330" cy="254000"/>
              <a:chOff x="7985125" y="1549400"/>
              <a:chExt cx="409575" cy="4292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B8B974-0020-475B-9C08-2565DB34B69F}"/>
                  </a:ext>
                </a:extLst>
              </p:cNvPr>
              <p:cNvSpPr/>
              <p:nvPr/>
            </p:nvSpPr>
            <p:spPr>
              <a:xfrm>
                <a:off x="8070850" y="1549400"/>
                <a:ext cx="323850" cy="429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C38624-B7F7-47CE-8B76-7BE213F5BC8A}"/>
                  </a:ext>
                </a:extLst>
              </p:cNvPr>
              <p:cNvSpPr/>
              <p:nvPr/>
            </p:nvSpPr>
            <p:spPr>
              <a:xfrm>
                <a:off x="7985125" y="16256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B8BF520-95FA-486D-B494-6A28298CEEAD}"/>
                  </a:ext>
                </a:extLst>
              </p:cNvPr>
              <p:cNvSpPr/>
              <p:nvPr/>
            </p:nvSpPr>
            <p:spPr>
              <a:xfrm>
                <a:off x="7985125" y="17780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27C804-61ED-4E72-B760-4E1B75BCE3A9}"/>
              </a:ext>
            </a:extLst>
          </p:cNvPr>
          <p:cNvGrpSpPr/>
          <p:nvPr/>
        </p:nvGrpSpPr>
        <p:grpSpPr>
          <a:xfrm>
            <a:off x="3964964" y="5096546"/>
            <a:ext cx="1573967" cy="1019332"/>
            <a:chOff x="3970897" y="5025771"/>
            <a:chExt cx="1573967" cy="1019332"/>
          </a:xfrm>
        </p:grpSpPr>
        <p:sp>
          <p:nvSpPr>
            <p:cNvPr id="72" name="Flowchart: Alternate Process 75">
              <a:extLst>
                <a:ext uri="{FF2B5EF4-FFF2-40B4-BE49-F238E27FC236}">
                  <a16:creationId xmlns:a16="http://schemas.microsoft.com/office/drawing/2014/main" id="{041B2D87-8852-4175-A2FF-451777EBF739}"/>
                </a:ext>
              </a:extLst>
            </p:cNvPr>
            <p:cNvSpPr/>
            <p:nvPr/>
          </p:nvSpPr>
          <p:spPr>
            <a:xfrm>
              <a:off x="3970897" y="5025771"/>
              <a:ext cx="1573967" cy="1019332"/>
            </a:xfrm>
            <a:custGeom>
              <a:avLst/>
              <a:gdLst>
                <a:gd name="connsiteX0" fmla="*/ 0 w 1573966"/>
                <a:gd name="connsiteY0" fmla="*/ 169889 h 1019331"/>
                <a:gd name="connsiteX1" fmla="*/ 169889 w 1573966"/>
                <a:gd name="connsiteY1" fmla="*/ 0 h 1019331"/>
                <a:gd name="connsiteX2" fmla="*/ 1404078 w 1573966"/>
                <a:gd name="connsiteY2" fmla="*/ 0 h 1019331"/>
                <a:gd name="connsiteX3" fmla="*/ 1573967 w 1573966"/>
                <a:gd name="connsiteY3" fmla="*/ 169889 h 1019331"/>
                <a:gd name="connsiteX4" fmla="*/ 1573966 w 1573966"/>
                <a:gd name="connsiteY4" fmla="*/ 849443 h 1019331"/>
                <a:gd name="connsiteX5" fmla="*/ 1404077 w 1573966"/>
                <a:gd name="connsiteY5" fmla="*/ 1019332 h 1019331"/>
                <a:gd name="connsiteX6" fmla="*/ 169889 w 1573966"/>
                <a:gd name="connsiteY6" fmla="*/ 1019331 h 1019331"/>
                <a:gd name="connsiteX7" fmla="*/ 0 w 1573966"/>
                <a:gd name="connsiteY7" fmla="*/ 849442 h 1019331"/>
                <a:gd name="connsiteX8" fmla="*/ 0 w 1573966"/>
                <a:gd name="connsiteY8" fmla="*/ 169889 h 1019331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3967" h="1019332">
                  <a:moveTo>
                    <a:pt x="0" y="169889"/>
                  </a:moveTo>
                  <a:cubicBezTo>
                    <a:pt x="101600" y="57012"/>
                    <a:pt x="69712" y="101600"/>
                    <a:pt x="169889" y="0"/>
                  </a:cubicBezTo>
                  <a:lnTo>
                    <a:pt x="1404078" y="0"/>
                  </a:lnTo>
                  <a:cubicBezTo>
                    <a:pt x="1561405" y="146050"/>
                    <a:pt x="1573967" y="76062"/>
                    <a:pt x="1573967" y="169889"/>
                  </a:cubicBezTo>
                  <a:cubicBezTo>
                    <a:pt x="1573967" y="396407"/>
                    <a:pt x="1573966" y="622925"/>
                    <a:pt x="1573966" y="849443"/>
                  </a:cubicBezTo>
                  <a:cubicBezTo>
                    <a:pt x="1573966" y="943270"/>
                    <a:pt x="1536004" y="873282"/>
                    <a:pt x="1404077" y="1019332"/>
                  </a:cubicBezTo>
                  <a:lnTo>
                    <a:pt x="169889" y="1019331"/>
                  </a:lnTo>
                  <a:cubicBezTo>
                    <a:pt x="18912" y="860581"/>
                    <a:pt x="95250" y="955969"/>
                    <a:pt x="0" y="849442"/>
                  </a:cubicBezTo>
                  <a:lnTo>
                    <a:pt x="0" y="16988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400" u="sng" dirty="0">
                <a:solidFill>
                  <a:schemeClr val="tx1"/>
                </a:solidFill>
              </a:endParaRPr>
            </a:p>
            <a:p>
              <a:pPr algn="ctr"/>
              <a:endParaRPr lang="fi-FI" sz="1400" u="sng" dirty="0">
                <a:solidFill>
                  <a:schemeClr val="tx1"/>
                </a:solidFill>
              </a:endParaRPr>
            </a:p>
            <a:p>
              <a:pPr algn="ctr"/>
              <a:endParaRPr lang="fi-FI" sz="14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400" u="sng" dirty="0">
                  <a:solidFill>
                    <a:schemeClr val="tx1"/>
                  </a:solidFill>
                </a:rPr>
                <a:t>&lt;</a:t>
              </a:r>
              <a:r>
                <a:rPr lang="fi-FI" sz="1400" u="sng" dirty="0" err="1">
                  <a:solidFill>
                    <a:schemeClr val="tx1"/>
                  </a:solidFill>
                </a:rPr>
                <a:t>Requirement</a:t>
              </a:r>
              <a:r>
                <a:rPr lang="fi-FI" sz="14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31A62AC0-C7F0-4993-836C-7C8EF4B50E7F}"/>
                </a:ext>
              </a:extLst>
            </p:cNvPr>
            <p:cNvSpPr/>
            <p:nvPr/>
          </p:nvSpPr>
          <p:spPr>
            <a:xfrm>
              <a:off x="5038806" y="5153692"/>
              <a:ext cx="329441" cy="167201"/>
            </a:xfrm>
            <a:prstGeom prst="parallelogram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D8AC9CDE-5359-41A0-9722-38D0C4837AE6}"/>
              </a:ext>
            </a:extLst>
          </p:cNvPr>
          <p:cNvSpPr/>
          <p:nvPr/>
        </p:nvSpPr>
        <p:spPr>
          <a:xfrm>
            <a:off x="5783836" y="5089873"/>
            <a:ext cx="1573967" cy="1019330"/>
          </a:xfrm>
          <a:prstGeom prst="flowChartDocumen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 dirty="0">
              <a:solidFill>
                <a:schemeClr val="tx1"/>
              </a:solidFill>
            </a:endParaRPr>
          </a:p>
          <a:p>
            <a:pPr algn="ctr"/>
            <a:endParaRPr lang="fi-FI" sz="1400" dirty="0">
              <a:solidFill>
                <a:schemeClr val="tx1"/>
              </a:solidFill>
            </a:endParaRPr>
          </a:p>
          <a:p>
            <a:pPr algn="ctr"/>
            <a:endParaRPr lang="fi-FI" sz="1400" dirty="0">
              <a:solidFill>
                <a:schemeClr val="tx1"/>
              </a:solidFill>
            </a:endParaRP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&lt;</a:t>
            </a:r>
            <a:r>
              <a:rPr lang="fi-FI" sz="1400" dirty="0" err="1">
                <a:solidFill>
                  <a:schemeClr val="tx1"/>
                </a:solidFill>
              </a:rPr>
              <a:t>Gap</a:t>
            </a:r>
            <a:r>
              <a:rPr lang="fi-FI" sz="1400" dirty="0">
                <a:solidFill>
                  <a:schemeClr val="tx1"/>
                </a:solidFill>
              </a:rPr>
              <a:t>&gt;</a:t>
            </a:r>
            <a:endParaRPr lang="fi-FI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7E21E6-0B2F-4C18-BA58-42743E674390}"/>
              </a:ext>
            </a:extLst>
          </p:cNvPr>
          <p:cNvGrpSpPr/>
          <p:nvPr/>
        </p:nvGrpSpPr>
        <p:grpSpPr>
          <a:xfrm>
            <a:off x="2116164" y="5093657"/>
            <a:ext cx="1573967" cy="1019332"/>
            <a:chOff x="2116164" y="5076157"/>
            <a:chExt cx="1573967" cy="1019332"/>
          </a:xfrm>
        </p:grpSpPr>
        <p:sp>
          <p:nvSpPr>
            <p:cNvPr id="71" name="Flowchart: Alternate Process 75">
              <a:extLst>
                <a:ext uri="{FF2B5EF4-FFF2-40B4-BE49-F238E27FC236}">
                  <a16:creationId xmlns:a16="http://schemas.microsoft.com/office/drawing/2014/main" id="{BD9D432C-A768-4479-9069-35CF81ED95B0}"/>
                </a:ext>
              </a:extLst>
            </p:cNvPr>
            <p:cNvSpPr/>
            <p:nvPr/>
          </p:nvSpPr>
          <p:spPr>
            <a:xfrm>
              <a:off x="2116164" y="5076157"/>
              <a:ext cx="1573967" cy="1019332"/>
            </a:xfrm>
            <a:custGeom>
              <a:avLst/>
              <a:gdLst>
                <a:gd name="connsiteX0" fmla="*/ 0 w 1573966"/>
                <a:gd name="connsiteY0" fmla="*/ 169889 h 1019331"/>
                <a:gd name="connsiteX1" fmla="*/ 169889 w 1573966"/>
                <a:gd name="connsiteY1" fmla="*/ 0 h 1019331"/>
                <a:gd name="connsiteX2" fmla="*/ 1404078 w 1573966"/>
                <a:gd name="connsiteY2" fmla="*/ 0 h 1019331"/>
                <a:gd name="connsiteX3" fmla="*/ 1573967 w 1573966"/>
                <a:gd name="connsiteY3" fmla="*/ 169889 h 1019331"/>
                <a:gd name="connsiteX4" fmla="*/ 1573966 w 1573966"/>
                <a:gd name="connsiteY4" fmla="*/ 849443 h 1019331"/>
                <a:gd name="connsiteX5" fmla="*/ 1404077 w 1573966"/>
                <a:gd name="connsiteY5" fmla="*/ 1019332 h 1019331"/>
                <a:gd name="connsiteX6" fmla="*/ 169889 w 1573966"/>
                <a:gd name="connsiteY6" fmla="*/ 1019331 h 1019331"/>
                <a:gd name="connsiteX7" fmla="*/ 0 w 1573966"/>
                <a:gd name="connsiteY7" fmla="*/ 849442 h 1019331"/>
                <a:gd name="connsiteX8" fmla="*/ 0 w 1573966"/>
                <a:gd name="connsiteY8" fmla="*/ 169889 h 1019331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3967" h="1019332">
                  <a:moveTo>
                    <a:pt x="0" y="169889"/>
                  </a:moveTo>
                  <a:cubicBezTo>
                    <a:pt x="101600" y="57012"/>
                    <a:pt x="69712" y="101600"/>
                    <a:pt x="169889" y="0"/>
                  </a:cubicBezTo>
                  <a:lnTo>
                    <a:pt x="1404078" y="0"/>
                  </a:lnTo>
                  <a:cubicBezTo>
                    <a:pt x="1561405" y="146050"/>
                    <a:pt x="1573967" y="76062"/>
                    <a:pt x="1573967" y="169889"/>
                  </a:cubicBezTo>
                  <a:cubicBezTo>
                    <a:pt x="1573967" y="396407"/>
                    <a:pt x="1573966" y="622925"/>
                    <a:pt x="1573966" y="849443"/>
                  </a:cubicBezTo>
                  <a:cubicBezTo>
                    <a:pt x="1573966" y="943270"/>
                    <a:pt x="1536004" y="873282"/>
                    <a:pt x="1404077" y="1019332"/>
                  </a:cubicBezTo>
                  <a:lnTo>
                    <a:pt x="169889" y="1019331"/>
                  </a:lnTo>
                  <a:cubicBezTo>
                    <a:pt x="18912" y="860581"/>
                    <a:pt x="95250" y="955969"/>
                    <a:pt x="0" y="849442"/>
                  </a:cubicBezTo>
                  <a:lnTo>
                    <a:pt x="0" y="16988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400" u="sng" dirty="0">
                <a:solidFill>
                  <a:schemeClr val="tx1"/>
                </a:solidFill>
              </a:endParaRPr>
            </a:p>
            <a:p>
              <a:pPr algn="ctr"/>
              <a:endParaRPr lang="fi-FI" sz="1400" u="sng" dirty="0">
                <a:solidFill>
                  <a:schemeClr val="tx1"/>
                </a:solidFill>
              </a:endParaRPr>
            </a:p>
            <a:p>
              <a:pPr algn="ctr"/>
              <a:endParaRPr lang="fi-FI" sz="14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400" u="sng" dirty="0">
                  <a:solidFill>
                    <a:schemeClr val="tx1"/>
                  </a:solidFill>
                </a:rPr>
                <a:t>&lt;</a:t>
              </a:r>
              <a:r>
                <a:rPr lang="fi-FI" sz="1400" u="sng" dirty="0" err="1">
                  <a:solidFill>
                    <a:schemeClr val="tx1"/>
                  </a:solidFill>
                </a:rPr>
                <a:t>Goal</a:t>
              </a:r>
              <a:r>
                <a:rPr lang="fi-FI" sz="14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627D5442-0E45-4DDB-97DD-394D5270817D}"/>
                </a:ext>
              </a:extLst>
            </p:cNvPr>
            <p:cNvSpPr/>
            <p:nvPr/>
          </p:nvSpPr>
          <p:spPr>
            <a:xfrm>
              <a:off x="3281705" y="5188285"/>
              <a:ext cx="254000" cy="273248"/>
            </a:xfrm>
            <a:prstGeom prst="flowChartConnec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FD541BF-4830-43CA-B75C-536D1EF5461D}"/>
              </a:ext>
            </a:extLst>
          </p:cNvPr>
          <p:cNvGrpSpPr/>
          <p:nvPr/>
        </p:nvGrpSpPr>
        <p:grpSpPr>
          <a:xfrm>
            <a:off x="332921" y="3514128"/>
            <a:ext cx="1573967" cy="1019331"/>
            <a:chOff x="6221079" y="1890859"/>
            <a:chExt cx="1573967" cy="101933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814A8FD-E474-4907-9E29-C92F34A7660B}"/>
                </a:ext>
              </a:extLst>
            </p:cNvPr>
            <p:cNvGrpSpPr/>
            <p:nvPr/>
          </p:nvGrpSpPr>
          <p:grpSpPr>
            <a:xfrm>
              <a:off x="6221079" y="1890859"/>
              <a:ext cx="1549096" cy="1019331"/>
              <a:chOff x="6339756" y="1908862"/>
              <a:chExt cx="1549096" cy="1019331"/>
            </a:xfrm>
          </p:grpSpPr>
          <p:sp>
            <p:nvSpPr>
              <p:cNvPr id="63" name="Rectangle: Single Corner Snipped 62">
                <a:extLst>
                  <a:ext uri="{FF2B5EF4-FFF2-40B4-BE49-F238E27FC236}">
                    <a16:creationId xmlns:a16="http://schemas.microsoft.com/office/drawing/2014/main" id="{086AA86C-740C-490A-B379-C3F0728AFE41}"/>
                  </a:ext>
                </a:extLst>
              </p:cNvPr>
              <p:cNvSpPr/>
              <p:nvPr/>
            </p:nvSpPr>
            <p:spPr>
              <a:xfrm>
                <a:off x="6339756" y="1908862"/>
                <a:ext cx="1549096" cy="1019331"/>
              </a:xfrm>
              <a:prstGeom prst="snip1Rect">
                <a:avLst>
                  <a:gd name="adj" fmla="val 32497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1FFFB7A9-A754-4E9A-8AED-BD4CE67E6726}"/>
                  </a:ext>
                </a:extLst>
              </p:cNvPr>
              <p:cNvSpPr/>
              <p:nvPr/>
            </p:nvSpPr>
            <p:spPr>
              <a:xfrm rot="2767943" flipV="1">
                <a:off x="7431890" y="2064426"/>
                <a:ext cx="465243" cy="224450"/>
              </a:xfrm>
              <a:prstGeom prst="triangle">
                <a:avLst>
                  <a:gd name="adj" fmla="val 5191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79DBF0B-78C6-439C-A13C-F9911614D55A}"/>
                </a:ext>
              </a:extLst>
            </p:cNvPr>
            <p:cNvSpPr txBox="1"/>
            <p:nvPr/>
          </p:nvSpPr>
          <p:spPr>
            <a:xfrm>
              <a:off x="6221079" y="2598253"/>
              <a:ext cx="1573967" cy="28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i-FI" sz="1200" dirty="0">
                  <a:solidFill>
                    <a:schemeClr val="tx1"/>
                  </a:solidFill>
                </a:rPr>
                <a:t>&lt;</a:t>
              </a:r>
              <a:r>
                <a:rPr lang="fi-FI" sz="1200" dirty="0" err="1">
                  <a:solidFill>
                    <a:schemeClr val="tx1"/>
                  </a:solidFill>
                </a:rPr>
                <a:t>Artifact</a:t>
              </a:r>
              <a:r>
                <a:rPr lang="fi-FI" sz="1200" dirty="0">
                  <a:solidFill>
                    <a:schemeClr val="tx1"/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27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75">
            <a:extLst>
              <a:ext uri="{FF2B5EF4-FFF2-40B4-BE49-F238E27FC236}">
                <a16:creationId xmlns:a16="http://schemas.microsoft.com/office/drawing/2014/main" id="{D42207A9-E265-42B6-A1AF-88DF8041148E}"/>
              </a:ext>
            </a:extLst>
          </p:cNvPr>
          <p:cNvSpPr/>
          <p:nvPr/>
        </p:nvSpPr>
        <p:spPr>
          <a:xfrm>
            <a:off x="2602579" y="1857828"/>
            <a:ext cx="1573967" cy="1019332"/>
          </a:xfrm>
          <a:custGeom>
            <a:avLst/>
            <a:gdLst>
              <a:gd name="connsiteX0" fmla="*/ 0 w 1573966"/>
              <a:gd name="connsiteY0" fmla="*/ 169889 h 1019331"/>
              <a:gd name="connsiteX1" fmla="*/ 169889 w 1573966"/>
              <a:gd name="connsiteY1" fmla="*/ 0 h 1019331"/>
              <a:gd name="connsiteX2" fmla="*/ 1404078 w 1573966"/>
              <a:gd name="connsiteY2" fmla="*/ 0 h 1019331"/>
              <a:gd name="connsiteX3" fmla="*/ 1573967 w 1573966"/>
              <a:gd name="connsiteY3" fmla="*/ 169889 h 1019331"/>
              <a:gd name="connsiteX4" fmla="*/ 1573966 w 1573966"/>
              <a:gd name="connsiteY4" fmla="*/ 849443 h 1019331"/>
              <a:gd name="connsiteX5" fmla="*/ 1404077 w 1573966"/>
              <a:gd name="connsiteY5" fmla="*/ 1019332 h 1019331"/>
              <a:gd name="connsiteX6" fmla="*/ 169889 w 1573966"/>
              <a:gd name="connsiteY6" fmla="*/ 1019331 h 1019331"/>
              <a:gd name="connsiteX7" fmla="*/ 0 w 1573966"/>
              <a:gd name="connsiteY7" fmla="*/ 849442 h 1019331"/>
              <a:gd name="connsiteX8" fmla="*/ 0 w 1573966"/>
              <a:gd name="connsiteY8" fmla="*/ 169889 h 1019331"/>
              <a:gd name="connsiteX0" fmla="*/ 0 w 1573967"/>
              <a:gd name="connsiteY0" fmla="*/ 169889 h 1019332"/>
              <a:gd name="connsiteX1" fmla="*/ 169889 w 1573967"/>
              <a:gd name="connsiteY1" fmla="*/ 0 h 1019332"/>
              <a:gd name="connsiteX2" fmla="*/ 1404078 w 1573967"/>
              <a:gd name="connsiteY2" fmla="*/ 0 h 1019332"/>
              <a:gd name="connsiteX3" fmla="*/ 1573967 w 1573967"/>
              <a:gd name="connsiteY3" fmla="*/ 169889 h 1019332"/>
              <a:gd name="connsiteX4" fmla="*/ 1573966 w 1573967"/>
              <a:gd name="connsiteY4" fmla="*/ 849443 h 1019332"/>
              <a:gd name="connsiteX5" fmla="*/ 1404077 w 1573967"/>
              <a:gd name="connsiteY5" fmla="*/ 1019332 h 1019332"/>
              <a:gd name="connsiteX6" fmla="*/ 169889 w 1573967"/>
              <a:gd name="connsiteY6" fmla="*/ 1019331 h 1019332"/>
              <a:gd name="connsiteX7" fmla="*/ 0 w 1573967"/>
              <a:gd name="connsiteY7" fmla="*/ 849442 h 1019332"/>
              <a:gd name="connsiteX8" fmla="*/ 0 w 1573967"/>
              <a:gd name="connsiteY8" fmla="*/ 169889 h 1019332"/>
              <a:gd name="connsiteX0" fmla="*/ 0 w 1573967"/>
              <a:gd name="connsiteY0" fmla="*/ 169889 h 1019332"/>
              <a:gd name="connsiteX1" fmla="*/ 169889 w 1573967"/>
              <a:gd name="connsiteY1" fmla="*/ 0 h 1019332"/>
              <a:gd name="connsiteX2" fmla="*/ 1404078 w 1573967"/>
              <a:gd name="connsiteY2" fmla="*/ 0 h 1019332"/>
              <a:gd name="connsiteX3" fmla="*/ 1573967 w 1573967"/>
              <a:gd name="connsiteY3" fmla="*/ 169889 h 1019332"/>
              <a:gd name="connsiteX4" fmla="*/ 1573966 w 1573967"/>
              <a:gd name="connsiteY4" fmla="*/ 849443 h 1019332"/>
              <a:gd name="connsiteX5" fmla="*/ 1404077 w 1573967"/>
              <a:gd name="connsiteY5" fmla="*/ 1019332 h 1019332"/>
              <a:gd name="connsiteX6" fmla="*/ 169889 w 1573967"/>
              <a:gd name="connsiteY6" fmla="*/ 1019331 h 1019332"/>
              <a:gd name="connsiteX7" fmla="*/ 0 w 1573967"/>
              <a:gd name="connsiteY7" fmla="*/ 849442 h 1019332"/>
              <a:gd name="connsiteX8" fmla="*/ 0 w 1573967"/>
              <a:gd name="connsiteY8" fmla="*/ 169889 h 1019332"/>
              <a:gd name="connsiteX0" fmla="*/ 0 w 1573967"/>
              <a:gd name="connsiteY0" fmla="*/ 169889 h 1019332"/>
              <a:gd name="connsiteX1" fmla="*/ 169889 w 1573967"/>
              <a:gd name="connsiteY1" fmla="*/ 0 h 1019332"/>
              <a:gd name="connsiteX2" fmla="*/ 1404078 w 1573967"/>
              <a:gd name="connsiteY2" fmla="*/ 0 h 1019332"/>
              <a:gd name="connsiteX3" fmla="*/ 1573967 w 1573967"/>
              <a:gd name="connsiteY3" fmla="*/ 169889 h 1019332"/>
              <a:gd name="connsiteX4" fmla="*/ 1573966 w 1573967"/>
              <a:gd name="connsiteY4" fmla="*/ 849443 h 1019332"/>
              <a:gd name="connsiteX5" fmla="*/ 1404077 w 1573967"/>
              <a:gd name="connsiteY5" fmla="*/ 1019332 h 1019332"/>
              <a:gd name="connsiteX6" fmla="*/ 169889 w 1573967"/>
              <a:gd name="connsiteY6" fmla="*/ 1019331 h 1019332"/>
              <a:gd name="connsiteX7" fmla="*/ 0 w 1573967"/>
              <a:gd name="connsiteY7" fmla="*/ 849442 h 1019332"/>
              <a:gd name="connsiteX8" fmla="*/ 0 w 1573967"/>
              <a:gd name="connsiteY8" fmla="*/ 169889 h 1019332"/>
              <a:gd name="connsiteX0" fmla="*/ 0 w 1573967"/>
              <a:gd name="connsiteY0" fmla="*/ 169889 h 1019332"/>
              <a:gd name="connsiteX1" fmla="*/ 169889 w 1573967"/>
              <a:gd name="connsiteY1" fmla="*/ 0 h 1019332"/>
              <a:gd name="connsiteX2" fmla="*/ 1404078 w 1573967"/>
              <a:gd name="connsiteY2" fmla="*/ 0 h 1019332"/>
              <a:gd name="connsiteX3" fmla="*/ 1573967 w 1573967"/>
              <a:gd name="connsiteY3" fmla="*/ 169889 h 1019332"/>
              <a:gd name="connsiteX4" fmla="*/ 1573966 w 1573967"/>
              <a:gd name="connsiteY4" fmla="*/ 849443 h 1019332"/>
              <a:gd name="connsiteX5" fmla="*/ 1404077 w 1573967"/>
              <a:gd name="connsiteY5" fmla="*/ 1019332 h 1019332"/>
              <a:gd name="connsiteX6" fmla="*/ 169889 w 1573967"/>
              <a:gd name="connsiteY6" fmla="*/ 1019331 h 1019332"/>
              <a:gd name="connsiteX7" fmla="*/ 0 w 1573967"/>
              <a:gd name="connsiteY7" fmla="*/ 849442 h 1019332"/>
              <a:gd name="connsiteX8" fmla="*/ 0 w 1573967"/>
              <a:gd name="connsiteY8" fmla="*/ 169889 h 1019332"/>
              <a:gd name="connsiteX0" fmla="*/ 0 w 1573967"/>
              <a:gd name="connsiteY0" fmla="*/ 169889 h 1019332"/>
              <a:gd name="connsiteX1" fmla="*/ 169889 w 1573967"/>
              <a:gd name="connsiteY1" fmla="*/ 0 h 1019332"/>
              <a:gd name="connsiteX2" fmla="*/ 1404078 w 1573967"/>
              <a:gd name="connsiteY2" fmla="*/ 0 h 1019332"/>
              <a:gd name="connsiteX3" fmla="*/ 1573967 w 1573967"/>
              <a:gd name="connsiteY3" fmla="*/ 169889 h 1019332"/>
              <a:gd name="connsiteX4" fmla="*/ 1573966 w 1573967"/>
              <a:gd name="connsiteY4" fmla="*/ 849443 h 1019332"/>
              <a:gd name="connsiteX5" fmla="*/ 1404077 w 1573967"/>
              <a:gd name="connsiteY5" fmla="*/ 1019332 h 1019332"/>
              <a:gd name="connsiteX6" fmla="*/ 169889 w 1573967"/>
              <a:gd name="connsiteY6" fmla="*/ 1019331 h 1019332"/>
              <a:gd name="connsiteX7" fmla="*/ 0 w 1573967"/>
              <a:gd name="connsiteY7" fmla="*/ 849442 h 1019332"/>
              <a:gd name="connsiteX8" fmla="*/ 0 w 1573967"/>
              <a:gd name="connsiteY8" fmla="*/ 169889 h 1019332"/>
              <a:gd name="connsiteX0" fmla="*/ 0 w 1573967"/>
              <a:gd name="connsiteY0" fmla="*/ 169889 h 1019332"/>
              <a:gd name="connsiteX1" fmla="*/ 169889 w 1573967"/>
              <a:gd name="connsiteY1" fmla="*/ 0 h 1019332"/>
              <a:gd name="connsiteX2" fmla="*/ 1404078 w 1573967"/>
              <a:gd name="connsiteY2" fmla="*/ 0 h 1019332"/>
              <a:gd name="connsiteX3" fmla="*/ 1573967 w 1573967"/>
              <a:gd name="connsiteY3" fmla="*/ 169889 h 1019332"/>
              <a:gd name="connsiteX4" fmla="*/ 1573966 w 1573967"/>
              <a:gd name="connsiteY4" fmla="*/ 849443 h 1019332"/>
              <a:gd name="connsiteX5" fmla="*/ 1404077 w 1573967"/>
              <a:gd name="connsiteY5" fmla="*/ 1019332 h 1019332"/>
              <a:gd name="connsiteX6" fmla="*/ 169889 w 1573967"/>
              <a:gd name="connsiteY6" fmla="*/ 1019331 h 1019332"/>
              <a:gd name="connsiteX7" fmla="*/ 0 w 1573967"/>
              <a:gd name="connsiteY7" fmla="*/ 849442 h 1019332"/>
              <a:gd name="connsiteX8" fmla="*/ 0 w 1573967"/>
              <a:gd name="connsiteY8" fmla="*/ 169889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3967" h="1019332">
                <a:moveTo>
                  <a:pt x="0" y="169889"/>
                </a:moveTo>
                <a:cubicBezTo>
                  <a:pt x="101600" y="57012"/>
                  <a:pt x="69712" y="101600"/>
                  <a:pt x="169889" y="0"/>
                </a:cubicBezTo>
                <a:lnTo>
                  <a:pt x="1404078" y="0"/>
                </a:lnTo>
                <a:cubicBezTo>
                  <a:pt x="1561405" y="146050"/>
                  <a:pt x="1573967" y="76062"/>
                  <a:pt x="1573967" y="169889"/>
                </a:cubicBezTo>
                <a:cubicBezTo>
                  <a:pt x="1573967" y="396407"/>
                  <a:pt x="1573966" y="622925"/>
                  <a:pt x="1573966" y="849443"/>
                </a:cubicBezTo>
                <a:cubicBezTo>
                  <a:pt x="1573966" y="943270"/>
                  <a:pt x="1536004" y="873282"/>
                  <a:pt x="1404077" y="1019332"/>
                </a:cubicBezTo>
                <a:lnTo>
                  <a:pt x="169889" y="1019331"/>
                </a:lnTo>
                <a:cubicBezTo>
                  <a:pt x="18912" y="860581"/>
                  <a:pt x="95250" y="955969"/>
                  <a:pt x="0" y="849442"/>
                </a:cubicBezTo>
                <a:lnTo>
                  <a:pt x="0" y="16988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 u="sng">
              <a:solidFill>
                <a:schemeClr val="tx1"/>
              </a:solidFill>
            </a:endParaRPr>
          </a:p>
          <a:p>
            <a:pPr algn="ctr"/>
            <a:endParaRPr lang="fi-FI" sz="1400" u="sng">
              <a:solidFill>
                <a:schemeClr val="tx1"/>
              </a:solidFill>
            </a:endParaRPr>
          </a:p>
          <a:p>
            <a:pPr algn="ctr"/>
            <a:endParaRPr lang="fi-FI" sz="1400" u="sng">
              <a:solidFill>
                <a:schemeClr val="tx1"/>
              </a:solidFill>
            </a:endParaRPr>
          </a:p>
          <a:p>
            <a:pPr algn="ctr"/>
            <a:r>
              <a:rPr lang="fi-FI" sz="1400" u="sng">
                <a:solidFill>
                  <a:schemeClr val="tx1"/>
                </a:solidFill>
              </a:rPr>
              <a:t>&lt;Constraint&gt;</a:t>
            </a:r>
            <a:endParaRPr lang="fi-FI" sz="1400" u="sng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D3CAAC-FB68-4024-BBD1-43A872CD41EB}"/>
              </a:ext>
            </a:extLst>
          </p:cNvPr>
          <p:cNvGrpSpPr/>
          <p:nvPr/>
        </p:nvGrpSpPr>
        <p:grpSpPr>
          <a:xfrm>
            <a:off x="6256897" y="1807442"/>
            <a:ext cx="1573967" cy="1019332"/>
            <a:chOff x="3970897" y="5025771"/>
            <a:chExt cx="1573967" cy="1019332"/>
          </a:xfrm>
        </p:grpSpPr>
        <p:sp>
          <p:nvSpPr>
            <p:cNvPr id="4" name="Flowchart: Alternate Process 75">
              <a:extLst>
                <a:ext uri="{FF2B5EF4-FFF2-40B4-BE49-F238E27FC236}">
                  <a16:creationId xmlns:a16="http://schemas.microsoft.com/office/drawing/2014/main" id="{6D3D67FA-8D8E-4AAB-A062-73B180A288A6}"/>
                </a:ext>
              </a:extLst>
            </p:cNvPr>
            <p:cNvSpPr/>
            <p:nvPr/>
          </p:nvSpPr>
          <p:spPr>
            <a:xfrm>
              <a:off x="3970897" y="5025771"/>
              <a:ext cx="1573967" cy="1019332"/>
            </a:xfrm>
            <a:custGeom>
              <a:avLst/>
              <a:gdLst>
                <a:gd name="connsiteX0" fmla="*/ 0 w 1573966"/>
                <a:gd name="connsiteY0" fmla="*/ 169889 h 1019331"/>
                <a:gd name="connsiteX1" fmla="*/ 169889 w 1573966"/>
                <a:gd name="connsiteY1" fmla="*/ 0 h 1019331"/>
                <a:gd name="connsiteX2" fmla="*/ 1404078 w 1573966"/>
                <a:gd name="connsiteY2" fmla="*/ 0 h 1019331"/>
                <a:gd name="connsiteX3" fmla="*/ 1573967 w 1573966"/>
                <a:gd name="connsiteY3" fmla="*/ 169889 h 1019331"/>
                <a:gd name="connsiteX4" fmla="*/ 1573966 w 1573966"/>
                <a:gd name="connsiteY4" fmla="*/ 849443 h 1019331"/>
                <a:gd name="connsiteX5" fmla="*/ 1404077 w 1573966"/>
                <a:gd name="connsiteY5" fmla="*/ 1019332 h 1019331"/>
                <a:gd name="connsiteX6" fmla="*/ 169889 w 1573966"/>
                <a:gd name="connsiteY6" fmla="*/ 1019331 h 1019331"/>
                <a:gd name="connsiteX7" fmla="*/ 0 w 1573966"/>
                <a:gd name="connsiteY7" fmla="*/ 849442 h 1019331"/>
                <a:gd name="connsiteX8" fmla="*/ 0 w 1573966"/>
                <a:gd name="connsiteY8" fmla="*/ 169889 h 1019331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3967" h="1019332">
                  <a:moveTo>
                    <a:pt x="0" y="169889"/>
                  </a:moveTo>
                  <a:cubicBezTo>
                    <a:pt x="101600" y="57012"/>
                    <a:pt x="69712" y="101600"/>
                    <a:pt x="169889" y="0"/>
                  </a:cubicBezTo>
                  <a:lnTo>
                    <a:pt x="1404078" y="0"/>
                  </a:lnTo>
                  <a:cubicBezTo>
                    <a:pt x="1561405" y="146050"/>
                    <a:pt x="1573967" y="76062"/>
                    <a:pt x="1573967" y="169889"/>
                  </a:cubicBezTo>
                  <a:cubicBezTo>
                    <a:pt x="1573967" y="396407"/>
                    <a:pt x="1573966" y="622925"/>
                    <a:pt x="1573966" y="849443"/>
                  </a:cubicBezTo>
                  <a:cubicBezTo>
                    <a:pt x="1573966" y="943270"/>
                    <a:pt x="1536004" y="873282"/>
                    <a:pt x="1404077" y="1019332"/>
                  </a:cubicBezTo>
                  <a:lnTo>
                    <a:pt x="169889" y="1019331"/>
                  </a:lnTo>
                  <a:cubicBezTo>
                    <a:pt x="18912" y="860581"/>
                    <a:pt x="95250" y="955969"/>
                    <a:pt x="0" y="849442"/>
                  </a:cubicBezTo>
                  <a:lnTo>
                    <a:pt x="0" y="16988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400" u="sng" dirty="0">
                <a:solidFill>
                  <a:schemeClr val="tx1"/>
                </a:solidFill>
              </a:endParaRPr>
            </a:p>
            <a:p>
              <a:pPr algn="ctr"/>
              <a:endParaRPr lang="fi-FI" sz="1400" u="sng" dirty="0">
                <a:solidFill>
                  <a:schemeClr val="tx1"/>
                </a:solidFill>
              </a:endParaRPr>
            </a:p>
            <a:p>
              <a:pPr algn="ctr"/>
              <a:endParaRPr lang="fi-FI" sz="14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400" u="sng" dirty="0">
                  <a:solidFill>
                    <a:schemeClr val="tx1"/>
                  </a:solidFill>
                </a:rPr>
                <a:t>&lt;</a:t>
              </a:r>
              <a:r>
                <a:rPr lang="fi-FI" sz="1400" u="sng" dirty="0" err="1">
                  <a:solidFill>
                    <a:schemeClr val="tx1"/>
                  </a:solidFill>
                </a:rPr>
                <a:t>Requirement</a:t>
              </a:r>
              <a:r>
                <a:rPr lang="fi-FI" sz="14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79B04A1C-CC36-481B-B0D1-E11763D28046}"/>
                </a:ext>
              </a:extLst>
            </p:cNvPr>
            <p:cNvSpPr/>
            <p:nvPr/>
          </p:nvSpPr>
          <p:spPr>
            <a:xfrm>
              <a:off x="5038806" y="5153692"/>
              <a:ext cx="329441" cy="167201"/>
            </a:xfrm>
            <a:prstGeom prst="parallelogram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1276D52B-60EB-4EC2-A715-FD66DB8C1DA3}"/>
              </a:ext>
            </a:extLst>
          </p:cNvPr>
          <p:cNvSpPr/>
          <p:nvPr/>
        </p:nvSpPr>
        <p:spPr>
          <a:xfrm>
            <a:off x="8083771" y="1807442"/>
            <a:ext cx="1573967" cy="1019330"/>
          </a:xfrm>
          <a:prstGeom prst="flowChartDocumen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 dirty="0">
              <a:solidFill>
                <a:schemeClr val="tx1"/>
              </a:solidFill>
            </a:endParaRPr>
          </a:p>
          <a:p>
            <a:pPr algn="ctr"/>
            <a:endParaRPr lang="fi-FI" sz="1400" dirty="0">
              <a:solidFill>
                <a:schemeClr val="tx1"/>
              </a:solidFill>
            </a:endParaRPr>
          </a:p>
          <a:p>
            <a:pPr algn="ctr"/>
            <a:endParaRPr lang="fi-FI" sz="1400" dirty="0">
              <a:solidFill>
                <a:schemeClr val="tx1"/>
              </a:solidFill>
            </a:endParaRP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&lt;</a:t>
            </a:r>
            <a:r>
              <a:rPr lang="fi-FI" sz="1400" dirty="0" err="1">
                <a:solidFill>
                  <a:schemeClr val="tx1"/>
                </a:solidFill>
              </a:rPr>
              <a:t>Gap</a:t>
            </a:r>
            <a:r>
              <a:rPr lang="fi-FI" sz="1400" dirty="0">
                <a:solidFill>
                  <a:schemeClr val="tx1"/>
                </a:solidFill>
              </a:rPr>
              <a:t>&gt;</a:t>
            </a:r>
            <a:endParaRPr lang="fi-FI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6759C-97ED-4EA9-B111-B2F186F3BB76}"/>
              </a:ext>
            </a:extLst>
          </p:cNvPr>
          <p:cNvGrpSpPr/>
          <p:nvPr/>
        </p:nvGrpSpPr>
        <p:grpSpPr>
          <a:xfrm>
            <a:off x="4402164" y="1857828"/>
            <a:ext cx="1573967" cy="1019332"/>
            <a:chOff x="2116164" y="5076157"/>
            <a:chExt cx="1573967" cy="1019332"/>
          </a:xfrm>
        </p:grpSpPr>
        <p:sp>
          <p:nvSpPr>
            <p:cNvPr id="8" name="Flowchart: Alternate Process 75">
              <a:extLst>
                <a:ext uri="{FF2B5EF4-FFF2-40B4-BE49-F238E27FC236}">
                  <a16:creationId xmlns:a16="http://schemas.microsoft.com/office/drawing/2014/main" id="{5C319305-9F4F-4AC5-A322-6BDBF6539AF1}"/>
                </a:ext>
              </a:extLst>
            </p:cNvPr>
            <p:cNvSpPr/>
            <p:nvPr/>
          </p:nvSpPr>
          <p:spPr>
            <a:xfrm>
              <a:off x="2116164" y="5076157"/>
              <a:ext cx="1573967" cy="1019332"/>
            </a:xfrm>
            <a:custGeom>
              <a:avLst/>
              <a:gdLst>
                <a:gd name="connsiteX0" fmla="*/ 0 w 1573966"/>
                <a:gd name="connsiteY0" fmla="*/ 169889 h 1019331"/>
                <a:gd name="connsiteX1" fmla="*/ 169889 w 1573966"/>
                <a:gd name="connsiteY1" fmla="*/ 0 h 1019331"/>
                <a:gd name="connsiteX2" fmla="*/ 1404078 w 1573966"/>
                <a:gd name="connsiteY2" fmla="*/ 0 h 1019331"/>
                <a:gd name="connsiteX3" fmla="*/ 1573967 w 1573966"/>
                <a:gd name="connsiteY3" fmla="*/ 169889 h 1019331"/>
                <a:gd name="connsiteX4" fmla="*/ 1573966 w 1573966"/>
                <a:gd name="connsiteY4" fmla="*/ 849443 h 1019331"/>
                <a:gd name="connsiteX5" fmla="*/ 1404077 w 1573966"/>
                <a:gd name="connsiteY5" fmla="*/ 1019332 h 1019331"/>
                <a:gd name="connsiteX6" fmla="*/ 169889 w 1573966"/>
                <a:gd name="connsiteY6" fmla="*/ 1019331 h 1019331"/>
                <a:gd name="connsiteX7" fmla="*/ 0 w 1573966"/>
                <a:gd name="connsiteY7" fmla="*/ 849442 h 1019331"/>
                <a:gd name="connsiteX8" fmla="*/ 0 w 1573966"/>
                <a:gd name="connsiteY8" fmla="*/ 169889 h 1019331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  <a:gd name="connsiteX0" fmla="*/ 0 w 1573967"/>
                <a:gd name="connsiteY0" fmla="*/ 169889 h 1019332"/>
                <a:gd name="connsiteX1" fmla="*/ 169889 w 1573967"/>
                <a:gd name="connsiteY1" fmla="*/ 0 h 1019332"/>
                <a:gd name="connsiteX2" fmla="*/ 1404078 w 1573967"/>
                <a:gd name="connsiteY2" fmla="*/ 0 h 1019332"/>
                <a:gd name="connsiteX3" fmla="*/ 1573967 w 1573967"/>
                <a:gd name="connsiteY3" fmla="*/ 169889 h 1019332"/>
                <a:gd name="connsiteX4" fmla="*/ 1573966 w 1573967"/>
                <a:gd name="connsiteY4" fmla="*/ 849443 h 1019332"/>
                <a:gd name="connsiteX5" fmla="*/ 1404077 w 1573967"/>
                <a:gd name="connsiteY5" fmla="*/ 1019332 h 1019332"/>
                <a:gd name="connsiteX6" fmla="*/ 169889 w 1573967"/>
                <a:gd name="connsiteY6" fmla="*/ 1019331 h 1019332"/>
                <a:gd name="connsiteX7" fmla="*/ 0 w 1573967"/>
                <a:gd name="connsiteY7" fmla="*/ 849442 h 1019332"/>
                <a:gd name="connsiteX8" fmla="*/ 0 w 1573967"/>
                <a:gd name="connsiteY8" fmla="*/ 169889 h 101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3967" h="1019332">
                  <a:moveTo>
                    <a:pt x="0" y="169889"/>
                  </a:moveTo>
                  <a:cubicBezTo>
                    <a:pt x="101600" y="57012"/>
                    <a:pt x="69712" y="101600"/>
                    <a:pt x="169889" y="0"/>
                  </a:cubicBezTo>
                  <a:lnTo>
                    <a:pt x="1404078" y="0"/>
                  </a:lnTo>
                  <a:cubicBezTo>
                    <a:pt x="1561405" y="146050"/>
                    <a:pt x="1573967" y="76062"/>
                    <a:pt x="1573967" y="169889"/>
                  </a:cubicBezTo>
                  <a:cubicBezTo>
                    <a:pt x="1573967" y="396407"/>
                    <a:pt x="1573966" y="622925"/>
                    <a:pt x="1573966" y="849443"/>
                  </a:cubicBezTo>
                  <a:cubicBezTo>
                    <a:pt x="1573966" y="943270"/>
                    <a:pt x="1536004" y="873282"/>
                    <a:pt x="1404077" y="1019332"/>
                  </a:cubicBezTo>
                  <a:lnTo>
                    <a:pt x="169889" y="1019331"/>
                  </a:lnTo>
                  <a:cubicBezTo>
                    <a:pt x="18912" y="860581"/>
                    <a:pt x="95250" y="955969"/>
                    <a:pt x="0" y="849442"/>
                  </a:cubicBezTo>
                  <a:lnTo>
                    <a:pt x="0" y="16988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400" u="sng" dirty="0">
                <a:solidFill>
                  <a:schemeClr val="tx1"/>
                </a:solidFill>
              </a:endParaRPr>
            </a:p>
            <a:p>
              <a:pPr algn="ctr"/>
              <a:endParaRPr lang="fi-FI" sz="1400" u="sng" dirty="0">
                <a:solidFill>
                  <a:schemeClr val="tx1"/>
                </a:solidFill>
              </a:endParaRPr>
            </a:p>
            <a:p>
              <a:pPr algn="ctr"/>
              <a:endParaRPr lang="fi-FI" sz="14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400" u="sng" dirty="0">
                  <a:solidFill>
                    <a:schemeClr val="tx1"/>
                  </a:solidFill>
                </a:rPr>
                <a:t>&lt;</a:t>
              </a:r>
              <a:r>
                <a:rPr lang="fi-FI" sz="1400" u="sng" dirty="0" err="1">
                  <a:solidFill>
                    <a:schemeClr val="tx1"/>
                  </a:solidFill>
                </a:rPr>
                <a:t>Goal</a:t>
              </a:r>
              <a:r>
                <a:rPr lang="fi-FI" sz="14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DD8BE66D-746C-4785-AC60-A057F46BBB1A}"/>
                </a:ext>
              </a:extLst>
            </p:cNvPr>
            <p:cNvSpPr/>
            <p:nvPr/>
          </p:nvSpPr>
          <p:spPr>
            <a:xfrm>
              <a:off x="3281705" y="5188285"/>
              <a:ext cx="254000" cy="273248"/>
            </a:xfrm>
            <a:prstGeom prst="flowChartConnec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DABAF826-B70F-4820-99CC-C171DA08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Strategic </a:t>
            </a:r>
            <a:r>
              <a:rPr lang="fi-FI" dirty="0" err="1"/>
              <a:t>layer</a:t>
            </a:r>
            <a:r>
              <a:rPr lang="fi-FI" dirty="0"/>
              <a:t> </a:t>
            </a:r>
            <a:r>
              <a:rPr lang="fi-FI" dirty="0" err="1"/>
              <a:t>elements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6887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65F73-D018-442A-B398-C9925483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C1EDB-B008-45E3-87E4-45A1B48256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Metamodel</a:t>
            </a:r>
          </a:p>
          <a:p>
            <a:r>
              <a:rPr lang="en-US" dirty="0"/>
              <a:t>Start by listing actors</a:t>
            </a:r>
          </a:p>
          <a:p>
            <a:r>
              <a:rPr lang="en-US" dirty="0"/>
              <a:t>Model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Constraint, ,,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actor, role, service, process and object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function and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Node and System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 package</a:t>
            </a:r>
          </a:p>
          <a:p>
            <a:r>
              <a:rPr lang="en-US" dirty="0"/>
              <a:t>Arrows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Flow, Assignment, Association, Access, Serving, aggregation</a:t>
            </a:r>
          </a:p>
          <a:p>
            <a:r>
              <a:rPr lang="en-US" dirty="0"/>
              <a:t>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Representation</a:t>
            </a:r>
          </a:p>
          <a:p>
            <a:endParaRPr lang="fi-FI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C808C-D17C-4E7A-8B90-62D0CE1990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315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CE9D6B-1B73-400D-99C6-2D9A810E3882}"/>
              </a:ext>
            </a:extLst>
          </p:cNvPr>
          <p:cNvGrpSpPr/>
          <p:nvPr/>
        </p:nvGrpSpPr>
        <p:grpSpPr>
          <a:xfrm>
            <a:off x="8627808" y="2550211"/>
            <a:ext cx="2280114" cy="452708"/>
            <a:chOff x="8682118" y="3241479"/>
            <a:chExt cx="2280114" cy="4527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772BF9-7B43-4164-B537-36CB10F4E795}"/>
                </a:ext>
              </a:extLst>
            </p:cNvPr>
            <p:cNvSpPr/>
            <p:nvPr/>
          </p:nvSpPr>
          <p:spPr>
            <a:xfrm>
              <a:off x="9200003" y="3241479"/>
              <a:ext cx="1326315" cy="193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u="sng" dirty="0">
                  <a:solidFill>
                    <a:schemeClr val="tx1"/>
                  </a:solidFill>
                </a:rPr>
                <a:t>&lt;flow&gt;</a:t>
              </a:r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9E0C348A-074D-4BC8-8902-C9ABB3F82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2118" y="3482939"/>
              <a:ext cx="2280114" cy="211248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9E089F-692E-4FD3-B3A7-9315FF29E862}"/>
              </a:ext>
            </a:extLst>
          </p:cNvPr>
          <p:cNvGrpSpPr/>
          <p:nvPr/>
        </p:nvGrpSpPr>
        <p:grpSpPr>
          <a:xfrm>
            <a:off x="8627808" y="1937808"/>
            <a:ext cx="2280114" cy="415170"/>
            <a:chOff x="8618824" y="2445845"/>
            <a:chExt cx="2280114" cy="4151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A03434-5577-4042-8C7B-8AD2A2517635}"/>
                </a:ext>
              </a:extLst>
            </p:cNvPr>
            <p:cNvSpPr/>
            <p:nvPr/>
          </p:nvSpPr>
          <p:spPr>
            <a:xfrm>
              <a:off x="9231809" y="2445845"/>
              <a:ext cx="1326315" cy="193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u="sng" dirty="0">
                  <a:solidFill>
                    <a:schemeClr val="tx1"/>
                  </a:solidFill>
                </a:rPr>
                <a:t>&lt;</a:t>
              </a:r>
              <a:r>
                <a:rPr lang="fi-FI" sz="1050" u="sng" dirty="0" err="1">
                  <a:solidFill>
                    <a:schemeClr val="tx1"/>
                  </a:solidFill>
                </a:rPr>
                <a:t>serving</a:t>
              </a:r>
              <a:r>
                <a:rPr lang="fi-FI" sz="1050" u="sng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CA0B4898-C1D1-4B01-8403-ECF6537B9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824" y="2649767"/>
              <a:ext cx="2280114" cy="211248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6438BB6-BA20-40C2-B7D7-C2525F8B639D}"/>
              </a:ext>
            </a:extLst>
          </p:cNvPr>
          <p:cNvGrpSpPr/>
          <p:nvPr/>
        </p:nvGrpSpPr>
        <p:grpSpPr>
          <a:xfrm>
            <a:off x="8627808" y="649448"/>
            <a:ext cx="2280114" cy="436494"/>
            <a:chOff x="8691158" y="1244096"/>
            <a:chExt cx="2280114" cy="4364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E5D217-CA1C-4AD8-9BC6-EFEAC2A17647}"/>
                </a:ext>
              </a:extLst>
            </p:cNvPr>
            <p:cNvSpPr/>
            <p:nvPr/>
          </p:nvSpPr>
          <p:spPr>
            <a:xfrm>
              <a:off x="9238308" y="1244096"/>
              <a:ext cx="1326315" cy="193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u="sng" dirty="0">
                  <a:solidFill>
                    <a:schemeClr val="tx1"/>
                  </a:solidFill>
                </a:rPr>
                <a:t>&lt;association&gt;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08F7A4F-4878-4AF7-89C2-2BFACF6C7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1158" y="1469342"/>
              <a:ext cx="2280114" cy="211248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0BA09C-1A72-46A0-BFB9-8A3211232CF2}"/>
              </a:ext>
            </a:extLst>
          </p:cNvPr>
          <p:cNvGrpSpPr/>
          <p:nvPr/>
        </p:nvGrpSpPr>
        <p:grpSpPr>
          <a:xfrm>
            <a:off x="8627808" y="1283175"/>
            <a:ext cx="2280114" cy="457400"/>
            <a:chOff x="8761408" y="1855126"/>
            <a:chExt cx="2280114" cy="4574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16AEC7-E682-49A8-A607-F2A9F53F4567}"/>
                </a:ext>
              </a:extLst>
            </p:cNvPr>
            <p:cNvSpPr/>
            <p:nvPr/>
          </p:nvSpPr>
          <p:spPr>
            <a:xfrm>
              <a:off x="9301601" y="1855126"/>
              <a:ext cx="1326315" cy="193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u="sng" dirty="0">
                  <a:solidFill>
                    <a:schemeClr val="tx1"/>
                  </a:solidFill>
                </a:rPr>
                <a:t>&lt;</a:t>
              </a:r>
              <a:r>
                <a:rPr lang="fi-FI" sz="1050" u="sng" dirty="0" err="1">
                  <a:solidFill>
                    <a:schemeClr val="tx1"/>
                  </a:solidFill>
                </a:rPr>
                <a:t>acccess</a:t>
              </a:r>
              <a:r>
                <a:rPr lang="fi-FI" sz="1050" u="sng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6276378-75A3-479D-B211-A7F727B23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408" y="2101278"/>
              <a:ext cx="2280114" cy="211248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85D6CA-B676-488F-9E6C-0ECC8CE4D53B}"/>
              </a:ext>
            </a:extLst>
          </p:cNvPr>
          <p:cNvGrpSpPr/>
          <p:nvPr/>
        </p:nvGrpSpPr>
        <p:grpSpPr>
          <a:xfrm>
            <a:off x="8627808" y="3200152"/>
            <a:ext cx="2280114" cy="444872"/>
            <a:chOff x="8682797" y="3908297"/>
            <a:chExt cx="2280114" cy="44487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655304-ED2A-4AF5-8F2C-672B1F6D0ABC}"/>
                </a:ext>
              </a:extLst>
            </p:cNvPr>
            <p:cNvSpPr/>
            <p:nvPr/>
          </p:nvSpPr>
          <p:spPr>
            <a:xfrm>
              <a:off x="9200002" y="3908297"/>
              <a:ext cx="1326315" cy="193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u="sng" dirty="0">
                  <a:solidFill>
                    <a:schemeClr val="tx1"/>
                  </a:solidFill>
                </a:rPr>
                <a:t>&lt;</a:t>
              </a:r>
              <a:r>
                <a:rPr lang="fi-FI" sz="1050" u="sng" dirty="0" err="1">
                  <a:solidFill>
                    <a:schemeClr val="tx1"/>
                  </a:solidFill>
                </a:rPr>
                <a:t>assignment</a:t>
              </a:r>
              <a:r>
                <a:rPr lang="fi-FI" sz="1050" u="sng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6537840-7CAF-4401-8BBF-3AFD46D00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2797" y="4141921"/>
              <a:ext cx="2280114" cy="211248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BC80B0-3DF6-4E59-B97D-9D8B2026A10B}"/>
              </a:ext>
            </a:extLst>
          </p:cNvPr>
          <p:cNvGrpSpPr/>
          <p:nvPr/>
        </p:nvGrpSpPr>
        <p:grpSpPr>
          <a:xfrm>
            <a:off x="8627808" y="3842257"/>
            <a:ext cx="2280114" cy="436544"/>
            <a:chOff x="8627108" y="4504183"/>
            <a:chExt cx="2280114" cy="43654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B7254A-F9A6-482F-8C02-DE5FAA07B859}"/>
                </a:ext>
              </a:extLst>
            </p:cNvPr>
            <p:cNvSpPr/>
            <p:nvPr/>
          </p:nvSpPr>
          <p:spPr>
            <a:xfrm>
              <a:off x="9200002" y="4504183"/>
              <a:ext cx="1326315" cy="193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dirty="0">
                  <a:solidFill>
                    <a:schemeClr val="tx1"/>
                  </a:solidFill>
                </a:rPr>
                <a:t>&lt;</a:t>
              </a:r>
              <a:r>
                <a:rPr lang="fi-FI" sz="1050" dirty="0" err="1">
                  <a:solidFill>
                    <a:schemeClr val="tx1"/>
                  </a:solidFill>
                </a:rPr>
                <a:t>realizalition</a:t>
              </a:r>
              <a:r>
                <a:rPr lang="fi-FI" sz="1050" dirty="0">
                  <a:solidFill>
                    <a:schemeClr val="tx1"/>
                  </a:solidFill>
                </a:rPr>
                <a:t>&gt;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0F9D35-7C73-45D4-A3D7-97161085B300}"/>
                </a:ext>
              </a:extLst>
            </p:cNvPr>
            <p:cNvGrpSpPr/>
            <p:nvPr/>
          </p:nvGrpSpPr>
          <p:grpSpPr>
            <a:xfrm>
              <a:off x="8627108" y="4630685"/>
              <a:ext cx="2280114" cy="310042"/>
              <a:chOff x="8845651" y="4717465"/>
              <a:chExt cx="2280114" cy="310042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0F0304F2-3545-49D7-AF25-463F793503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5651" y="4816259"/>
                <a:ext cx="2280114" cy="211248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09086C2B-D8D0-43D7-84F9-A8719ECC0209}"/>
                  </a:ext>
                </a:extLst>
              </p:cNvPr>
              <p:cNvSpPr/>
              <p:nvPr/>
            </p:nvSpPr>
            <p:spPr>
              <a:xfrm rot="5400000">
                <a:off x="10874203" y="4669103"/>
                <a:ext cx="203200" cy="299924"/>
              </a:xfrm>
              <a:prstGeom prst="triangl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7CE659-8283-43F3-9A13-E1A82B93DC2D}"/>
              </a:ext>
            </a:extLst>
          </p:cNvPr>
          <p:cNvGrpSpPr/>
          <p:nvPr/>
        </p:nvGrpSpPr>
        <p:grpSpPr>
          <a:xfrm>
            <a:off x="8627808" y="4476034"/>
            <a:ext cx="2280114" cy="462862"/>
            <a:chOff x="8786602" y="5153692"/>
            <a:chExt cx="2280114" cy="46286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1F1C9A-0646-49B8-B909-5237D87DEB9D}"/>
                </a:ext>
              </a:extLst>
            </p:cNvPr>
            <p:cNvSpPr/>
            <p:nvPr/>
          </p:nvSpPr>
          <p:spPr>
            <a:xfrm>
              <a:off x="9263502" y="5153692"/>
              <a:ext cx="1326315" cy="193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u="sng" dirty="0">
                  <a:solidFill>
                    <a:schemeClr val="tx1"/>
                  </a:solidFill>
                </a:rPr>
                <a:t>&lt;</a:t>
              </a:r>
              <a:r>
                <a:rPr lang="fi-FI" sz="1050" u="sng" dirty="0" err="1">
                  <a:solidFill>
                    <a:schemeClr val="tx1"/>
                  </a:solidFill>
                </a:rPr>
                <a:t>specialization</a:t>
              </a:r>
              <a:r>
                <a:rPr lang="fi-FI" sz="1050" u="sng" dirty="0">
                  <a:solidFill>
                    <a:schemeClr val="tx1"/>
                  </a:solidFill>
                </a:rPr>
                <a:t>&gt;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B4021C1-B4F4-4CA7-B8AD-14815EFD6869}"/>
                </a:ext>
              </a:extLst>
            </p:cNvPr>
            <p:cNvGrpSpPr/>
            <p:nvPr/>
          </p:nvGrpSpPr>
          <p:grpSpPr>
            <a:xfrm>
              <a:off x="8786602" y="5306512"/>
              <a:ext cx="2280114" cy="310042"/>
              <a:chOff x="8845651" y="4717465"/>
              <a:chExt cx="2280114" cy="310042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177BE35-169C-42EE-8469-DDC725C68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5651" y="4816259"/>
                <a:ext cx="2280114" cy="211248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FA1A3B01-4DA7-4F09-8F42-568BD6663128}"/>
                  </a:ext>
                </a:extLst>
              </p:cNvPr>
              <p:cNvSpPr/>
              <p:nvPr/>
            </p:nvSpPr>
            <p:spPr>
              <a:xfrm rot="5400000">
                <a:off x="10874203" y="4669103"/>
                <a:ext cx="203200" cy="299924"/>
              </a:xfrm>
              <a:prstGeom prst="triangl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u="sng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37A100-BC30-42BA-A755-728F7DE0A6FE}"/>
              </a:ext>
            </a:extLst>
          </p:cNvPr>
          <p:cNvGrpSpPr/>
          <p:nvPr/>
        </p:nvGrpSpPr>
        <p:grpSpPr>
          <a:xfrm>
            <a:off x="8627808" y="5136130"/>
            <a:ext cx="2280114" cy="472298"/>
            <a:chOff x="8691158" y="5855917"/>
            <a:chExt cx="2280114" cy="47229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44B056-008E-4A01-AF9C-3FEC5A445CE1}"/>
                </a:ext>
              </a:extLst>
            </p:cNvPr>
            <p:cNvSpPr/>
            <p:nvPr/>
          </p:nvSpPr>
          <p:spPr>
            <a:xfrm>
              <a:off x="9159017" y="5855917"/>
              <a:ext cx="1326315" cy="193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u="sng" dirty="0">
                  <a:solidFill>
                    <a:schemeClr val="tx1"/>
                  </a:solidFill>
                </a:rPr>
                <a:t>&lt;</a:t>
              </a:r>
              <a:r>
                <a:rPr lang="fi-FI" sz="1050" u="sng" dirty="0" err="1">
                  <a:solidFill>
                    <a:schemeClr val="tx1"/>
                  </a:solidFill>
                </a:rPr>
                <a:t>agregation</a:t>
              </a:r>
              <a:r>
                <a:rPr lang="fi-FI" sz="1050" u="sng" dirty="0">
                  <a:solidFill>
                    <a:schemeClr val="tx1"/>
                  </a:solidFill>
                </a:rPr>
                <a:t>&gt;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1DB4BF-7134-4577-A248-640CAC5800AB}"/>
                </a:ext>
              </a:extLst>
            </p:cNvPr>
            <p:cNvGrpSpPr/>
            <p:nvPr/>
          </p:nvGrpSpPr>
          <p:grpSpPr>
            <a:xfrm>
              <a:off x="8691158" y="6010125"/>
              <a:ext cx="2280114" cy="318090"/>
              <a:chOff x="8636640" y="6265678"/>
              <a:chExt cx="2280114" cy="318090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B4E7BB26-F57C-4711-8413-DCE1BA0ACD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6640" y="6372520"/>
                <a:ext cx="2280114" cy="211248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Diamond 30">
                <a:extLst>
                  <a:ext uri="{FF2B5EF4-FFF2-40B4-BE49-F238E27FC236}">
                    <a16:creationId xmlns:a16="http://schemas.microsoft.com/office/drawing/2014/main" id="{9AE7112E-7A7D-4A75-AE3C-90B8BD7571E7}"/>
                  </a:ext>
                </a:extLst>
              </p:cNvPr>
              <p:cNvSpPr/>
              <p:nvPr/>
            </p:nvSpPr>
            <p:spPr>
              <a:xfrm rot="5400000">
                <a:off x="10594318" y="6171006"/>
                <a:ext cx="227763" cy="417108"/>
              </a:xfrm>
              <a:prstGeom prst="diamond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u="sng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4E77247-F820-4087-865A-4ED38661F070}"/>
              </a:ext>
            </a:extLst>
          </p:cNvPr>
          <p:cNvSpPr/>
          <p:nvPr/>
        </p:nvSpPr>
        <p:spPr>
          <a:xfrm>
            <a:off x="3074006" y="3141606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&lt;flow&gt;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4B96A7A-B334-4033-B9CC-E97B863DAE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90072" y="3523442"/>
            <a:ext cx="2134500" cy="27186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2B449DA-0A98-47FD-87C6-95ED73ACFB9A}"/>
              </a:ext>
            </a:extLst>
          </p:cNvPr>
          <p:cNvSpPr/>
          <p:nvPr/>
        </p:nvSpPr>
        <p:spPr>
          <a:xfrm>
            <a:off x="2257164" y="3197195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</a:t>
            </a:r>
            <a:r>
              <a:rPr lang="fi-FI" sz="1050" u="sng" dirty="0" err="1">
                <a:solidFill>
                  <a:schemeClr val="tx1"/>
                </a:solidFill>
              </a:rPr>
              <a:t>serving</a:t>
            </a:r>
            <a:r>
              <a:rPr lang="fi-FI" sz="1050" u="sng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38B07BA-3205-45A1-8306-550E82D7E9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26520" y="3570514"/>
            <a:ext cx="2044811" cy="22733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29493F1-2DA8-4A61-B23C-56649A73534F}"/>
              </a:ext>
            </a:extLst>
          </p:cNvPr>
          <p:cNvSpPr/>
          <p:nvPr/>
        </p:nvSpPr>
        <p:spPr>
          <a:xfrm>
            <a:off x="480370" y="3206325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&lt;association&gt;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967B1E1-01D6-4D94-BF29-699D92B615E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799" y="3549798"/>
            <a:ext cx="2214074" cy="24962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3103D15-8ADA-4303-8EED-CB8519BBA39E}"/>
              </a:ext>
            </a:extLst>
          </p:cNvPr>
          <p:cNvSpPr/>
          <p:nvPr/>
        </p:nvSpPr>
        <p:spPr>
          <a:xfrm>
            <a:off x="1206317" y="3165909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</a:t>
            </a:r>
            <a:r>
              <a:rPr lang="fi-FI" sz="1050" u="sng" dirty="0" err="1">
                <a:solidFill>
                  <a:schemeClr val="tx1"/>
                </a:solidFill>
              </a:rPr>
              <a:t>acccess</a:t>
            </a:r>
            <a:r>
              <a:rPr lang="fi-FI" sz="1050" u="sng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F1300FF-5202-4644-89B3-75A59BCCC3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0511" y="3532593"/>
            <a:ext cx="2134500" cy="8885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50590F3-3DA3-4553-A8C7-9AD866ADCABA}"/>
              </a:ext>
            </a:extLst>
          </p:cNvPr>
          <p:cNvSpPr/>
          <p:nvPr/>
        </p:nvSpPr>
        <p:spPr>
          <a:xfrm>
            <a:off x="3772682" y="3109684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</a:t>
            </a:r>
            <a:r>
              <a:rPr lang="fi-FI" sz="1050" u="sng" dirty="0" err="1">
                <a:solidFill>
                  <a:schemeClr val="tx1"/>
                </a:solidFill>
              </a:rPr>
              <a:t>assignment</a:t>
            </a:r>
            <a:r>
              <a:rPr lang="fi-FI" sz="1050" u="sng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A08FF5D-BD3D-4417-9DBA-DF2C7227B49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03151" y="3506898"/>
            <a:ext cx="2194772" cy="2"/>
          </a:xfrm>
          <a:prstGeom prst="bent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4DE99DC-80B7-4C9E-8621-70CDA8543D17}"/>
              </a:ext>
            </a:extLst>
          </p:cNvPr>
          <p:cNvSpPr/>
          <p:nvPr/>
        </p:nvSpPr>
        <p:spPr>
          <a:xfrm>
            <a:off x="4951979" y="3177309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dirty="0">
                <a:solidFill>
                  <a:schemeClr val="tx1"/>
                </a:solidFill>
              </a:rPr>
              <a:t>&lt;</a:t>
            </a:r>
            <a:r>
              <a:rPr lang="fi-FI" sz="1050" dirty="0" err="1">
                <a:solidFill>
                  <a:schemeClr val="tx1"/>
                </a:solidFill>
              </a:rPr>
              <a:t>realizalition</a:t>
            </a:r>
            <a:r>
              <a:rPr lang="fi-FI" sz="1050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F242F59-E61C-4645-8339-E79897B00529}"/>
              </a:ext>
            </a:extLst>
          </p:cNvPr>
          <p:cNvGrpSpPr/>
          <p:nvPr/>
        </p:nvGrpSpPr>
        <p:grpSpPr>
          <a:xfrm rot="16200000">
            <a:off x="4015381" y="3311758"/>
            <a:ext cx="2280114" cy="310042"/>
            <a:chOff x="8845651" y="4717465"/>
            <a:chExt cx="2280114" cy="310042"/>
          </a:xfrm>
        </p:grpSpPr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5F41D2B5-3056-40EF-A52E-FE22A7E05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5651" y="4816259"/>
              <a:ext cx="2280114" cy="211248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466CB8A-307E-43ED-B827-60EC2A978068}"/>
                </a:ext>
              </a:extLst>
            </p:cNvPr>
            <p:cNvSpPr/>
            <p:nvPr/>
          </p:nvSpPr>
          <p:spPr>
            <a:xfrm rot="5400000">
              <a:off x="10874203" y="4669103"/>
              <a:ext cx="203200" cy="299924"/>
            </a:xfrm>
            <a:prstGeom prst="triangl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959C0F3-E13A-4BFC-AF92-98ADD5BC936D}"/>
              </a:ext>
            </a:extLst>
          </p:cNvPr>
          <p:cNvSpPr/>
          <p:nvPr/>
        </p:nvSpPr>
        <p:spPr>
          <a:xfrm>
            <a:off x="6026414" y="3136226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</a:t>
            </a:r>
            <a:r>
              <a:rPr lang="fi-FI" sz="1050" u="sng" dirty="0" err="1">
                <a:solidFill>
                  <a:schemeClr val="tx1"/>
                </a:solidFill>
              </a:rPr>
              <a:t>specialization</a:t>
            </a:r>
            <a:r>
              <a:rPr lang="fi-FI" sz="1050" u="sng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4B74F7-7045-4EB3-B80E-6316C5F88DB1}"/>
              </a:ext>
            </a:extLst>
          </p:cNvPr>
          <p:cNvGrpSpPr/>
          <p:nvPr/>
        </p:nvGrpSpPr>
        <p:grpSpPr>
          <a:xfrm rot="16200000">
            <a:off x="5049184" y="3244586"/>
            <a:ext cx="2280114" cy="310042"/>
            <a:chOff x="8845651" y="4717465"/>
            <a:chExt cx="2280114" cy="310042"/>
          </a:xfrm>
        </p:grpSpPr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813D5787-B372-4897-9B79-5BAD385AE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5651" y="4816259"/>
              <a:ext cx="2280114" cy="211248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547BD703-4EFC-4C2D-8D1B-D2D8E76504A9}"/>
                </a:ext>
              </a:extLst>
            </p:cNvPr>
            <p:cNvSpPr/>
            <p:nvPr/>
          </p:nvSpPr>
          <p:spPr>
            <a:xfrm rot="5400000">
              <a:off x="10874203" y="4669103"/>
              <a:ext cx="203200" cy="299924"/>
            </a:xfrm>
            <a:prstGeom prst="triangl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u="sng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D0065BA-8393-4E39-99F7-0EAD0EA4DF53}"/>
              </a:ext>
            </a:extLst>
          </p:cNvPr>
          <p:cNvSpPr/>
          <p:nvPr/>
        </p:nvSpPr>
        <p:spPr>
          <a:xfrm>
            <a:off x="7124518" y="3136226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</a:t>
            </a:r>
            <a:r>
              <a:rPr lang="fi-FI" sz="1050" u="sng" dirty="0" err="1">
                <a:solidFill>
                  <a:schemeClr val="tx1"/>
                </a:solidFill>
              </a:rPr>
              <a:t>agregation</a:t>
            </a:r>
            <a:r>
              <a:rPr lang="fi-FI" sz="1050" u="sng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F647937-E546-42C7-9146-3C27834FD862}"/>
              </a:ext>
            </a:extLst>
          </p:cNvPr>
          <p:cNvGrpSpPr/>
          <p:nvPr/>
        </p:nvGrpSpPr>
        <p:grpSpPr>
          <a:xfrm rot="16200000">
            <a:off x="6177271" y="3305183"/>
            <a:ext cx="2280114" cy="318090"/>
            <a:chOff x="8636640" y="6265678"/>
            <a:chExt cx="2280114" cy="318090"/>
          </a:xfrm>
        </p:grpSpPr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A71EF100-D237-498D-BC21-D876B6A2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6640" y="6372520"/>
              <a:ext cx="2280114" cy="211248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896B3716-6970-49F3-B528-9B5724830752}"/>
                </a:ext>
              </a:extLst>
            </p:cNvPr>
            <p:cNvSpPr/>
            <p:nvPr/>
          </p:nvSpPr>
          <p:spPr>
            <a:xfrm rot="5400000">
              <a:off x="10594318" y="6171006"/>
              <a:ext cx="227763" cy="417108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u="sng"/>
            </a:p>
          </p:txBody>
        </p:sp>
      </p:grpSp>
    </p:spTree>
    <p:extLst>
      <p:ext uri="{BB962C8B-B14F-4D97-AF65-F5344CB8AC3E}">
        <p14:creationId xmlns:p14="http://schemas.microsoft.com/office/powerpoint/2010/main" val="14245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B450-383D-4B5C-B25B-B24171DA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Business </a:t>
            </a:r>
            <a:r>
              <a:rPr lang="fi-FI" dirty="0" err="1"/>
              <a:t>layer</a:t>
            </a:r>
            <a:r>
              <a:rPr lang="fi-FI" dirty="0"/>
              <a:t> </a:t>
            </a:r>
            <a:r>
              <a:rPr lang="fi-FI" dirty="0" err="1"/>
              <a:t>elements</a:t>
            </a:r>
            <a:endParaRPr lang="fi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B8B78B-6152-43D7-8580-869734F69DA0}"/>
              </a:ext>
            </a:extLst>
          </p:cNvPr>
          <p:cNvGrpSpPr/>
          <p:nvPr/>
        </p:nvGrpSpPr>
        <p:grpSpPr>
          <a:xfrm>
            <a:off x="755850" y="2186037"/>
            <a:ext cx="1573967" cy="1019331"/>
            <a:chOff x="457199" y="1585601"/>
            <a:chExt cx="1573967" cy="101933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6FA0D2-4710-4FE1-875B-D10045AE9C45}"/>
                </a:ext>
              </a:extLst>
            </p:cNvPr>
            <p:cNvSpPr/>
            <p:nvPr/>
          </p:nvSpPr>
          <p:spPr>
            <a:xfrm>
              <a:off x="457199" y="1585601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</a:t>
              </a:r>
              <a:r>
                <a:rPr lang="fi-FI" sz="1200" u="sng" dirty="0" err="1">
                  <a:solidFill>
                    <a:schemeClr val="tx1"/>
                  </a:solidFill>
                </a:rPr>
                <a:t>Role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AC62B416-0731-4F36-8B8A-258A168737B0}"/>
                </a:ext>
              </a:extLst>
            </p:cNvPr>
            <p:cNvSpPr/>
            <p:nvPr/>
          </p:nvSpPr>
          <p:spPr>
            <a:xfrm rot="16200000">
              <a:off x="1566471" y="1645170"/>
              <a:ext cx="262328" cy="382250"/>
            </a:xfrm>
            <a:prstGeom prst="ca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u="sn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5C630B-15B3-4F4F-858C-7179597D55EB}"/>
              </a:ext>
            </a:extLst>
          </p:cNvPr>
          <p:cNvGrpSpPr/>
          <p:nvPr/>
        </p:nvGrpSpPr>
        <p:grpSpPr>
          <a:xfrm>
            <a:off x="2574124" y="2186036"/>
            <a:ext cx="1573967" cy="1019331"/>
            <a:chOff x="2484620" y="1593642"/>
            <a:chExt cx="1573967" cy="1019331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4A1246C3-9FD2-4DAD-B1E3-12606C684769}"/>
                </a:ext>
              </a:extLst>
            </p:cNvPr>
            <p:cNvSpPr/>
            <p:nvPr/>
          </p:nvSpPr>
          <p:spPr>
            <a:xfrm>
              <a:off x="3518939" y="1716372"/>
              <a:ext cx="419725" cy="262329"/>
            </a:xfrm>
            <a:prstGeom prst="flowChartTermina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4203BD-FF80-41D0-99CC-B7EBCDD1DA1F}"/>
                </a:ext>
              </a:extLst>
            </p:cNvPr>
            <p:cNvSpPr/>
            <p:nvPr/>
          </p:nvSpPr>
          <p:spPr>
            <a:xfrm>
              <a:off x="2484620" y="1593642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Service&gt;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709163-D67E-4D44-9927-0D2B6002CA5C}"/>
              </a:ext>
            </a:extLst>
          </p:cNvPr>
          <p:cNvGrpSpPr/>
          <p:nvPr/>
        </p:nvGrpSpPr>
        <p:grpSpPr>
          <a:xfrm>
            <a:off x="4404235" y="2193989"/>
            <a:ext cx="1573967" cy="1019331"/>
            <a:chOff x="4460682" y="1593642"/>
            <a:chExt cx="1573967" cy="10193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17D6D26-4CE1-4FB9-B9B7-53DB3185F12A}"/>
                </a:ext>
              </a:extLst>
            </p:cNvPr>
            <p:cNvSpPr/>
            <p:nvPr/>
          </p:nvSpPr>
          <p:spPr>
            <a:xfrm>
              <a:off x="4460682" y="1593642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</a:t>
              </a:r>
              <a:r>
                <a:rPr lang="fi-FI" sz="1200" u="sng" dirty="0" err="1">
                  <a:solidFill>
                    <a:schemeClr val="tx1"/>
                  </a:solidFill>
                </a:rPr>
                <a:t>Process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BFE1DD7A-940B-400B-8FF0-2D5152DEF3A1}"/>
                </a:ext>
              </a:extLst>
            </p:cNvPr>
            <p:cNvSpPr/>
            <p:nvPr/>
          </p:nvSpPr>
          <p:spPr>
            <a:xfrm>
              <a:off x="5546360" y="1705130"/>
              <a:ext cx="397240" cy="322290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860DAF-8FCA-410C-B3FD-05569AB09B6E}"/>
              </a:ext>
            </a:extLst>
          </p:cNvPr>
          <p:cNvGrpSpPr/>
          <p:nvPr/>
        </p:nvGrpSpPr>
        <p:grpSpPr>
          <a:xfrm>
            <a:off x="6276895" y="2177072"/>
            <a:ext cx="1573970" cy="1019332"/>
            <a:chOff x="457198" y="3036445"/>
            <a:chExt cx="1573970" cy="10193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BC6C8E-91E0-4832-BB88-9C621A70D1AC}"/>
                </a:ext>
              </a:extLst>
            </p:cNvPr>
            <p:cNvSpPr/>
            <p:nvPr/>
          </p:nvSpPr>
          <p:spPr>
            <a:xfrm>
              <a:off x="457198" y="3036446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Object&gt;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9D37CB-7AF3-46E0-AAA7-6AFF3E429056}"/>
                </a:ext>
              </a:extLst>
            </p:cNvPr>
            <p:cNvSpPr/>
            <p:nvPr/>
          </p:nvSpPr>
          <p:spPr>
            <a:xfrm>
              <a:off x="457201" y="3036445"/>
              <a:ext cx="1573967" cy="3046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133974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6BB7DE-C79F-43B2-A2EA-E554CE090122}"/>
              </a:ext>
            </a:extLst>
          </p:cNvPr>
          <p:cNvGrpSpPr/>
          <p:nvPr/>
        </p:nvGrpSpPr>
        <p:grpSpPr>
          <a:xfrm>
            <a:off x="5623237" y="1050264"/>
            <a:ext cx="1573967" cy="1019331"/>
            <a:chOff x="457199" y="1585601"/>
            <a:chExt cx="1573967" cy="10193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005FBA6-6032-4437-B6A3-7F22884C34EA}"/>
                </a:ext>
              </a:extLst>
            </p:cNvPr>
            <p:cNvSpPr/>
            <p:nvPr/>
          </p:nvSpPr>
          <p:spPr>
            <a:xfrm>
              <a:off x="457199" y="1585601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</a:t>
              </a:r>
              <a:r>
                <a:rPr lang="fi-FI" sz="1200" u="sng" dirty="0" err="1">
                  <a:solidFill>
                    <a:schemeClr val="tx1"/>
                  </a:solidFill>
                </a:rPr>
                <a:t>Role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A01C89B5-AD3E-45B7-8D47-549952D99850}"/>
                </a:ext>
              </a:extLst>
            </p:cNvPr>
            <p:cNvSpPr/>
            <p:nvPr/>
          </p:nvSpPr>
          <p:spPr>
            <a:xfrm rot="16200000">
              <a:off x="1566471" y="1645170"/>
              <a:ext cx="262328" cy="382250"/>
            </a:xfrm>
            <a:prstGeom prst="ca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u="sng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7A9D7F2-332B-4AD8-9D71-898078EB3305}"/>
              </a:ext>
            </a:extLst>
          </p:cNvPr>
          <p:cNvGrpSpPr/>
          <p:nvPr/>
        </p:nvGrpSpPr>
        <p:grpSpPr>
          <a:xfrm>
            <a:off x="5623236" y="2951871"/>
            <a:ext cx="1573967" cy="1019331"/>
            <a:chOff x="2484620" y="1593642"/>
            <a:chExt cx="1573967" cy="1019331"/>
          </a:xfrm>
        </p:grpSpPr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7A4D9692-D3D4-481D-BFEB-06CABCC232E7}"/>
                </a:ext>
              </a:extLst>
            </p:cNvPr>
            <p:cNvSpPr/>
            <p:nvPr/>
          </p:nvSpPr>
          <p:spPr>
            <a:xfrm>
              <a:off x="3518939" y="1716372"/>
              <a:ext cx="419725" cy="262329"/>
            </a:xfrm>
            <a:prstGeom prst="flowChartTermina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83CBE81-B3A3-48D9-9582-1B319649457C}"/>
                </a:ext>
              </a:extLst>
            </p:cNvPr>
            <p:cNvSpPr/>
            <p:nvPr/>
          </p:nvSpPr>
          <p:spPr>
            <a:xfrm>
              <a:off x="2484620" y="1593642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Service&gt;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0008C1-24E0-44B6-AB56-0C9C1D9A26E0}"/>
              </a:ext>
            </a:extLst>
          </p:cNvPr>
          <p:cNvGrpSpPr/>
          <p:nvPr/>
        </p:nvGrpSpPr>
        <p:grpSpPr>
          <a:xfrm>
            <a:off x="5624346" y="4636571"/>
            <a:ext cx="1573967" cy="1019331"/>
            <a:chOff x="4460682" y="1593642"/>
            <a:chExt cx="1573967" cy="101933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308B7F2-084D-4EC8-871C-0B4068FA154C}"/>
                </a:ext>
              </a:extLst>
            </p:cNvPr>
            <p:cNvSpPr/>
            <p:nvPr/>
          </p:nvSpPr>
          <p:spPr>
            <a:xfrm>
              <a:off x="4460682" y="1593642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</a:t>
              </a:r>
              <a:r>
                <a:rPr lang="fi-FI" sz="1200" u="sng" dirty="0" err="1">
                  <a:solidFill>
                    <a:schemeClr val="tx1"/>
                  </a:solidFill>
                </a:rPr>
                <a:t>Process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A44B950-0F55-4802-9617-A2FAB1169642}"/>
                </a:ext>
              </a:extLst>
            </p:cNvPr>
            <p:cNvSpPr/>
            <p:nvPr/>
          </p:nvSpPr>
          <p:spPr>
            <a:xfrm>
              <a:off x="5546360" y="1705130"/>
              <a:ext cx="397240" cy="322290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B2EF45-43B6-4993-9852-86FE7AE3BB4B}"/>
              </a:ext>
            </a:extLst>
          </p:cNvPr>
          <p:cNvGrpSpPr/>
          <p:nvPr/>
        </p:nvGrpSpPr>
        <p:grpSpPr>
          <a:xfrm>
            <a:off x="7940989" y="2317598"/>
            <a:ext cx="1573970" cy="1019332"/>
            <a:chOff x="457198" y="3036445"/>
            <a:chExt cx="1573970" cy="101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62317D-76CD-4912-ACB5-5FEA413C89F7}"/>
                </a:ext>
              </a:extLst>
            </p:cNvPr>
            <p:cNvSpPr/>
            <p:nvPr/>
          </p:nvSpPr>
          <p:spPr>
            <a:xfrm>
              <a:off x="457198" y="3036446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Object&gt;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16D749-3F20-402F-90D1-C33C655A6555}"/>
                </a:ext>
              </a:extLst>
            </p:cNvPr>
            <p:cNvSpPr/>
            <p:nvPr/>
          </p:nvSpPr>
          <p:spPr>
            <a:xfrm>
              <a:off x="457201" y="3036445"/>
              <a:ext cx="1573967" cy="3046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93200B-53E8-40CB-B9A2-66F615B870DA}"/>
              </a:ext>
            </a:extLst>
          </p:cNvPr>
          <p:cNvGrpSpPr/>
          <p:nvPr/>
        </p:nvGrpSpPr>
        <p:grpSpPr>
          <a:xfrm>
            <a:off x="3027419" y="4636570"/>
            <a:ext cx="1573967" cy="1019331"/>
            <a:chOff x="4233469" y="3036445"/>
            <a:chExt cx="1573967" cy="10193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ECA256-E7B2-44B3-BCEF-2F634709F9B6}"/>
                </a:ext>
              </a:extLst>
            </p:cNvPr>
            <p:cNvSpPr/>
            <p:nvPr/>
          </p:nvSpPr>
          <p:spPr>
            <a:xfrm>
              <a:off x="4233469" y="3036445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</a:t>
              </a:r>
              <a:r>
                <a:rPr lang="fi-FI" sz="1200" u="sng" dirty="0" err="1">
                  <a:solidFill>
                    <a:schemeClr val="tx1"/>
                  </a:solidFill>
                </a:rPr>
                <a:t>Actor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9C270A-C6E5-4DC6-A695-E9F862C5DDC8}"/>
                </a:ext>
              </a:extLst>
            </p:cNvPr>
            <p:cNvGrpSpPr/>
            <p:nvPr/>
          </p:nvGrpSpPr>
          <p:grpSpPr>
            <a:xfrm>
              <a:off x="5522651" y="3134885"/>
              <a:ext cx="173721" cy="245008"/>
              <a:chOff x="5522651" y="3134885"/>
              <a:chExt cx="173721" cy="24500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58B38BB-9A7B-4A6B-B481-F0B8FD1C0452}"/>
                  </a:ext>
                </a:extLst>
              </p:cNvPr>
              <p:cNvSpPr/>
              <p:nvPr/>
            </p:nvSpPr>
            <p:spPr>
              <a:xfrm>
                <a:off x="5563662" y="3134885"/>
                <a:ext cx="94161" cy="8141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F412504-86E7-40EE-A803-B96FCD248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651" y="3223379"/>
                <a:ext cx="1737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378340C-27A5-48C5-B6BF-86AD06452C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1659" y="3219992"/>
                <a:ext cx="1" cy="829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44E7946-831B-45C0-931E-A7E0D2ED29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6360" y="3289608"/>
                <a:ext cx="65300" cy="90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BF28C56-6B8B-4127-8D0A-D9FA0B24AD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5919" y="3296262"/>
                <a:ext cx="61041" cy="836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A37A812-3057-4F5E-A385-EF6963E989D5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 flipV="1">
            <a:off x="7198313" y="3336930"/>
            <a:ext cx="1529660" cy="1809307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0346F-74DB-4A12-8B9D-8E42A004DEDC}"/>
              </a:ext>
            </a:extLst>
          </p:cNvPr>
          <p:cNvSpPr/>
          <p:nvPr/>
        </p:nvSpPr>
        <p:spPr>
          <a:xfrm>
            <a:off x="7322137" y="4810557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</a:t>
            </a:r>
            <a:r>
              <a:rPr lang="fi-FI" sz="1050" u="sng" dirty="0" err="1">
                <a:solidFill>
                  <a:schemeClr val="tx1"/>
                </a:solidFill>
              </a:rPr>
              <a:t>access</a:t>
            </a:r>
            <a:r>
              <a:rPr lang="fi-FI" sz="1050" u="sng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072C87-1944-48EB-ACE6-F68EC736E9C1}"/>
              </a:ext>
            </a:extLst>
          </p:cNvPr>
          <p:cNvGrpSpPr/>
          <p:nvPr/>
        </p:nvGrpSpPr>
        <p:grpSpPr>
          <a:xfrm>
            <a:off x="3027419" y="1050264"/>
            <a:ext cx="1573967" cy="1019331"/>
            <a:chOff x="4233469" y="3036445"/>
            <a:chExt cx="1573967" cy="101933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7D61C6-FEB1-45A5-9F64-EB4290CB0F70}"/>
                </a:ext>
              </a:extLst>
            </p:cNvPr>
            <p:cNvSpPr/>
            <p:nvPr/>
          </p:nvSpPr>
          <p:spPr>
            <a:xfrm>
              <a:off x="4233469" y="3036445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&lt;Business </a:t>
              </a:r>
              <a:r>
                <a:rPr lang="fi-FI" sz="1200" u="sng" dirty="0" err="1">
                  <a:solidFill>
                    <a:schemeClr val="tx1"/>
                  </a:solidFill>
                </a:rPr>
                <a:t>Actor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6FBC18B-6E7F-4DE4-9B05-3C0DAA465B27}"/>
                </a:ext>
              </a:extLst>
            </p:cNvPr>
            <p:cNvGrpSpPr/>
            <p:nvPr/>
          </p:nvGrpSpPr>
          <p:grpSpPr>
            <a:xfrm>
              <a:off x="5522651" y="3134885"/>
              <a:ext cx="173721" cy="245008"/>
              <a:chOff x="5522651" y="3134885"/>
              <a:chExt cx="173721" cy="24500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9E43D80-41DB-4641-B285-E73DA7FEF1A5}"/>
                  </a:ext>
                </a:extLst>
              </p:cNvPr>
              <p:cNvSpPr/>
              <p:nvPr/>
            </p:nvSpPr>
            <p:spPr>
              <a:xfrm>
                <a:off x="5563662" y="3134885"/>
                <a:ext cx="94161" cy="8141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40A2EB3-185B-437A-8D84-951EED73F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651" y="3223379"/>
                <a:ext cx="1737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C324576-FF8A-46D8-9CCA-7C3C9E059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1659" y="3219992"/>
                <a:ext cx="1" cy="829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42F4F8C-48B5-4E85-B547-15CCE4C148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6360" y="3289608"/>
                <a:ext cx="65300" cy="90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AA054B-6F77-4A7A-9035-4DC5038B9E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5919" y="3296262"/>
                <a:ext cx="61041" cy="836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5C00F72-04D1-4090-95E9-58DB2CEDB0CE}"/>
              </a:ext>
            </a:extLst>
          </p:cNvPr>
          <p:cNvSpPr/>
          <p:nvPr/>
        </p:nvSpPr>
        <p:spPr>
          <a:xfrm>
            <a:off x="4392184" y="1296346"/>
            <a:ext cx="1326317" cy="193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</a:t>
            </a:r>
            <a:r>
              <a:rPr lang="fi-FI" sz="1050" u="sng" dirty="0" err="1">
                <a:solidFill>
                  <a:schemeClr val="tx1"/>
                </a:solidFill>
              </a:rPr>
              <a:t>assignment</a:t>
            </a:r>
            <a:r>
              <a:rPr lang="fi-FI" sz="1050" u="sng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6E6DBF9-3170-47CF-A7B8-F9F64FF55BC0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4601386" y="1559930"/>
            <a:ext cx="1021851" cy="12700"/>
          </a:xfrm>
          <a:prstGeom prst="bent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029DC26-F995-43EB-9A53-7CCF2D676E19}"/>
              </a:ext>
            </a:extLst>
          </p:cNvPr>
          <p:cNvSpPr/>
          <p:nvPr/>
        </p:nvSpPr>
        <p:spPr>
          <a:xfrm>
            <a:off x="6127233" y="2407115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</a:t>
            </a:r>
            <a:r>
              <a:rPr lang="fi-FI" sz="1050" u="sng" dirty="0" err="1">
                <a:solidFill>
                  <a:schemeClr val="tx1"/>
                </a:solidFill>
              </a:rPr>
              <a:t>serving</a:t>
            </a:r>
            <a:r>
              <a:rPr lang="fi-FI" sz="1050" u="sng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E0B2C57-5BFE-44AA-BF33-BB6AD11674B3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rot="5400000" flipH="1" flipV="1">
            <a:off x="5969082" y="2510733"/>
            <a:ext cx="88227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B0A3A8A-36C1-42FC-9360-3B504CFDD532}"/>
              </a:ext>
            </a:extLst>
          </p:cNvPr>
          <p:cNvSpPr/>
          <p:nvPr/>
        </p:nvSpPr>
        <p:spPr>
          <a:xfrm>
            <a:off x="6245486" y="4275888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dirty="0">
                <a:solidFill>
                  <a:schemeClr val="tx1"/>
                </a:solidFill>
              </a:rPr>
              <a:t>&lt;</a:t>
            </a:r>
            <a:r>
              <a:rPr lang="fi-FI" sz="1050" dirty="0" err="1">
                <a:solidFill>
                  <a:schemeClr val="tx1"/>
                </a:solidFill>
              </a:rPr>
              <a:t>realizalition</a:t>
            </a:r>
            <a:r>
              <a:rPr lang="fi-FI" sz="105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01EFB9-F163-42D2-92BA-8240094A98BB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6078091" y="4303332"/>
            <a:ext cx="665369" cy="111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B931EC40-296F-45B1-9C69-DA48A195FBB2}"/>
              </a:ext>
            </a:extLst>
          </p:cNvPr>
          <p:cNvSpPr/>
          <p:nvPr/>
        </p:nvSpPr>
        <p:spPr>
          <a:xfrm>
            <a:off x="6309730" y="3979638"/>
            <a:ext cx="203200" cy="299924"/>
          </a:xfrm>
          <a:prstGeom prst="triangle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u="sng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2ECF063-F83B-40A3-885D-F50AF35664B2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4601386" y="5146236"/>
            <a:ext cx="1022960" cy="1"/>
          </a:xfrm>
          <a:prstGeom prst="bent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410CC94-5F10-4D85-8EFF-218547DF8527}"/>
              </a:ext>
            </a:extLst>
          </p:cNvPr>
          <p:cNvSpPr/>
          <p:nvPr/>
        </p:nvSpPr>
        <p:spPr>
          <a:xfrm>
            <a:off x="4421854" y="4877068"/>
            <a:ext cx="1326317" cy="193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</a:t>
            </a:r>
            <a:r>
              <a:rPr lang="fi-FI" sz="1050" u="sng" dirty="0" err="1">
                <a:solidFill>
                  <a:schemeClr val="tx1"/>
                </a:solidFill>
              </a:rPr>
              <a:t>assignment</a:t>
            </a:r>
            <a:r>
              <a:rPr lang="fi-FI" sz="1050" u="sng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424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7BDF3EA-7AF9-441C-B6C5-C09BF4646B57}"/>
              </a:ext>
            </a:extLst>
          </p:cNvPr>
          <p:cNvGrpSpPr/>
          <p:nvPr/>
        </p:nvGrpSpPr>
        <p:grpSpPr>
          <a:xfrm>
            <a:off x="7798819" y="2488806"/>
            <a:ext cx="1573967" cy="1019331"/>
            <a:chOff x="5309152" y="2159665"/>
            <a:chExt cx="1573967" cy="101933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1AE7B7B-81B4-40B7-81EF-8B4FD8644CFC}"/>
                </a:ext>
              </a:extLst>
            </p:cNvPr>
            <p:cNvSpPr/>
            <p:nvPr/>
          </p:nvSpPr>
          <p:spPr>
            <a:xfrm>
              <a:off x="5309152" y="2159665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</a:t>
              </a:r>
              <a:r>
                <a:rPr lang="fi-FI" sz="1200" u="sng" dirty="0" err="1">
                  <a:solidFill>
                    <a:schemeClr val="tx1"/>
                  </a:solidFill>
                </a:rPr>
                <a:t>Function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0E47FB35-DED3-4E59-8C5E-BD9A6A0E8D8C}"/>
                </a:ext>
              </a:extLst>
            </p:cNvPr>
            <p:cNvSpPr/>
            <p:nvPr/>
          </p:nvSpPr>
          <p:spPr>
            <a:xfrm rot="16200000">
              <a:off x="6514324" y="2322278"/>
              <a:ext cx="300847" cy="181360"/>
            </a:xfrm>
            <a:prstGeom prst="chevr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CDA38A-5023-4986-8AF5-4CFE2AD3369C}"/>
              </a:ext>
            </a:extLst>
          </p:cNvPr>
          <p:cNvGrpSpPr/>
          <p:nvPr/>
        </p:nvGrpSpPr>
        <p:grpSpPr>
          <a:xfrm>
            <a:off x="4185946" y="2488805"/>
            <a:ext cx="1573967" cy="1019331"/>
            <a:chOff x="457198" y="3571510"/>
            <a:chExt cx="1573967" cy="10193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818945-27C6-4BF5-8567-9B7BB0153254}"/>
                </a:ext>
              </a:extLst>
            </p:cNvPr>
            <p:cNvSpPr/>
            <p:nvPr/>
          </p:nvSpPr>
          <p:spPr>
            <a:xfrm>
              <a:off x="457198" y="3571510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Component&gt;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195212-16B0-452B-851A-78F92DBA9CA2}"/>
                </a:ext>
              </a:extLst>
            </p:cNvPr>
            <p:cNvGrpSpPr/>
            <p:nvPr/>
          </p:nvGrpSpPr>
          <p:grpSpPr>
            <a:xfrm>
              <a:off x="1665270" y="3670930"/>
              <a:ext cx="242330" cy="254000"/>
              <a:chOff x="7985125" y="1549400"/>
              <a:chExt cx="409575" cy="42929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69FDC7-BF52-490F-8E1B-7909BE5525F7}"/>
                  </a:ext>
                </a:extLst>
              </p:cNvPr>
              <p:cNvSpPr/>
              <p:nvPr/>
            </p:nvSpPr>
            <p:spPr>
              <a:xfrm>
                <a:off x="8070850" y="1549400"/>
                <a:ext cx="323850" cy="429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8C4DBF-74ED-4E45-970B-56E6657BEF1E}"/>
                  </a:ext>
                </a:extLst>
              </p:cNvPr>
              <p:cNvSpPr/>
              <p:nvPr/>
            </p:nvSpPr>
            <p:spPr>
              <a:xfrm>
                <a:off x="7985125" y="16256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0508A2-3479-4029-8CC2-8605684C6EC8}"/>
                  </a:ext>
                </a:extLst>
              </p:cNvPr>
              <p:cNvSpPr/>
              <p:nvPr/>
            </p:nvSpPr>
            <p:spPr>
              <a:xfrm>
                <a:off x="7985125" y="17780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2B74CB-D097-4398-AD77-4FCBBEFC47B0}"/>
              </a:ext>
            </a:extLst>
          </p:cNvPr>
          <p:cNvGrpSpPr/>
          <p:nvPr/>
        </p:nvGrpSpPr>
        <p:grpSpPr>
          <a:xfrm>
            <a:off x="2354682" y="4091850"/>
            <a:ext cx="1573970" cy="1019332"/>
            <a:chOff x="457198" y="3036445"/>
            <a:chExt cx="1573970" cy="1019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EFD3236-FDC9-4E40-A539-23D5BBD0B9A4}"/>
                </a:ext>
              </a:extLst>
            </p:cNvPr>
            <p:cNvSpPr/>
            <p:nvPr/>
          </p:nvSpPr>
          <p:spPr>
            <a:xfrm>
              <a:off x="457198" y="3036446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&lt;Data Object&gt;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F1D234D-B4F9-4A12-A385-5606AC49474A}"/>
                </a:ext>
              </a:extLst>
            </p:cNvPr>
            <p:cNvSpPr/>
            <p:nvPr/>
          </p:nvSpPr>
          <p:spPr>
            <a:xfrm>
              <a:off x="457201" y="3036445"/>
              <a:ext cx="1573967" cy="3046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F6B4DA0-7370-4C1B-9CC9-79D9506F3131}"/>
              </a:ext>
            </a:extLst>
          </p:cNvPr>
          <p:cNvGrpSpPr/>
          <p:nvPr/>
        </p:nvGrpSpPr>
        <p:grpSpPr>
          <a:xfrm>
            <a:off x="6017207" y="2488806"/>
            <a:ext cx="1573967" cy="1019331"/>
            <a:chOff x="4460682" y="1593642"/>
            <a:chExt cx="1573967" cy="1019331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2330815-F906-4E2C-AE52-A98D194323E0}"/>
                </a:ext>
              </a:extLst>
            </p:cNvPr>
            <p:cNvSpPr/>
            <p:nvPr/>
          </p:nvSpPr>
          <p:spPr>
            <a:xfrm>
              <a:off x="4460682" y="1593642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</a:t>
              </a:r>
              <a:r>
                <a:rPr lang="fi-FI" sz="1200" u="sng" dirty="0" err="1">
                  <a:solidFill>
                    <a:schemeClr val="tx1"/>
                  </a:solidFill>
                </a:rPr>
                <a:t>Process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86529D82-16F5-4F1C-9FE5-EC61DF579746}"/>
                </a:ext>
              </a:extLst>
            </p:cNvPr>
            <p:cNvSpPr/>
            <p:nvPr/>
          </p:nvSpPr>
          <p:spPr>
            <a:xfrm>
              <a:off x="5546360" y="1705130"/>
              <a:ext cx="397240" cy="322290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80" name="Title 79">
            <a:extLst>
              <a:ext uri="{FF2B5EF4-FFF2-40B4-BE49-F238E27FC236}">
                <a16:creationId xmlns:a16="http://schemas.microsoft.com/office/drawing/2014/main" id="{98E8F024-562A-4FF7-8B5D-61236743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Application </a:t>
            </a:r>
            <a:r>
              <a:rPr lang="fi-FI" dirty="0" err="1"/>
              <a:t>layer</a:t>
            </a:r>
            <a:r>
              <a:rPr lang="fi-FI" dirty="0"/>
              <a:t> </a:t>
            </a:r>
            <a:r>
              <a:rPr lang="fi-FI" dirty="0" err="1"/>
              <a:t>elements</a:t>
            </a:r>
            <a:endParaRPr lang="fi-FI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36F75F-FE3D-4E3F-AC66-C8384DE2B94A}"/>
              </a:ext>
            </a:extLst>
          </p:cNvPr>
          <p:cNvGrpSpPr/>
          <p:nvPr/>
        </p:nvGrpSpPr>
        <p:grpSpPr>
          <a:xfrm>
            <a:off x="2354685" y="2479927"/>
            <a:ext cx="1573967" cy="1019331"/>
            <a:chOff x="2484620" y="1593642"/>
            <a:chExt cx="1573967" cy="1019331"/>
          </a:xfrm>
        </p:grpSpPr>
        <p:sp>
          <p:nvSpPr>
            <p:cNvPr id="23" name="Flowchart: Terminator 22">
              <a:extLst>
                <a:ext uri="{FF2B5EF4-FFF2-40B4-BE49-F238E27FC236}">
                  <a16:creationId xmlns:a16="http://schemas.microsoft.com/office/drawing/2014/main" id="{7A925C30-E702-4614-B1EA-D71E3FD6C4EE}"/>
                </a:ext>
              </a:extLst>
            </p:cNvPr>
            <p:cNvSpPr/>
            <p:nvPr/>
          </p:nvSpPr>
          <p:spPr>
            <a:xfrm>
              <a:off x="3518939" y="1716372"/>
              <a:ext cx="419725" cy="262329"/>
            </a:xfrm>
            <a:prstGeom prst="flowChartTermina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3B8319C-1D3B-401B-ACD6-A2837DF28D3F}"/>
                </a:ext>
              </a:extLst>
            </p:cNvPr>
            <p:cNvSpPr/>
            <p:nvPr/>
          </p:nvSpPr>
          <p:spPr>
            <a:xfrm>
              <a:off x="2484620" y="1593642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Service&gt;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0D8EB-D046-4E05-A310-BE04656E28FF}"/>
              </a:ext>
            </a:extLst>
          </p:cNvPr>
          <p:cNvGrpSpPr/>
          <p:nvPr/>
        </p:nvGrpSpPr>
        <p:grpSpPr>
          <a:xfrm>
            <a:off x="4185946" y="4091850"/>
            <a:ext cx="1573967" cy="1019331"/>
            <a:chOff x="7578729" y="4210936"/>
            <a:chExt cx="1573967" cy="10193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D87EFF-66BE-46E7-B746-6E28186CEC4A}"/>
                </a:ext>
              </a:extLst>
            </p:cNvPr>
            <p:cNvSpPr/>
            <p:nvPr/>
          </p:nvSpPr>
          <p:spPr>
            <a:xfrm>
              <a:off x="7578729" y="4210936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</a:t>
              </a:r>
              <a:r>
                <a:rPr lang="fi-FI" sz="1200" u="sng" dirty="0" err="1">
                  <a:solidFill>
                    <a:schemeClr val="tx1"/>
                  </a:solidFill>
                </a:rPr>
                <a:t>interface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D9AB5C4-97F2-4A41-BC43-C01A789C86E8}"/>
                </a:ext>
              </a:extLst>
            </p:cNvPr>
            <p:cNvGrpSpPr/>
            <p:nvPr/>
          </p:nvGrpSpPr>
          <p:grpSpPr>
            <a:xfrm>
              <a:off x="8610462" y="4323098"/>
              <a:ext cx="437379" cy="267206"/>
              <a:chOff x="8610462" y="4323098"/>
              <a:chExt cx="437379" cy="26720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0E7586E-3EB7-435C-A8C0-E661EFFD0FC3}"/>
                  </a:ext>
                </a:extLst>
              </p:cNvPr>
              <p:cNvSpPr/>
              <p:nvPr/>
            </p:nvSpPr>
            <p:spPr>
              <a:xfrm>
                <a:off x="8753477" y="4323098"/>
                <a:ext cx="294364" cy="26720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EF41F44-7A7B-4B2C-8F39-DABE7B750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462" y="4475873"/>
                <a:ext cx="1646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362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392508-A482-4D16-B835-F9029C012AA1}"/>
              </a:ext>
            </a:extLst>
          </p:cNvPr>
          <p:cNvGrpSpPr/>
          <p:nvPr/>
        </p:nvGrpSpPr>
        <p:grpSpPr>
          <a:xfrm>
            <a:off x="6793742" y="2692526"/>
            <a:ext cx="1573967" cy="1019331"/>
            <a:chOff x="5309152" y="2159665"/>
            <a:chExt cx="1573967" cy="101933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C05120E-1D78-4424-89DA-B06950E46A1C}"/>
                </a:ext>
              </a:extLst>
            </p:cNvPr>
            <p:cNvSpPr/>
            <p:nvPr/>
          </p:nvSpPr>
          <p:spPr>
            <a:xfrm>
              <a:off x="5309152" y="2159665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</a:t>
              </a:r>
              <a:r>
                <a:rPr lang="fi-FI" sz="1200" u="sng" dirty="0" err="1">
                  <a:solidFill>
                    <a:schemeClr val="tx1"/>
                  </a:solidFill>
                </a:rPr>
                <a:t>Function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29C4F184-76EB-42A1-8D87-DD8BE94365D2}"/>
                </a:ext>
              </a:extLst>
            </p:cNvPr>
            <p:cNvSpPr/>
            <p:nvPr/>
          </p:nvSpPr>
          <p:spPr>
            <a:xfrm rot="16200000">
              <a:off x="6514324" y="2322278"/>
              <a:ext cx="300847" cy="181360"/>
            </a:xfrm>
            <a:prstGeom prst="chevr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597ED0-244C-4932-87CC-E9D0970539ED}"/>
              </a:ext>
            </a:extLst>
          </p:cNvPr>
          <p:cNvGrpSpPr/>
          <p:nvPr/>
        </p:nvGrpSpPr>
        <p:grpSpPr>
          <a:xfrm>
            <a:off x="4578225" y="4377801"/>
            <a:ext cx="1573967" cy="1019331"/>
            <a:chOff x="457198" y="3571510"/>
            <a:chExt cx="1573967" cy="10193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65AA9C-E161-47E3-A8BE-EDBC885205FE}"/>
                </a:ext>
              </a:extLst>
            </p:cNvPr>
            <p:cNvSpPr/>
            <p:nvPr/>
          </p:nvSpPr>
          <p:spPr>
            <a:xfrm>
              <a:off x="457198" y="3571510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Component&gt;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0F26FAE-7A95-4D89-8843-102A2B71AB7D}"/>
                </a:ext>
              </a:extLst>
            </p:cNvPr>
            <p:cNvGrpSpPr/>
            <p:nvPr/>
          </p:nvGrpSpPr>
          <p:grpSpPr>
            <a:xfrm>
              <a:off x="1665270" y="3670930"/>
              <a:ext cx="242330" cy="254000"/>
              <a:chOff x="7985125" y="1549400"/>
              <a:chExt cx="409575" cy="42929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D7941A1-000A-496C-8B09-08E904FB946E}"/>
                  </a:ext>
                </a:extLst>
              </p:cNvPr>
              <p:cNvSpPr/>
              <p:nvPr/>
            </p:nvSpPr>
            <p:spPr>
              <a:xfrm>
                <a:off x="8070850" y="1549400"/>
                <a:ext cx="323850" cy="429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931C1A-21ED-46F6-B02D-D1D931074105}"/>
                  </a:ext>
                </a:extLst>
              </p:cNvPr>
              <p:cNvSpPr/>
              <p:nvPr/>
            </p:nvSpPr>
            <p:spPr>
              <a:xfrm>
                <a:off x="7985125" y="16256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C26BA8-1856-43E4-93AE-53E2C4A6EAFE}"/>
                  </a:ext>
                </a:extLst>
              </p:cNvPr>
              <p:cNvSpPr/>
              <p:nvPr/>
            </p:nvSpPr>
            <p:spPr>
              <a:xfrm>
                <a:off x="7985125" y="17780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0E57F-A400-4EDD-AE49-E58A5BC7BC1E}"/>
              </a:ext>
            </a:extLst>
          </p:cNvPr>
          <p:cNvGrpSpPr/>
          <p:nvPr/>
        </p:nvGrpSpPr>
        <p:grpSpPr>
          <a:xfrm>
            <a:off x="6789834" y="1017681"/>
            <a:ext cx="1573970" cy="1019332"/>
            <a:chOff x="457198" y="3036445"/>
            <a:chExt cx="1573970" cy="10193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1C8F2A-83F7-449F-9540-58DCD7962BD8}"/>
                </a:ext>
              </a:extLst>
            </p:cNvPr>
            <p:cNvSpPr/>
            <p:nvPr/>
          </p:nvSpPr>
          <p:spPr>
            <a:xfrm>
              <a:off x="457198" y="3036446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&lt;Data Object&gt;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4F414-A549-4757-95C0-02C388E12817}"/>
                </a:ext>
              </a:extLst>
            </p:cNvPr>
            <p:cNvSpPr/>
            <p:nvPr/>
          </p:nvSpPr>
          <p:spPr>
            <a:xfrm>
              <a:off x="457201" y="3036445"/>
              <a:ext cx="1573967" cy="3046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B37EA7D-843B-4AD1-962D-09429B923C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62920" y="2369859"/>
            <a:ext cx="591878" cy="127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9E8CE9C-E11D-48F5-AE60-B659C4F76100}"/>
              </a:ext>
            </a:extLst>
          </p:cNvPr>
          <p:cNvSpPr/>
          <p:nvPr/>
        </p:nvSpPr>
        <p:spPr>
          <a:xfrm>
            <a:off x="5263609" y="2080270"/>
            <a:ext cx="203200" cy="299924"/>
          </a:xfrm>
          <a:prstGeom prst="triangle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C46166A-99C8-4B06-9F64-FF4229DACADA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5015698" y="4028290"/>
            <a:ext cx="692672" cy="63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49A7F58-9C8F-4D6A-A397-D6D62661341E}"/>
              </a:ext>
            </a:extLst>
          </p:cNvPr>
          <p:cNvSpPr/>
          <p:nvPr/>
        </p:nvSpPr>
        <p:spPr>
          <a:xfrm>
            <a:off x="5250909" y="3744908"/>
            <a:ext cx="203200" cy="299924"/>
          </a:xfrm>
          <a:prstGeom prst="triangle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B86D5E2-4629-4E30-B380-8A9F3993F451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6152192" y="1527348"/>
            <a:ext cx="637642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150C99-6E0A-41EE-B091-F1CFFAB4CA3D}"/>
              </a:ext>
            </a:extLst>
          </p:cNvPr>
          <p:cNvGrpSpPr/>
          <p:nvPr/>
        </p:nvGrpSpPr>
        <p:grpSpPr>
          <a:xfrm>
            <a:off x="4578225" y="1017682"/>
            <a:ext cx="1573967" cy="1019331"/>
            <a:chOff x="4460682" y="1593642"/>
            <a:chExt cx="1573967" cy="1019331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AB853D1-6C9B-40FF-9D79-4D8C8F2B8D59}"/>
                </a:ext>
              </a:extLst>
            </p:cNvPr>
            <p:cNvSpPr/>
            <p:nvPr/>
          </p:nvSpPr>
          <p:spPr>
            <a:xfrm>
              <a:off x="4460682" y="1593642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</a:t>
              </a:r>
              <a:r>
                <a:rPr lang="fi-FI" sz="1200" u="sng" dirty="0" err="1">
                  <a:solidFill>
                    <a:schemeClr val="tx1"/>
                  </a:solidFill>
                </a:rPr>
                <a:t>Process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597441BD-A711-4FC3-84D5-5A54642894FC}"/>
                </a:ext>
              </a:extLst>
            </p:cNvPr>
            <p:cNvSpPr/>
            <p:nvPr/>
          </p:nvSpPr>
          <p:spPr>
            <a:xfrm>
              <a:off x="5546360" y="1705130"/>
              <a:ext cx="397240" cy="322290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1CE0CC-0A8E-48AD-A8CC-CEA6F095204A}"/>
              </a:ext>
            </a:extLst>
          </p:cNvPr>
          <p:cNvGrpSpPr/>
          <p:nvPr/>
        </p:nvGrpSpPr>
        <p:grpSpPr>
          <a:xfrm>
            <a:off x="4578225" y="2698047"/>
            <a:ext cx="1573967" cy="1019331"/>
            <a:chOff x="2484620" y="1593642"/>
            <a:chExt cx="1573967" cy="1019331"/>
          </a:xfrm>
        </p:grpSpPr>
        <p:sp>
          <p:nvSpPr>
            <p:cNvPr id="41" name="Flowchart: Terminator 40">
              <a:extLst>
                <a:ext uri="{FF2B5EF4-FFF2-40B4-BE49-F238E27FC236}">
                  <a16:creationId xmlns:a16="http://schemas.microsoft.com/office/drawing/2014/main" id="{6D816372-C20D-4EFF-A0EB-71EC7CE5C448}"/>
                </a:ext>
              </a:extLst>
            </p:cNvPr>
            <p:cNvSpPr/>
            <p:nvPr/>
          </p:nvSpPr>
          <p:spPr>
            <a:xfrm>
              <a:off x="3518939" y="1716372"/>
              <a:ext cx="419725" cy="262329"/>
            </a:xfrm>
            <a:prstGeom prst="flowChartTermina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E84FBAE-5B2E-46A3-AD51-B598B2D9E1D8}"/>
                </a:ext>
              </a:extLst>
            </p:cNvPr>
            <p:cNvSpPr/>
            <p:nvPr/>
          </p:nvSpPr>
          <p:spPr>
            <a:xfrm>
              <a:off x="2484620" y="1593642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Service&gt;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B022EA-6FAB-4207-8A4B-EB14C3DEF2B0}"/>
              </a:ext>
            </a:extLst>
          </p:cNvPr>
          <p:cNvGrpSpPr/>
          <p:nvPr/>
        </p:nvGrpSpPr>
        <p:grpSpPr>
          <a:xfrm>
            <a:off x="2191915" y="4375343"/>
            <a:ext cx="1573967" cy="1019331"/>
            <a:chOff x="7578729" y="4210936"/>
            <a:chExt cx="1573967" cy="10193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E5A62C-FF95-422A-9E23-8AFE54E71FF8}"/>
                </a:ext>
              </a:extLst>
            </p:cNvPr>
            <p:cNvSpPr/>
            <p:nvPr/>
          </p:nvSpPr>
          <p:spPr>
            <a:xfrm>
              <a:off x="7578729" y="4210936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&lt;Technology </a:t>
              </a:r>
              <a:r>
                <a:rPr lang="fi-FI" sz="1200" u="sng" dirty="0" err="1">
                  <a:solidFill>
                    <a:schemeClr val="tx1"/>
                  </a:solidFill>
                </a:rPr>
                <a:t>interface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1E0E483-01B9-4875-BF15-6DAE312B8884}"/>
                </a:ext>
              </a:extLst>
            </p:cNvPr>
            <p:cNvGrpSpPr/>
            <p:nvPr/>
          </p:nvGrpSpPr>
          <p:grpSpPr>
            <a:xfrm>
              <a:off x="8610462" y="4323098"/>
              <a:ext cx="437379" cy="267206"/>
              <a:chOff x="8610462" y="4323098"/>
              <a:chExt cx="437379" cy="2672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076AB59-3002-4342-BF61-177F0A80AFC5}"/>
                  </a:ext>
                </a:extLst>
              </p:cNvPr>
              <p:cNvSpPr/>
              <p:nvPr/>
            </p:nvSpPr>
            <p:spPr>
              <a:xfrm>
                <a:off x="8753477" y="4323098"/>
                <a:ext cx="294364" cy="26720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BF6F133-B32D-45ED-BBC3-EB6FC9777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462" y="4475873"/>
                <a:ext cx="1646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1D8C09-99AE-42A7-AB14-770E258817C4}"/>
              </a:ext>
            </a:extLst>
          </p:cNvPr>
          <p:cNvCxnSpPr>
            <a:cxnSpLocks/>
            <a:stCxn id="7" idx="1"/>
            <a:endCxn id="28" idx="3"/>
          </p:cNvCxnSpPr>
          <p:nvPr/>
        </p:nvCxnSpPr>
        <p:spPr>
          <a:xfrm rot="10800000">
            <a:off x="3765883" y="4885009"/>
            <a:ext cx="812343" cy="24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1D63F5-6172-4FA8-B61F-87F7B1164BB5}"/>
              </a:ext>
            </a:extLst>
          </p:cNvPr>
          <p:cNvGrpSpPr/>
          <p:nvPr/>
        </p:nvGrpSpPr>
        <p:grpSpPr>
          <a:xfrm>
            <a:off x="2191914" y="2692525"/>
            <a:ext cx="1573967" cy="1019331"/>
            <a:chOff x="5309152" y="2159665"/>
            <a:chExt cx="1573967" cy="101933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977AAA8-6585-447C-B79E-924087A4E870}"/>
                </a:ext>
              </a:extLst>
            </p:cNvPr>
            <p:cNvSpPr/>
            <p:nvPr/>
          </p:nvSpPr>
          <p:spPr>
            <a:xfrm>
              <a:off x="5309152" y="2159665"/>
              <a:ext cx="1573967" cy="10193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</a:t>
              </a:r>
              <a:r>
                <a:rPr lang="fi-FI" sz="1200" u="sng" dirty="0" err="1">
                  <a:solidFill>
                    <a:schemeClr val="tx1"/>
                  </a:solidFill>
                </a:rPr>
                <a:t>Function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9A6F6B03-D8E3-4878-B3AE-F07A7BD00916}"/>
                </a:ext>
              </a:extLst>
            </p:cNvPr>
            <p:cNvSpPr/>
            <p:nvPr/>
          </p:nvSpPr>
          <p:spPr>
            <a:xfrm rot="16200000">
              <a:off x="6514324" y="2322278"/>
              <a:ext cx="300847" cy="181360"/>
            </a:xfrm>
            <a:prstGeom prst="chevr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D61E264-C669-464C-A89C-CB7504329A08}"/>
              </a:ext>
            </a:extLst>
          </p:cNvPr>
          <p:cNvCxnSpPr>
            <a:cxnSpLocks/>
            <a:stCxn id="42" idx="3"/>
            <a:endCxn id="4" idx="1"/>
          </p:cNvCxnSpPr>
          <p:nvPr/>
        </p:nvCxnSpPr>
        <p:spPr>
          <a:xfrm flipV="1">
            <a:off x="6152192" y="3202192"/>
            <a:ext cx="641550" cy="55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7D0A4EC-58A3-47F4-AA3B-E56DAB847084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3765881" y="3202191"/>
            <a:ext cx="812344" cy="552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F9A793E-E9AE-43C9-9455-2DDD86BBFC24}"/>
              </a:ext>
            </a:extLst>
          </p:cNvPr>
          <p:cNvCxnSpPr>
            <a:cxnSpLocks/>
            <a:stCxn id="4" idx="0"/>
            <a:endCxn id="13" idx="2"/>
          </p:cNvCxnSpPr>
          <p:nvPr/>
        </p:nvCxnSpPr>
        <p:spPr>
          <a:xfrm rot="16200000" flipV="1">
            <a:off x="7251016" y="2362816"/>
            <a:ext cx="655513" cy="390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1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DF2D-0606-471A-B615-8F6D23D1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Technology </a:t>
            </a:r>
            <a:r>
              <a:rPr lang="fi-FI" dirty="0" err="1"/>
              <a:t>layer</a:t>
            </a:r>
            <a:r>
              <a:rPr lang="fi-FI" dirty="0"/>
              <a:t> </a:t>
            </a:r>
            <a:r>
              <a:rPr lang="fi-FI" dirty="0" err="1"/>
              <a:t>elements</a:t>
            </a:r>
            <a:endParaRPr lang="fi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6E4E6D-4C3C-4C16-9D9A-207DDD656144}"/>
              </a:ext>
            </a:extLst>
          </p:cNvPr>
          <p:cNvGrpSpPr/>
          <p:nvPr/>
        </p:nvGrpSpPr>
        <p:grpSpPr>
          <a:xfrm>
            <a:off x="5476071" y="2696573"/>
            <a:ext cx="1573967" cy="1019331"/>
            <a:chOff x="2375733" y="3551734"/>
            <a:chExt cx="1573967" cy="10193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FAFB7E-5740-463D-8E18-E119C2E9FCC1}"/>
                </a:ext>
              </a:extLst>
            </p:cNvPr>
            <p:cNvSpPr/>
            <p:nvPr/>
          </p:nvSpPr>
          <p:spPr>
            <a:xfrm>
              <a:off x="2375733" y="3551734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</a:t>
              </a:r>
              <a:r>
                <a:rPr lang="fi-FI" sz="1200" u="sng" dirty="0" err="1">
                  <a:solidFill>
                    <a:schemeClr val="tx1"/>
                  </a:solidFill>
                </a:rPr>
                <a:t>Location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E564261A-00B8-4A9B-95BD-98015ABE70D2}"/>
                </a:ext>
              </a:extLst>
            </p:cNvPr>
            <p:cNvSpPr/>
            <p:nvPr/>
          </p:nvSpPr>
          <p:spPr>
            <a:xfrm rot="8163643">
              <a:off x="3630228" y="3669062"/>
              <a:ext cx="193648" cy="196747"/>
            </a:xfrm>
            <a:prstGeom prst="teardrop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D54A12-4F7A-4BC1-AA03-7358BBC6C12B}"/>
              </a:ext>
            </a:extLst>
          </p:cNvPr>
          <p:cNvGrpSpPr/>
          <p:nvPr/>
        </p:nvGrpSpPr>
        <p:grpSpPr>
          <a:xfrm>
            <a:off x="3745220" y="2696575"/>
            <a:ext cx="1573967" cy="1019331"/>
            <a:chOff x="6212803" y="3551733"/>
            <a:chExt cx="1573967" cy="10193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5885AB-3E8E-49E0-983C-A35AA88609B7}"/>
                </a:ext>
              </a:extLst>
            </p:cNvPr>
            <p:cNvSpPr/>
            <p:nvPr/>
          </p:nvSpPr>
          <p:spPr>
            <a:xfrm>
              <a:off x="6212803" y="3551733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&lt;Technology&gt;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40C2B9-78B0-4878-A562-A1D0441679AC}"/>
                </a:ext>
              </a:extLst>
            </p:cNvPr>
            <p:cNvGrpSpPr/>
            <p:nvPr/>
          </p:nvGrpSpPr>
          <p:grpSpPr>
            <a:xfrm>
              <a:off x="7335085" y="3661306"/>
              <a:ext cx="310315" cy="334236"/>
              <a:chOff x="7335085" y="3661306"/>
              <a:chExt cx="310315" cy="334236"/>
            </a:xfrm>
          </p:grpSpPr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7D390907-4C86-44E3-A707-4688D55548AA}"/>
                  </a:ext>
                </a:extLst>
              </p:cNvPr>
              <p:cNvSpPr/>
              <p:nvPr/>
            </p:nvSpPr>
            <p:spPr>
              <a:xfrm>
                <a:off x="7391400" y="3661306"/>
                <a:ext cx="254000" cy="273248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CDB00A29-D7F4-4BE8-8E5E-B8345FE97BAE}"/>
                  </a:ext>
                </a:extLst>
              </p:cNvPr>
              <p:cNvSpPr/>
              <p:nvPr/>
            </p:nvSpPr>
            <p:spPr>
              <a:xfrm>
                <a:off x="7335085" y="3722294"/>
                <a:ext cx="254000" cy="273248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B20BBC-3773-4903-8D78-BD5555FDE22F}"/>
              </a:ext>
            </a:extLst>
          </p:cNvPr>
          <p:cNvGrpSpPr/>
          <p:nvPr/>
        </p:nvGrpSpPr>
        <p:grpSpPr>
          <a:xfrm>
            <a:off x="2033346" y="2696574"/>
            <a:ext cx="1573967" cy="1019331"/>
            <a:chOff x="4384836" y="3574807"/>
            <a:chExt cx="1573967" cy="1019331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B90F1F47-1BAF-4176-A746-010746BAC75D}"/>
                </a:ext>
              </a:extLst>
            </p:cNvPr>
            <p:cNvSpPr/>
            <p:nvPr/>
          </p:nvSpPr>
          <p:spPr>
            <a:xfrm>
              <a:off x="5551201" y="3667854"/>
              <a:ext cx="264310" cy="26670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D5147-70C1-4B3A-8A21-2594744FBF43}"/>
                </a:ext>
              </a:extLst>
            </p:cNvPr>
            <p:cNvSpPr/>
            <p:nvPr/>
          </p:nvSpPr>
          <p:spPr>
            <a:xfrm>
              <a:off x="4384836" y="3574807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</a:t>
              </a:r>
              <a:r>
                <a:rPr lang="fi-FI" sz="1200" u="sng" dirty="0" err="1">
                  <a:solidFill>
                    <a:schemeClr val="tx1"/>
                  </a:solidFill>
                </a:rPr>
                <a:t>Node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F684A9-8A99-40D4-97C9-8B8612DBC7FD}"/>
              </a:ext>
            </a:extLst>
          </p:cNvPr>
          <p:cNvGrpSpPr/>
          <p:nvPr/>
        </p:nvGrpSpPr>
        <p:grpSpPr>
          <a:xfrm>
            <a:off x="7210241" y="2696572"/>
            <a:ext cx="1573967" cy="1019331"/>
            <a:chOff x="7578729" y="4210936"/>
            <a:chExt cx="1573967" cy="10193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D576B3-337F-4A2D-8EB9-B3D1B66C0AE4}"/>
                </a:ext>
              </a:extLst>
            </p:cNvPr>
            <p:cNvSpPr/>
            <p:nvPr/>
          </p:nvSpPr>
          <p:spPr>
            <a:xfrm>
              <a:off x="7578729" y="4210936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&lt;Technology </a:t>
              </a:r>
              <a:r>
                <a:rPr lang="fi-FI" sz="1200" u="sng" dirty="0" err="1">
                  <a:solidFill>
                    <a:schemeClr val="tx1"/>
                  </a:solidFill>
                </a:rPr>
                <a:t>interface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E43B6E-FECA-4C81-8D65-BFC0D14E7D80}"/>
                </a:ext>
              </a:extLst>
            </p:cNvPr>
            <p:cNvGrpSpPr/>
            <p:nvPr/>
          </p:nvGrpSpPr>
          <p:grpSpPr>
            <a:xfrm>
              <a:off x="8610462" y="4323098"/>
              <a:ext cx="437379" cy="267206"/>
              <a:chOff x="8610462" y="4323098"/>
              <a:chExt cx="437379" cy="26720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1405CD3-27F1-4C19-82D8-0C1FBC6925D1}"/>
                  </a:ext>
                </a:extLst>
              </p:cNvPr>
              <p:cNvSpPr/>
              <p:nvPr/>
            </p:nvSpPr>
            <p:spPr>
              <a:xfrm>
                <a:off x="8753477" y="4323098"/>
                <a:ext cx="294364" cy="26720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C436A01-3042-46E9-9396-B25F1A51E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462" y="4475873"/>
                <a:ext cx="1646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0493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ECDA38A-5023-4986-8AF5-4CFE2AD3369C}"/>
              </a:ext>
            </a:extLst>
          </p:cNvPr>
          <p:cNvGrpSpPr/>
          <p:nvPr/>
        </p:nvGrpSpPr>
        <p:grpSpPr>
          <a:xfrm>
            <a:off x="2144450" y="700529"/>
            <a:ext cx="1573967" cy="1019331"/>
            <a:chOff x="457198" y="3571510"/>
            <a:chExt cx="1573967" cy="10193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818945-27C6-4BF5-8567-9B7BB0153254}"/>
                </a:ext>
              </a:extLst>
            </p:cNvPr>
            <p:cNvSpPr/>
            <p:nvPr/>
          </p:nvSpPr>
          <p:spPr>
            <a:xfrm>
              <a:off x="457198" y="3571510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Component&gt;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195212-16B0-452B-851A-78F92DBA9CA2}"/>
                </a:ext>
              </a:extLst>
            </p:cNvPr>
            <p:cNvGrpSpPr/>
            <p:nvPr/>
          </p:nvGrpSpPr>
          <p:grpSpPr>
            <a:xfrm>
              <a:off x="1665270" y="3670930"/>
              <a:ext cx="242330" cy="254000"/>
              <a:chOff x="7985125" y="1549400"/>
              <a:chExt cx="409575" cy="42929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69FDC7-BF52-490F-8E1B-7909BE5525F7}"/>
                  </a:ext>
                </a:extLst>
              </p:cNvPr>
              <p:cNvSpPr/>
              <p:nvPr/>
            </p:nvSpPr>
            <p:spPr>
              <a:xfrm>
                <a:off x="8070850" y="1549400"/>
                <a:ext cx="323850" cy="429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8C4DBF-74ED-4E45-970B-56E6657BEF1E}"/>
                  </a:ext>
                </a:extLst>
              </p:cNvPr>
              <p:cNvSpPr/>
              <p:nvPr/>
            </p:nvSpPr>
            <p:spPr>
              <a:xfrm>
                <a:off x="7985125" y="16256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0508A2-3479-4029-8CC2-8605684C6EC8}"/>
                  </a:ext>
                </a:extLst>
              </p:cNvPr>
              <p:cNvSpPr/>
              <p:nvPr/>
            </p:nvSpPr>
            <p:spPr>
              <a:xfrm>
                <a:off x="7985125" y="17780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3AC607-776B-47FC-9B7C-65A560379546}"/>
              </a:ext>
            </a:extLst>
          </p:cNvPr>
          <p:cNvGrpSpPr/>
          <p:nvPr/>
        </p:nvGrpSpPr>
        <p:grpSpPr>
          <a:xfrm>
            <a:off x="2138305" y="2622545"/>
            <a:ext cx="1573967" cy="1019331"/>
            <a:chOff x="4384836" y="3574807"/>
            <a:chExt cx="1573967" cy="1019331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11585C8F-A098-42BF-969F-6394B7F63D26}"/>
                </a:ext>
              </a:extLst>
            </p:cNvPr>
            <p:cNvSpPr/>
            <p:nvPr/>
          </p:nvSpPr>
          <p:spPr>
            <a:xfrm>
              <a:off x="5551201" y="3667854"/>
              <a:ext cx="264310" cy="26670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7E6DE2-F67A-4605-B46B-22B38A37E8A2}"/>
                </a:ext>
              </a:extLst>
            </p:cNvPr>
            <p:cNvSpPr/>
            <p:nvPr/>
          </p:nvSpPr>
          <p:spPr>
            <a:xfrm>
              <a:off x="4384836" y="3574807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</a:t>
              </a:r>
              <a:r>
                <a:rPr lang="fi-FI" sz="1200" u="sng" dirty="0" err="1">
                  <a:solidFill>
                    <a:schemeClr val="tx1"/>
                  </a:solidFill>
                </a:rPr>
                <a:t>Node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AA4C1E-6571-4F65-B3E3-26A254C97BEC}"/>
              </a:ext>
            </a:extLst>
          </p:cNvPr>
          <p:cNvGrpSpPr/>
          <p:nvPr/>
        </p:nvGrpSpPr>
        <p:grpSpPr>
          <a:xfrm>
            <a:off x="2138304" y="4537715"/>
            <a:ext cx="1573967" cy="1019331"/>
            <a:chOff x="2375733" y="3551734"/>
            <a:chExt cx="1573967" cy="101933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1A93D0-36B4-4B4A-84CC-8DC0F4270304}"/>
                </a:ext>
              </a:extLst>
            </p:cNvPr>
            <p:cNvSpPr/>
            <p:nvPr/>
          </p:nvSpPr>
          <p:spPr>
            <a:xfrm>
              <a:off x="2375733" y="3551734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</a:t>
              </a:r>
              <a:r>
                <a:rPr lang="fi-FI" sz="1200" u="sng" dirty="0" err="1">
                  <a:solidFill>
                    <a:schemeClr val="tx1"/>
                  </a:solidFill>
                </a:rPr>
                <a:t>Location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id="{D8461088-FAD6-4DEF-83A4-A660602A29EB}"/>
                </a:ext>
              </a:extLst>
            </p:cNvPr>
            <p:cNvSpPr/>
            <p:nvPr/>
          </p:nvSpPr>
          <p:spPr>
            <a:xfrm rot="8163643">
              <a:off x="3630228" y="3669062"/>
              <a:ext cx="193648" cy="196747"/>
            </a:xfrm>
            <a:prstGeom prst="teardrop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83F491D-79A8-4032-A9A7-B29F9001AA1A}"/>
              </a:ext>
            </a:extLst>
          </p:cNvPr>
          <p:cNvSpPr/>
          <p:nvPr/>
        </p:nvSpPr>
        <p:spPr>
          <a:xfrm>
            <a:off x="1789345" y="3896513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</a:t>
            </a:r>
            <a:r>
              <a:rPr lang="fi-FI" sz="1050" u="sng" dirty="0" err="1">
                <a:solidFill>
                  <a:schemeClr val="tx1"/>
                </a:solidFill>
              </a:rPr>
              <a:t>agregation</a:t>
            </a:r>
            <a:r>
              <a:rPr lang="fi-FI" sz="1050" u="sng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FBA811-3B39-4282-BA13-6701C7A9CA16}"/>
              </a:ext>
            </a:extLst>
          </p:cNvPr>
          <p:cNvGrpSpPr/>
          <p:nvPr/>
        </p:nvGrpSpPr>
        <p:grpSpPr>
          <a:xfrm>
            <a:off x="2811405" y="3641876"/>
            <a:ext cx="227763" cy="895839"/>
            <a:chOff x="2811405" y="3641876"/>
            <a:chExt cx="227763" cy="895839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08DD8577-754D-4E14-BF14-6F92176FE7DE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rot="5400000">
              <a:off x="2477370" y="4089795"/>
              <a:ext cx="895839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8DB39FCA-746B-4875-AC9A-FC5C5D095C18}"/>
                </a:ext>
              </a:extLst>
            </p:cNvPr>
            <p:cNvSpPr/>
            <p:nvPr/>
          </p:nvSpPr>
          <p:spPr>
            <a:xfrm>
              <a:off x="2811405" y="4120607"/>
              <a:ext cx="227763" cy="417108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u="sng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C7824EC-6118-4B3A-89DF-A521DC8DF415}"/>
              </a:ext>
            </a:extLst>
          </p:cNvPr>
          <p:cNvSpPr/>
          <p:nvPr/>
        </p:nvSpPr>
        <p:spPr>
          <a:xfrm>
            <a:off x="1872327" y="2077984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</a:t>
            </a:r>
            <a:r>
              <a:rPr lang="fi-FI" sz="1050" u="sng" dirty="0" err="1">
                <a:solidFill>
                  <a:schemeClr val="tx1"/>
                </a:solidFill>
              </a:rPr>
              <a:t>serving</a:t>
            </a:r>
            <a:r>
              <a:rPr lang="fi-FI" sz="1050" u="sng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C1F50AE-CBBB-40B8-A21E-06B2058F4215}"/>
              </a:ext>
            </a:extLst>
          </p:cNvPr>
          <p:cNvCxnSpPr>
            <a:cxnSpLocks/>
            <a:stCxn id="24" idx="0"/>
            <a:endCxn id="17" idx="2"/>
          </p:cNvCxnSpPr>
          <p:nvPr/>
        </p:nvCxnSpPr>
        <p:spPr>
          <a:xfrm rot="5400000" flipH="1" flipV="1">
            <a:off x="2477019" y="2168131"/>
            <a:ext cx="902685" cy="61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843688-5322-45DE-A3F1-B341393E0392}"/>
              </a:ext>
            </a:extLst>
          </p:cNvPr>
          <p:cNvGrpSpPr/>
          <p:nvPr/>
        </p:nvGrpSpPr>
        <p:grpSpPr>
          <a:xfrm>
            <a:off x="4662034" y="700529"/>
            <a:ext cx="1573967" cy="1019331"/>
            <a:chOff x="7578729" y="4210936"/>
            <a:chExt cx="1573967" cy="10193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B790E8-8A18-4E5A-BE2D-96F216CE5A97}"/>
                </a:ext>
              </a:extLst>
            </p:cNvPr>
            <p:cNvSpPr/>
            <p:nvPr/>
          </p:nvSpPr>
          <p:spPr>
            <a:xfrm>
              <a:off x="7578729" y="4210936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&lt;Technology </a:t>
              </a:r>
              <a:r>
                <a:rPr lang="fi-FI" sz="1200" u="sng" dirty="0" err="1">
                  <a:solidFill>
                    <a:schemeClr val="tx1"/>
                  </a:solidFill>
                </a:rPr>
                <a:t>interface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70BAD56-3D66-4D5D-AA41-E7CEDC091048}"/>
                </a:ext>
              </a:extLst>
            </p:cNvPr>
            <p:cNvGrpSpPr/>
            <p:nvPr/>
          </p:nvGrpSpPr>
          <p:grpSpPr>
            <a:xfrm>
              <a:off x="8610462" y="4323098"/>
              <a:ext cx="437379" cy="267206"/>
              <a:chOff x="8610462" y="4323098"/>
              <a:chExt cx="437379" cy="26720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765728A-1878-4674-893F-DB439344A320}"/>
                  </a:ext>
                </a:extLst>
              </p:cNvPr>
              <p:cNvSpPr/>
              <p:nvPr/>
            </p:nvSpPr>
            <p:spPr>
              <a:xfrm>
                <a:off x="8753477" y="4323098"/>
                <a:ext cx="294364" cy="26720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F25A17-D2C3-41EB-92F3-D032A6B344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462" y="4475873"/>
                <a:ext cx="1646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797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D024138-79F3-49CF-BCD1-4FE8C5F91885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>
            <a:off x="4638701" y="4329177"/>
            <a:ext cx="831861" cy="18408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8978320-9123-4A3D-A07B-34BE699A56CC}"/>
              </a:ext>
            </a:extLst>
          </p:cNvPr>
          <p:cNvGrpSpPr/>
          <p:nvPr/>
        </p:nvGrpSpPr>
        <p:grpSpPr>
          <a:xfrm>
            <a:off x="3347237" y="5665517"/>
            <a:ext cx="1573967" cy="1019331"/>
            <a:chOff x="2375733" y="3551734"/>
            <a:chExt cx="1573967" cy="10193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B57AA9-5D35-4517-A338-9A1D3A1C3E75}"/>
                </a:ext>
              </a:extLst>
            </p:cNvPr>
            <p:cNvSpPr/>
            <p:nvPr/>
          </p:nvSpPr>
          <p:spPr>
            <a:xfrm>
              <a:off x="2375733" y="3551734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</a:t>
              </a:r>
              <a:r>
                <a:rPr lang="fi-FI" sz="1200" u="sng" dirty="0" err="1">
                  <a:solidFill>
                    <a:schemeClr val="tx1"/>
                  </a:solidFill>
                </a:rPr>
                <a:t>Location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3279B376-770A-4366-8310-9A3CDD10550A}"/>
                </a:ext>
              </a:extLst>
            </p:cNvPr>
            <p:cNvSpPr/>
            <p:nvPr/>
          </p:nvSpPr>
          <p:spPr>
            <a:xfrm rot="8163643">
              <a:off x="3630228" y="3669062"/>
              <a:ext cx="193648" cy="196747"/>
            </a:xfrm>
            <a:prstGeom prst="teardrop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7FC116-0191-4302-98C7-406E16A680A6}"/>
              </a:ext>
            </a:extLst>
          </p:cNvPr>
          <p:cNvGrpSpPr/>
          <p:nvPr/>
        </p:nvGrpSpPr>
        <p:grpSpPr>
          <a:xfrm>
            <a:off x="3347237" y="3800415"/>
            <a:ext cx="1573967" cy="1019331"/>
            <a:chOff x="6212803" y="3551733"/>
            <a:chExt cx="1573967" cy="10193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35D410-E11A-4810-9FC1-1D040708285B}"/>
                </a:ext>
              </a:extLst>
            </p:cNvPr>
            <p:cNvSpPr/>
            <p:nvPr/>
          </p:nvSpPr>
          <p:spPr>
            <a:xfrm>
              <a:off x="6212803" y="3551733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&lt;Technology&gt;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33AC82-2F48-4910-A4D2-378494562003}"/>
                </a:ext>
              </a:extLst>
            </p:cNvPr>
            <p:cNvGrpSpPr/>
            <p:nvPr/>
          </p:nvGrpSpPr>
          <p:grpSpPr>
            <a:xfrm>
              <a:off x="7335085" y="3661306"/>
              <a:ext cx="310315" cy="334236"/>
              <a:chOff x="7335085" y="3661306"/>
              <a:chExt cx="310315" cy="334236"/>
            </a:xfrm>
          </p:grpSpPr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2A7D971D-05D7-455C-890C-7F663741BC42}"/>
                  </a:ext>
                </a:extLst>
              </p:cNvPr>
              <p:cNvSpPr/>
              <p:nvPr/>
            </p:nvSpPr>
            <p:spPr>
              <a:xfrm>
                <a:off x="7391400" y="3661306"/>
                <a:ext cx="254000" cy="273248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B904945D-BE22-42BD-95E7-39ADFE16A6B1}"/>
                  </a:ext>
                </a:extLst>
              </p:cNvPr>
              <p:cNvSpPr/>
              <p:nvPr/>
            </p:nvSpPr>
            <p:spPr>
              <a:xfrm>
                <a:off x="7335085" y="3722294"/>
                <a:ext cx="254000" cy="273248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464F11-F164-4F06-8EED-412DD9173CE6}"/>
              </a:ext>
            </a:extLst>
          </p:cNvPr>
          <p:cNvGrpSpPr/>
          <p:nvPr/>
        </p:nvGrpSpPr>
        <p:grpSpPr>
          <a:xfrm>
            <a:off x="3348074" y="1935313"/>
            <a:ext cx="1573967" cy="1019331"/>
            <a:chOff x="4384836" y="3574807"/>
            <a:chExt cx="1573967" cy="1019331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03BDE136-E903-49EA-A288-47152844F7DC}"/>
                </a:ext>
              </a:extLst>
            </p:cNvPr>
            <p:cNvSpPr/>
            <p:nvPr/>
          </p:nvSpPr>
          <p:spPr>
            <a:xfrm>
              <a:off x="5551201" y="3667854"/>
              <a:ext cx="264310" cy="26670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591A62-98CA-429E-B7FB-CA32E75AAA28}"/>
                </a:ext>
              </a:extLst>
            </p:cNvPr>
            <p:cNvSpPr/>
            <p:nvPr/>
          </p:nvSpPr>
          <p:spPr>
            <a:xfrm>
              <a:off x="4384836" y="3574807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</a:t>
              </a:r>
              <a:r>
                <a:rPr lang="fi-FI" sz="1200" u="sng" dirty="0" err="1">
                  <a:solidFill>
                    <a:schemeClr val="tx1"/>
                  </a:solidFill>
                </a:rPr>
                <a:t>Node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381354-CDBE-4D28-BE6F-AE2B061315E9}"/>
              </a:ext>
            </a:extLst>
          </p:cNvPr>
          <p:cNvGrpSpPr/>
          <p:nvPr/>
        </p:nvGrpSpPr>
        <p:grpSpPr>
          <a:xfrm>
            <a:off x="1437714" y="3800415"/>
            <a:ext cx="1573967" cy="1019331"/>
            <a:chOff x="6212803" y="3551733"/>
            <a:chExt cx="1573967" cy="101933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4CAD37-973B-4BEA-B5A5-E5BC480826D2}"/>
                </a:ext>
              </a:extLst>
            </p:cNvPr>
            <p:cNvSpPr/>
            <p:nvPr/>
          </p:nvSpPr>
          <p:spPr>
            <a:xfrm>
              <a:off x="6212803" y="3551733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&lt;Technology&gt;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CC09C12-13B1-4D03-AD29-1B5FB8D546AB}"/>
                </a:ext>
              </a:extLst>
            </p:cNvPr>
            <p:cNvGrpSpPr/>
            <p:nvPr/>
          </p:nvGrpSpPr>
          <p:grpSpPr>
            <a:xfrm>
              <a:off x="7335085" y="3661306"/>
              <a:ext cx="310315" cy="334236"/>
              <a:chOff x="7335085" y="3661306"/>
              <a:chExt cx="310315" cy="334236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DC3F1888-6748-42A5-A6B2-C77C9F58D737}"/>
                  </a:ext>
                </a:extLst>
              </p:cNvPr>
              <p:cNvSpPr/>
              <p:nvPr/>
            </p:nvSpPr>
            <p:spPr>
              <a:xfrm>
                <a:off x="7391400" y="3661306"/>
                <a:ext cx="254000" cy="273248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775FB665-19E6-4742-AEFE-80A4E1B2EBE3}"/>
                  </a:ext>
                </a:extLst>
              </p:cNvPr>
              <p:cNvSpPr/>
              <p:nvPr/>
            </p:nvSpPr>
            <p:spPr>
              <a:xfrm>
                <a:off x="7335085" y="3722294"/>
                <a:ext cx="254000" cy="273248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24DEB2-1E61-400E-839C-168ACE0B86F3}"/>
              </a:ext>
            </a:extLst>
          </p:cNvPr>
          <p:cNvGrpSpPr/>
          <p:nvPr/>
        </p:nvGrpSpPr>
        <p:grpSpPr>
          <a:xfrm>
            <a:off x="1439115" y="1935313"/>
            <a:ext cx="1573967" cy="1019331"/>
            <a:chOff x="4384836" y="3574807"/>
            <a:chExt cx="1573967" cy="101933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07B272D-8CD0-457E-B923-2CAA80A0C8DE}"/>
                </a:ext>
              </a:extLst>
            </p:cNvPr>
            <p:cNvSpPr/>
            <p:nvPr/>
          </p:nvSpPr>
          <p:spPr>
            <a:xfrm>
              <a:off x="5551201" y="3667854"/>
              <a:ext cx="264310" cy="26670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9FE801-FFD2-4B50-AAE4-664D61A8C093}"/>
                </a:ext>
              </a:extLst>
            </p:cNvPr>
            <p:cNvSpPr/>
            <p:nvPr/>
          </p:nvSpPr>
          <p:spPr>
            <a:xfrm>
              <a:off x="4384836" y="3574807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</a:t>
              </a:r>
              <a:r>
                <a:rPr lang="fi-FI" sz="1200" u="sng" dirty="0" err="1">
                  <a:solidFill>
                    <a:schemeClr val="tx1"/>
                  </a:solidFill>
                </a:rPr>
                <a:t>Node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A008964-F5F1-450D-B427-D9A28C43670E}"/>
              </a:ext>
            </a:extLst>
          </p:cNvPr>
          <p:cNvSpPr/>
          <p:nvPr/>
        </p:nvSpPr>
        <p:spPr>
          <a:xfrm>
            <a:off x="4146923" y="4999910"/>
            <a:ext cx="1326315" cy="1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u="sng" dirty="0">
                <a:solidFill>
                  <a:schemeClr val="tx1"/>
                </a:solidFill>
              </a:rPr>
              <a:t>&lt;</a:t>
            </a:r>
            <a:r>
              <a:rPr lang="fi-FI" sz="1050" u="sng" dirty="0" err="1">
                <a:solidFill>
                  <a:schemeClr val="tx1"/>
                </a:solidFill>
              </a:rPr>
              <a:t>agregation</a:t>
            </a:r>
            <a:r>
              <a:rPr lang="fi-FI" sz="1050" u="sng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75DE787-8926-4509-87B7-808E653373B4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rot="5400000">
            <a:off x="3711755" y="3377111"/>
            <a:ext cx="845771" cy="8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E17B6312-B844-4CC2-8A30-F300EA58ABF5}"/>
              </a:ext>
            </a:extLst>
          </p:cNvPr>
          <p:cNvSpPr/>
          <p:nvPr/>
        </p:nvSpPr>
        <p:spPr>
          <a:xfrm>
            <a:off x="4020338" y="3377529"/>
            <a:ext cx="227763" cy="417108"/>
          </a:xfrm>
          <a:prstGeom prst="diamond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68ABECC-4461-4871-8692-3F305023A295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 rot="5400000">
            <a:off x="1802514" y="3376829"/>
            <a:ext cx="845771" cy="14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DD593015-46CC-4723-8500-8CECA60AA5F2}"/>
              </a:ext>
            </a:extLst>
          </p:cNvPr>
          <p:cNvSpPr/>
          <p:nvPr/>
        </p:nvSpPr>
        <p:spPr>
          <a:xfrm>
            <a:off x="2117553" y="3353992"/>
            <a:ext cx="227763" cy="417108"/>
          </a:xfrm>
          <a:prstGeom prst="diamond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u="sng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11379B-72FD-4DD7-9D90-CA1E745EF5E0}"/>
              </a:ext>
            </a:extLst>
          </p:cNvPr>
          <p:cNvGrpSpPr/>
          <p:nvPr/>
        </p:nvGrpSpPr>
        <p:grpSpPr>
          <a:xfrm>
            <a:off x="1444452" y="308080"/>
            <a:ext cx="1573967" cy="1019331"/>
            <a:chOff x="457198" y="3571510"/>
            <a:chExt cx="1573967" cy="101933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859C721-1AB9-4865-833B-904527FBC3F3}"/>
                </a:ext>
              </a:extLst>
            </p:cNvPr>
            <p:cNvSpPr/>
            <p:nvPr/>
          </p:nvSpPr>
          <p:spPr>
            <a:xfrm>
              <a:off x="457198" y="3571510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Component&gt;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9F03A4C-0F2B-4110-A7AA-6B37306CA843}"/>
                </a:ext>
              </a:extLst>
            </p:cNvPr>
            <p:cNvGrpSpPr/>
            <p:nvPr/>
          </p:nvGrpSpPr>
          <p:grpSpPr>
            <a:xfrm>
              <a:off x="1665270" y="3670930"/>
              <a:ext cx="242330" cy="254000"/>
              <a:chOff x="7985125" y="1549400"/>
              <a:chExt cx="409575" cy="429299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862EFE8-AA77-4265-9724-083839686839}"/>
                  </a:ext>
                </a:extLst>
              </p:cNvPr>
              <p:cNvSpPr/>
              <p:nvPr/>
            </p:nvSpPr>
            <p:spPr>
              <a:xfrm>
                <a:off x="8070850" y="1549400"/>
                <a:ext cx="323850" cy="429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7E55807-ACFA-4783-8602-B84FC320FCA6}"/>
                  </a:ext>
                </a:extLst>
              </p:cNvPr>
              <p:cNvSpPr/>
              <p:nvPr/>
            </p:nvSpPr>
            <p:spPr>
              <a:xfrm>
                <a:off x="7985125" y="16256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BE05C55-F048-4121-A5E1-60EB0ED29051}"/>
                  </a:ext>
                </a:extLst>
              </p:cNvPr>
              <p:cNvSpPr/>
              <p:nvPr/>
            </p:nvSpPr>
            <p:spPr>
              <a:xfrm>
                <a:off x="7985125" y="17780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A672DA6-1F03-4B78-8E2F-03CE3AEF6E0A}"/>
              </a:ext>
            </a:extLst>
          </p:cNvPr>
          <p:cNvGrpSpPr/>
          <p:nvPr/>
        </p:nvGrpSpPr>
        <p:grpSpPr>
          <a:xfrm>
            <a:off x="3350727" y="321036"/>
            <a:ext cx="1573967" cy="1019331"/>
            <a:chOff x="457198" y="3571510"/>
            <a:chExt cx="1573967" cy="101933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95391E5-2730-44F8-8C58-E0B0048D1DCF}"/>
                </a:ext>
              </a:extLst>
            </p:cNvPr>
            <p:cNvSpPr/>
            <p:nvPr/>
          </p:nvSpPr>
          <p:spPr>
            <a:xfrm>
              <a:off x="457198" y="3571510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Component&gt;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4F7725B-1CEF-4AC1-9DEE-1FEAD191047F}"/>
                </a:ext>
              </a:extLst>
            </p:cNvPr>
            <p:cNvGrpSpPr/>
            <p:nvPr/>
          </p:nvGrpSpPr>
          <p:grpSpPr>
            <a:xfrm>
              <a:off x="1665270" y="3670930"/>
              <a:ext cx="242330" cy="254000"/>
              <a:chOff x="7985125" y="1549400"/>
              <a:chExt cx="409575" cy="42929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A37C9C3-2531-4E95-9731-399318A9AA3D}"/>
                  </a:ext>
                </a:extLst>
              </p:cNvPr>
              <p:cNvSpPr/>
              <p:nvPr/>
            </p:nvSpPr>
            <p:spPr>
              <a:xfrm>
                <a:off x="8070850" y="1549400"/>
                <a:ext cx="323850" cy="429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DC09611-CDDD-41E9-8FE1-8A2AD6AA9DBE}"/>
                  </a:ext>
                </a:extLst>
              </p:cNvPr>
              <p:cNvSpPr/>
              <p:nvPr/>
            </p:nvSpPr>
            <p:spPr>
              <a:xfrm>
                <a:off x="7985125" y="16256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9A20B7-67C5-4758-A4F7-0AE83468290A}"/>
                  </a:ext>
                </a:extLst>
              </p:cNvPr>
              <p:cNvSpPr/>
              <p:nvPr/>
            </p:nvSpPr>
            <p:spPr>
              <a:xfrm>
                <a:off x="7985125" y="17780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738E794-54FC-426B-B1EF-C5BB06E1298E}"/>
              </a:ext>
            </a:extLst>
          </p:cNvPr>
          <p:cNvCxnSpPr>
            <a:cxnSpLocks/>
            <a:stCxn id="13" idx="0"/>
            <a:endCxn id="78" idx="2"/>
          </p:cNvCxnSpPr>
          <p:nvPr/>
        </p:nvCxnSpPr>
        <p:spPr>
          <a:xfrm rot="5400000" flipH="1" flipV="1">
            <a:off x="3838911" y="1636514"/>
            <a:ext cx="594946" cy="26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27FC548-8C37-48EA-9944-B338D9480AC0}"/>
              </a:ext>
            </a:extLst>
          </p:cNvPr>
          <p:cNvCxnSpPr>
            <a:cxnSpLocks/>
            <a:stCxn id="29" idx="0"/>
            <a:endCxn id="72" idx="2"/>
          </p:cNvCxnSpPr>
          <p:nvPr/>
        </p:nvCxnSpPr>
        <p:spPr>
          <a:xfrm rot="5400000" flipH="1" flipV="1">
            <a:off x="1924816" y="1628694"/>
            <a:ext cx="607902" cy="53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C8DA28-3E76-4FDD-B02D-A5C75200A489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>
            <a:off x="3711336" y="5242631"/>
            <a:ext cx="845771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6FB0C5A8-BAF5-4891-A74D-72F7A124CC83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 rot="16200000" flipH="1">
            <a:off x="2756574" y="4287869"/>
            <a:ext cx="845771" cy="190952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mond 91">
            <a:extLst>
              <a:ext uri="{FF2B5EF4-FFF2-40B4-BE49-F238E27FC236}">
                <a16:creationId xmlns:a16="http://schemas.microsoft.com/office/drawing/2014/main" id="{3BD46A5E-4C02-453B-8817-D4C85BEC0B46}"/>
              </a:ext>
            </a:extLst>
          </p:cNvPr>
          <p:cNvSpPr/>
          <p:nvPr/>
        </p:nvSpPr>
        <p:spPr>
          <a:xfrm>
            <a:off x="4020338" y="5242060"/>
            <a:ext cx="227763" cy="417108"/>
          </a:xfrm>
          <a:prstGeom prst="diamond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A30D05B-3F4B-41F1-81EE-161CCEC50E06}"/>
              </a:ext>
            </a:extLst>
          </p:cNvPr>
          <p:cNvGrpSpPr/>
          <p:nvPr/>
        </p:nvGrpSpPr>
        <p:grpSpPr>
          <a:xfrm>
            <a:off x="5188056" y="3814325"/>
            <a:ext cx="1573967" cy="1019331"/>
            <a:chOff x="6212803" y="3551733"/>
            <a:chExt cx="1573967" cy="101933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ADD5B69-B1CB-4765-B059-7B68EE0BF014}"/>
                </a:ext>
              </a:extLst>
            </p:cNvPr>
            <p:cNvSpPr/>
            <p:nvPr/>
          </p:nvSpPr>
          <p:spPr>
            <a:xfrm>
              <a:off x="6212803" y="3551733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&lt;Technology&gt;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478BFB4-4791-4EB6-8AAF-3CE54E71BC32}"/>
                </a:ext>
              </a:extLst>
            </p:cNvPr>
            <p:cNvGrpSpPr/>
            <p:nvPr/>
          </p:nvGrpSpPr>
          <p:grpSpPr>
            <a:xfrm>
              <a:off x="7335085" y="3661306"/>
              <a:ext cx="310315" cy="334236"/>
              <a:chOff x="7335085" y="3661306"/>
              <a:chExt cx="310315" cy="334236"/>
            </a:xfrm>
          </p:grpSpPr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DAD2FE9D-68E9-4340-940F-AF994EB2A20D}"/>
                  </a:ext>
                </a:extLst>
              </p:cNvPr>
              <p:cNvSpPr/>
              <p:nvPr/>
            </p:nvSpPr>
            <p:spPr>
              <a:xfrm>
                <a:off x="7391400" y="3661306"/>
                <a:ext cx="254000" cy="273248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66F47E8B-ED7F-4AAA-8386-82F1136577F5}"/>
                  </a:ext>
                </a:extLst>
              </p:cNvPr>
              <p:cNvSpPr/>
              <p:nvPr/>
            </p:nvSpPr>
            <p:spPr>
              <a:xfrm>
                <a:off x="7335085" y="3722294"/>
                <a:ext cx="254000" cy="273248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8EB1347-9A50-4B99-AA29-B26B7F41AA30}"/>
              </a:ext>
            </a:extLst>
          </p:cNvPr>
          <p:cNvGrpSpPr/>
          <p:nvPr/>
        </p:nvGrpSpPr>
        <p:grpSpPr>
          <a:xfrm>
            <a:off x="5188893" y="1949223"/>
            <a:ext cx="1573967" cy="1019331"/>
            <a:chOff x="4384836" y="3574807"/>
            <a:chExt cx="1573967" cy="1019331"/>
          </a:xfrm>
        </p:grpSpPr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309C2AB6-00AD-4A08-9853-066FCF9A3C56}"/>
                </a:ext>
              </a:extLst>
            </p:cNvPr>
            <p:cNvSpPr/>
            <p:nvPr/>
          </p:nvSpPr>
          <p:spPr>
            <a:xfrm>
              <a:off x="5551201" y="3667854"/>
              <a:ext cx="264310" cy="26670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2075E9-2617-430A-AA72-1BD643630E6F}"/>
                </a:ext>
              </a:extLst>
            </p:cNvPr>
            <p:cNvSpPr/>
            <p:nvPr/>
          </p:nvSpPr>
          <p:spPr>
            <a:xfrm>
              <a:off x="4384836" y="3574807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</a:t>
              </a:r>
              <a:r>
                <a:rPr lang="fi-FI" sz="1200" u="sng" dirty="0" err="1">
                  <a:solidFill>
                    <a:schemeClr val="tx1"/>
                  </a:solidFill>
                </a:rPr>
                <a:t>Node</a:t>
              </a:r>
              <a:r>
                <a:rPr lang="fi-FI" sz="1200" u="sng" dirty="0">
                  <a:solidFill>
                    <a:schemeClr val="tx1"/>
                  </a:solidFill>
                </a:rPr>
                <a:t>&gt;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A3E01CB-D0A2-48E7-9813-547D517D162E}"/>
              </a:ext>
            </a:extLst>
          </p:cNvPr>
          <p:cNvCxnSpPr>
            <a:cxnSpLocks/>
            <a:stCxn id="61" idx="2"/>
            <a:endCxn id="54" idx="0"/>
          </p:cNvCxnSpPr>
          <p:nvPr/>
        </p:nvCxnSpPr>
        <p:spPr>
          <a:xfrm rot="5400000">
            <a:off x="5552574" y="3391021"/>
            <a:ext cx="845771" cy="8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D1B7A828-39EF-443F-A0B1-78920C669F2C}"/>
              </a:ext>
            </a:extLst>
          </p:cNvPr>
          <p:cNvSpPr/>
          <p:nvPr/>
        </p:nvSpPr>
        <p:spPr>
          <a:xfrm>
            <a:off x="5861157" y="3391439"/>
            <a:ext cx="227763" cy="417108"/>
          </a:xfrm>
          <a:prstGeom prst="diamond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694163C-2F54-42A9-B6C6-E3FC90EEF0DC}"/>
              </a:ext>
            </a:extLst>
          </p:cNvPr>
          <p:cNvGrpSpPr/>
          <p:nvPr/>
        </p:nvGrpSpPr>
        <p:grpSpPr>
          <a:xfrm>
            <a:off x="5191546" y="334946"/>
            <a:ext cx="1573967" cy="1019331"/>
            <a:chOff x="457198" y="3571510"/>
            <a:chExt cx="1573967" cy="101933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B8884BB-A49B-4883-8D44-F0D14C445618}"/>
                </a:ext>
              </a:extLst>
            </p:cNvPr>
            <p:cNvSpPr/>
            <p:nvPr/>
          </p:nvSpPr>
          <p:spPr>
            <a:xfrm>
              <a:off x="457198" y="3571510"/>
              <a:ext cx="1573967" cy="1019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endParaRPr lang="fi-FI" sz="1200" u="sng" dirty="0">
                <a:solidFill>
                  <a:schemeClr val="tx1"/>
                </a:solidFill>
              </a:endParaRPr>
            </a:p>
            <a:p>
              <a:pPr algn="ctr"/>
              <a:r>
                <a:rPr lang="fi-FI" sz="1200" u="sng" dirty="0">
                  <a:solidFill>
                    <a:schemeClr val="tx1"/>
                  </a:solidFill>
                </a:rPr>
                <a:t>&lt;Application Component&gt;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BBFB4D-6CCE-4BD7-92F6-D392635C2FE1}"/>
                </a:ext>
              </a:extLst>
            </p:cNvPr>
            <p:cNvGrpSpPr/>
            <p:nvPr/>
          </p:nvGrpSpPr>
          <p:grpSpPr>
            <a:xfrm>
              <a:off x="1665270" y="3670930"/>
              <a:ext cx="242330" cy="254000"/>
              <a:chOff x="7985125" y="1549400"/>
              <a:chExt cx="409575" cy="42929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FAB15A-2633-4D4A-8C01-8590391EFEA2}"/>
                  </a:ext>
                </a:extLst>
              </p:cNvPr>
              <p:cNvSpPr/>
              <p:nvPr/>
            </p:nvSpPr>
            <p:spPr>
              <a:xfrm>
                <a:off x="8070850" y="1549400"/>
                <a:ext cx="323850" cy="429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C54C57E-80A7-4B22-BFAB-577AA82898A8}"/>
                  </a:ext>
                </a:extLst>
              </p:cNvPr>
              <p:cNvSpPr/>
              <p:nvPr/>
            </p:nvSpPr>
            <p:spPr>
              <a:xfrm>
                <a:off x="7985125" y="16256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3D0B629-79E4-4559-A167-DE30F8C3648B}"/>
                  </a:ext>
                </a:extLst>
              </p:cNvPr>
              <p:cNvSpPr/>
              <p:nvPr/>
            </p:nvSpPr>
            <p:spPr>
              <a:xfrm>
                <a:off x="7985125" y="1778000"/>
                <a:ext cx="171450" cy="8639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33BD2FF-A6CC-4A50-AF77-DA2832E2B866}"/>
              </a:ext>
            </a:extLst>
          </p:cNvPr>
          <p:cNvCxnSpPr>
            <a:cxnSpLocks/>
            <a:stCxn id="61" idx="0"/>
            <a:endCxn id="65" idx="2"/>
          </p:cNvCxnSpPr>
          <p:nvPr/>
        </p:nvCxnSpPr>
        <p:spPr>
          <a:xfrm rot="5400000" flipH="1" flipV="1">
            <a:off x="5679730" y="1650424"/>
            <a:ext cx="594946" cy="26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349</Words>
  <Application>Microsoft Office PowerPoint</Application>
  <PresentationFormat>Widescreen</PresentationFormat>
  <Paragraphs>282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Business layer elements</vt:lpstr>
      <vt:lpstr>PowerPoint Presentation</vt:lpstr>
      <vt:lpstr>Application layer elements</vt:lpstr>
      <vt:lpstr>PowerPoint Presentation</vt:lpstr>
      <vt:lpstr>Technology layer elements</vt:lpstr>
      <vt:lpstr>PowerPoint Presentation</vt:lpstr>
      <vt:lpstr>PowerPoint Presentation</vt:lpstr>
      <vt:lpstr>Strategic layer elements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Annala, Raino</dc:creator>
  <cp:lastModifiedBy>Annala, Raino</cp:lastModifiedBy>
  <cp:revision>38</cp:revision>
  <dcterms:created xsi:type="dcterms:W3CDTF">2022-03-17T06:38:55Z</dcterms:created>
  <dcterms:modified xsi:type="dcterms:W3CDTF">2022-03-28T09:34:05Z</dcterms:modified>
</cp:coreProperties>
</file>