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5"/>
  </p:notesMasterIdLst>
  <p:sldIdLst>
    <p:sldId id="267" r:id="rId2"/>
    <p:sldId id="270" r:id="rId3"/>
    <p:sldId id="271" r:id="rId4"/>
  </p:sldIdLst>
  <p:sldSz cx="9144000" cy="6858000" type="screen4x3"/>
  <p:notesSz cx="6858000" cy="9144000"/>
  <p:defaultTextStyle>
    <a:defPPr>
      <a:defRPr lang="en-US"/>
    </a:defPPr>
    <a:lvl1pPr marL="0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2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0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2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32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40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44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52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65" autoAdjust="0"/>
  </p:normalViewPr>
  <p:slideViewPr>
    <p:cSldViewPr snapToGrid="0" snapToObjects="1">
      <p:cViewPr varScale="1">
        <p:scale>
          <a:sx n="56" d="100"/>
          <a:sy n="56" d="100"/>
        </p:scale>
        <p:origin x="18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94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50C64-5621-0241-90D6-15615571BE1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2454F-45C0-2C41-AFB9-1FE3CA40D8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2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20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2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32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40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44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52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0199D1-1170-AB4B-A8EB-6A2BD40E81E7}" type="slidenum">
              <a:rPr lang="en-US"/>
              <a:pPr/>
              <a:t>1</a:t>
            </a:fld>
            <a:endParaRPr lang="en-US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dirty="0" smtClean="0"/>
              <a:t>[data i prowadzący wykład</a:t>
            </a:r>
            <a:r>
              <a:rPr lang="pl-PL" baseline="0" dirty="0" smtClean="0"/>
              <a:t> – do zaktualizowania]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18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A95248-23BA-E143-8D43-9117F7F30BF4}" type="slidenum">
              <a:rPr lang="en-US"/>
              <a:pPr/>
              <a:t>2</a:t>
            </a:fld>
            <a:endParaRPr lang="en-US"/>
          </a:p>
        </p:txBody>
      </p:sp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</a:pPr>
            <a:r>
              <a:rPr lang="pl-PL" dirty="0" err="1" smtClean="0">
                <a:latin typeface="Arial" charset="0"/>
                <a:cs typeface="Arial Unicode MS" charset="0"/>
              </a:rPr>
              <a:t>Jbefdjqo;e</a:t>
            </a:r>
            <a:r>
              <a:rPr lang="pl-PL" baseline="0" dirty="0" smtClean="0">
                <a:latin typeface="Arial" charset="0"/>
                <a:cs typeface="Arial Unicode MS" charset="0"/>
              </a:rPr>
              <a:t>.</a:t>
            </a:r>
          </a:p>
          <a:p>
            <a:pPr eaLnBrk="1" hangingPunct="1">
              <a:spcBef>
                <a:spcPts val="450"/>
              </a:spcBef>
            </a:pPr>
            <a:r>
              <a:rPr lang="pl-PL" baseline="0" dirty="0" err="1" smtClean="0">
                <a:latin typeface="Arial" charset="0"/>
                <a:cs typeface="Arial Unicode MS" charset="0"/>
              </a:rPr>
              <a:t>Jafh;aib</a:t>
            </a:r>
            <a:endParaRPr lang="pl-PL" baseline="0" dirty="0" smtClean="0">
              <a:latin typeface="Arial" charset="0"/>
              <a:cs typeface="Arial Unicode MS" charset="0"/>
            </a:endParaRPr>
          </a:p>
          <a:p>
            <a:pPr eaLnBrk="1" hangingPunct="1">
              <a:spcBef>
                <a:spcPts val="450"/>
              </a:spcBef>
            </a:pPr>
            <a:r>
              <a:rPr lang="pl-PL" baseline="0" dirty="0" err="1" smtClean="0">
                <a:latin typeface="Arial" charset="0"/>
                <a:cs typeface="Arial Unicode MS" charset="0"/>
              </a:rPr>
              <a:t>Ajbfilaefvba</a:t>
            </a:r>
            <a:r>
              <a:rPr lang="pl-PL" baseline="0" dirty="0" smtClean="0">
                <a:latin typeface="Arial" charset="0"/>
                <a:cs typeface="Arial Unicode MS" charset="0"/>
              </a:rPr>
              <a:t>.</a:t>
            </a:r>
          </a:p>
          <a:p>
            <a:pPr eaLnBrk="1" hangingPunct="1">
              <a:spcBef>
                <a:spcPts val="450"/>
              </a:spcBef>
            </a:pPr>
            <a:r>
              <a:rPr lang="pl-PL" baseline="0" dirty="0" err="1" smtClean="0">
                <a:latin typeface="Arial" charset="0"/>
                <a:cs typeface="Arial Unicode MS" charset="0"/>
              </a:rPr>
              <a:t>Ajkdvbhci;db</a:t>
            </a:r>
            <a:endParaRPr lang="pl-PL" baseline="0" dirty="0" smtClean="0">
              <a:latin typeface="Arial" charset="0"/>
              <a:cs typeface="Arial Unicode MS" charset="0"/>
            </a:endParaRPr>
          </a:p>
          <a:p>
            <a:pPr eaLnBrk="1" hangingPunct="1">
              <a:spcBef>
                <a:spcPts val="450"/>
              </a:spcBef>
            </a:pPr>
            <a:r>
              <a:rPr lang="pl-PL" baseline="0" dirty="0" err="1" smtClean="0">
                <a:latin typeface="Arial" charset="0"/>
                <a:cs typeface="Arial Unicode MS" charset="0"/>
              </a:rPr>
              <a:t>Ajsdhcf;aib</a:t>
            </a:r>
            <a:endParaRPr lang="pl-PL" baseline="0" dirty="0" smtClean="0">
              <a:latin typeface="Arial" charset="0"/>
              <a:cs typeface="Arial Unicode MS" charset="0"/>
            </a:endParaRPr>
          </a:p>
          <a:p>
            <a:pPr eaLnBrk="1" hangingPunct="1">
              <a:spcBef>
                <a:spcPts val="450"/>
              </a:spcBef>
            </a:pPr>
            <a:r>
              <a:rPr lang="pl-PL" baseline="0" dirty="0" err="1" smtClean="0">
                <a:latin typeface="Arial" charset="0"/>
                <a:cs typeface="Arial Unicode MS" charset="0"/>
              </a:rPr>
              <a:t>Akdi</a:t>
            </a:r>
            <a:r>
              <a:rPr lang="pl-PL" baseline="0" dirty="0" smtClean="0">
                <a:latin typeface="Arial" charset="0"/>
                <a:cs typeface="Arial Unicode MS" charset="0"/>
              </a:rPr>
              <a:t>.;</a:t>
            </a:r>
            <a:r>
              <a:rPr lang="pl-PL" baseline="0" dirty="0" err="1" smtClean="0">
                <a:latin typeface="Arial" charset="0"/>
                <a:cs typeface="Arial Unicode MS" charset="0"/>
              </a:rPr>
              <a:t>vb.akdj</a:t>
            </a:r>
            <a:endParaRPr lang="pl-PL" dirty="0" smtClean="0">
              <a:latin typeface="Arial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61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2454F-45C0-2C41-AFB9-1FE3CA40D8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3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DF04-DC2C-E443-97E5-94218684A3F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8F44-2DA8-FF46-AEDD-7A3A9AE422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DF04-DC2C-E443-97E5-94218684A3F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8F44-2DA8-FF46-AEDD-7A3A9AE422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DF04-DC2C-E443-97E5-94218684A3F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8F44-2DA8-FF46-AEDD-7A3A9AE422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6425" cy="11398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1" y="6245225"/>
            <a:ext cx="2130425" cy="473075"/>
          </a:xfr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4" y="6245225"/>
            <a:ext cx="2892425" cy="473075"/>
          </a:xfr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>
            <a:lvl1pPr>
              <a:defRPr/>
            </a:lvl1pPr>
          </a:lstStyle>
          <a:p>
            <a:fld id="{DEB4426D-5F96-B24B-9E8B-6590A8637E84}" type="slidenum">
              <a:rPr lang="en-AU"/>
              <a:pPr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915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74" y="1151930"/>
            <a:ext cx="7358063" cy="2321719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9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74" y="3536156"/>
            <a:ext cx="7358063" cy="794742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2500"/>
            </a:lvl1pPr>
            <a:lvl2pPr marL="0" indent="0" algn="ctr">
              <a:spcBef>
                <a:spcPts val="0"/>
              </a:spcBef>
              <a:buSzTx/>
              <a:buNone/>
              <a:defRPr sz="2500"/>
            </a:lvl2pPr>
            <a:lvl3pPr marL="0" indent="0" algn="ctr">
              <a:spcBef>
                <a:spcPts val="0"/>
              </a:spcBef>
              <a:buSzTx/>
              <a:buNone/>
              <a:defRPr sz="2500"/>
            </a:lvl3pPr>
            <a:lvl4pPr marL="0" indent="0" algn="ctr">
              <a:spcBef>
                <a:spcPts val="0"/>
              </a:spcBef>
              <a:buSzTx/>
              <a:buNone/>
              <a:defRPr sz="2500"/>
            </a:lvl4pPr>
            <a:lvl5pPr marL="0" indent="0" algn="ctr">
              <a:spcBef>
                <a:spcPts val="0"/>
              </a:spcBef>
              <a:buSzTx/>
              <a:buNone/>
              <a:defRPr sz="2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49936404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DF04-DC2C-E443-97E5-94218684A3F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8F44-2DA8-FF46-AEDD-7A3A9AE422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DF04-DC2C-E443-97E5-94218684A3F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8F44-2DA8-FF46-AEDD-7A3A9AE422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DF04-DC2C-E443-97E5-94218684A3F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8F44-2DA8-FF46-AEDD-7A3A9AE422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2" indent="0">
              <a:buNone/>
              <a:defRPr sz="1800" b="1"/>
            </a:lvl3pPr>
            <a:lvl4pPr marL="1371320" indent="0">
              <a:buNone/>
              <a:defRPr sz="1600" b="1"/>
            </a:lvl4pPr>
            <a:lvl5pPr marL="1828426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40" indent="0">
              <a:buNone/>
              <a:defRPr sz="1600" b="1"/>
            </a:lvl7pPr>
            <a:lvl8pPr marL="3199744" indent="0">
              <a:buNone/>
              <a:defRPr sz="1600" b="1"/>
            </a:lvl8pPr>
            <a:lvl9pPr marL="3656852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2" indent="0">
              <a:buNone/>
              <a:defRPr sz="1800" b="1"/>
            </a:lvl3pPr>
            <a:lvl4pPr marL="1371320" indent="0">
              <a:buNone/>
              <a:defRPr sz="1600" b="1"/>
            </a:lvl4pPr>
            <a:lvl5pPr marL="1828426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40" indent="0">
              <a:buNone/>
              <a:defRPr sz="1600" b="1"/>
            </a:lvl7pPr>
            <a:lvl8pPr marL="3199744" indent="0">
              <a:buNone/>
              <a:defRPr sz="1600" b="1"/>
            </a:lvl8pPr>
            <a:lvl9pPr marL="3656852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DF04-DC2C-E443-97E5-94218684A3F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8F44-2DA8-FF46-AEDD-7A3A9AE422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DF04-DC2C-E443-97E5-94218684A3F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8F44-2DA8-FF46-AEDD-7A3A9AE422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DF04-DC2C-E443-97E5-94218684A3F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8F44-2DA8-FF46-AEDD-7A3A9AE422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2" indent="0">
              <a:buNone/>
              <a:defRPr sz="1000"/>
            </a:lvl3pPr>
            <a:lvl4pPr marL="1371320" indent="0">
              <a:buNone/>
              <a:defRPr sz="900"/>
            </a:lvl4pPr>
            <a:lvl5pPr marL="1828426" indent="0">
              <a:buNone/>
              <a:defRPr sz="900"/>
            </a:lvl5pPr>
            <a:lvl6pPr marL="2285532" indent="0">
              <a:buNone/>
              <a:defRPr sz="900"/>
            </a:lvl6pPr>
            <a:lvl7pPr marL="2742640" indent="0">
              <a:buNone/>
              <a:defRPr sz="900"/>
            </a:lvl7pPr>
            <a:lvl8pPr marL="3199744" indent="0">
              <a:buNone/>
              <a:defRPr sz="900"/>
            </a:lvl8pPr>
            <a:lvl9pPr marL="3656852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DF04-DC2C-E443-97E5-94218684A3F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8F44-2DA8-FF46-AEDD-7A3A9AE422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06" indent="0">
              <a:buNone/>
              <a:defRPr sz="2800"/>
            </a:lvl2pPr>
            <a:lvl3pPr marL="914212" indent="0">
              <a:buNone/>
              <a:defRPr sz="2400"/>
            </a:lvl3pPr>
            <a:lvl4pPr marL="1371320" indent="0">
              <a:buNone/>
              <a:defRPr sz="2000"/>
            </a:lvl4pPr>
            <a:lvl5pPr marL="1828426" indent="0">
              <a:buNone/>
              <a:defRPr sz="2000"/>
            </a:lvl5pPr>
            <a:lvl6pPr marL="2285532" indent="0">
              <a:buNone/>
              <a:defRPr sz="2000"/>
            </a:lvl6pPr>
            <a:lvl7pPr marL="2742640" indent="0">
              <a:buNone/>
              <a:defRPr sz="2000"/>
            </a:lvl7pPr>
            <a:lvl8pPr marL="3199744" indent="0">
              <a:buNone/>
              <a:defRPr sz="2000"/>
            </a:lvl8pPr>
            <a:lvl9pPr marL="3656852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2" indent="0">
              <a:buNone/>
              <a:defRPr sz="1000"/>
            </a:lvl3pPr>
            <a:lvl4pPr marL="1371320" indent="0">
              <a:buNone/>
              <a:defRPr sz="900"/>
            </a:lvl4pPr>
            <a:lvl5pPr marL="1828426" indent="0">
              <a:buNone/>
              <a:defRPr sz="900"/>
            </a:lvl5pPr>
            <a:lvl6pPr marL="2285532" indent="0">
              <a:buNone/>
              <a:defRPr sz="900"/>
            </a:lvl6pPr>
            <a:lvl7pPr marL="2742640" indent="0">
              <a:buNone/>
              <a:defRPr sz="900"/>
            </a:lvl7pPr>
            <a:lvl8pPr marL="3199744" indent="0">
              <a:buNone/>
              <a:defRPr sz="900"/>
            </a:lvl8pPr>
            <a:lvl9pPr marL="3656852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DF04-DC2C-E443-97E5-94218684A3F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8F44-2DA8-FF46-AEDD-7A3A9AE422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1" tIns="45711" rIns="91421" bIns="45711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21" tIns="45711" rIns="91421" bIns="45711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21" tIns="45711" rIns="91421" bIns="4571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1DF04-DC2C-E443-97E5-94218684A3F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4"/>
            <a:ext cx="2895600" cy="365125"/>
          </a:xfrm>
          <a:prstGeom prst="rect">
            <a:avLst/>
          </a:prstGeom>
        </p:spPr>
        <p:txBody>
          <a:bodyPr vert="horz" lIns="91421" tIns="45711" rIns="91421" bIns="4571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21" tIns="45711" rIns="91421" bIns="4571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78F44-2DA8-FF46-AEDD-7A3A9AE422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defTabSz="91421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0" indent="-342830" algn="l" defTabSz="91421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98" indent="-285692" algn="l" defTabSz="91421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65" indent="-228552" algn="l" defTabSz="91421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72" indent="-228552" algn="l" defTabSz="91421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0" indent="-228552" algn="l" defTabSz="91421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87" indent="-228552" algn="l" defTabSz="9142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92" indent="-228552" algn="l" defTabSz="9142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99" indent="-228552" algn="l" defTabSz="9142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04" indent="-228552" algn="l" defTabSz="9142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6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2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0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6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32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40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4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52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32012" y="1639107"/>
            <a:ext cx="8652681" cy="1470025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447583" algn="l"/>
                <a:tab pos="896754" algn="l"/>
                <a:tab pos="1345924" algn="l"/>
                <a:tab pos="1795095" algn="l"/>
                <a:tab pos="2244265" algn="l"/>
                <a:tab pos="2693436" algn="l"/>
                <a:tab pos="3142606" algn="l"/>
                <a:tab pos="3591777" algn="l"/>
                <a:tab pos="4040947" algn="l"/>
                <a:tab pos="4490118" algn="l"/>
                <a:tab pos="4939288" algn="l"/>
                <a:tab pos="5388459" algn="l"/>
                <a:tab pos="5837629" algn="l"/>
                <a:tab pos="6286800" algn="l"/>
                <a:tab pos="6735972" algn="l"/>
                <a:tab pos="7185141" algn="l"/>
                <a:tab pos="7634311" algn="l"/>
                <a:tab pos="8083482" algn="l"/>
                <a:tab pos="8532652" algn="l"/>
                <a:tab pos="8981825" algn="l"/>
              </a:tabLst>
            </a:pPr>
            <a:r>
              <a:rPr lang="pl-PL" sz="5400" dirty="0" smtClean="0">
                <a:latin typeface="Arial"/>
                <a:cs typeface="Arial"/>
              </a:rPr>
              <a:t>SFADRBST</a:t>
            </a:r>
            <a:endParaRPr lang="en-AU" sz="5400" dirty="0">
              <a:latin typeface="Arial"/>
              <a:cs typeface="Arial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058334" y="4148667"/>
            <a:ext cx="7399866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9981" tIns="46791" rIns="89981" bIns="46791">
            <a:normAutofit/>
          </a:bodyPr>
          <a:lstStyle/>
          <a:p>
            <a:pPr marL="0" indent="0" algn="ctr">
              <a:lnSpc>
                <a:spcPct val="80000"/>
              </a:lnSpc>
              <a:spcBef>
                <a:spcPts val="700"/>
              </a:spcBef>
              <a:buNone/>
              <a:tabLst>
                <a:tab pos="342830" algn="l"/>
                <a:tab pos="447583" algn="l"/>
                <a:tab pos="896754" algn="l"/>
                <a:tab pos="1345924" algn="l"/>
                <a:tab pos="1795095" algn="l"/>
                <a:tab pos="2244265" algn="l"/>
                <a:tab pos="2693436" algn="l"/>
                <a:tab pos="3142606" algn="l"/>
                <a:tab pos="3591777" algn="l"/>
                <a:tab pos="4040947" algn="l"/>
                <a:tab pos="4490118" algn="l"/>
                <a:tab pos="4939288" algn="l"/>
                <a:tab pos="5388459" algn="l"/>
                <a:tab pos="5837629" algn="l"/>
                <a:tab pos="6286800" algn="l"/>
                <a:tab pos="6735972" algn="l"/>
                <a:tab pos="7185141" algn="l"/>
                <a:tab pos="7634311" algn="l"/>
                <a:tab pos="8083482" algn="l"/>
                <a:tab pos="8532652" algn="l"/>
                <a:tab pos="8981825" algn="l"/>
              </a:tabLst>
            </a:pPr>
            <a:r>
              <a:rPr lang="pl-PL" sz="2800" dirty="0" err="1" smtClean="0">
                <a:solidFill>
                  <a:srgbClr val="FFFFFF"/>
                </a:solidFill>
                <a:latin typeface="Arial"/>
                <a:cs typeface="Arial"/>
              </a:rPr>
              <a:t>Efaeg</a:t>
            </a:r>
            <a:endParaRPr lang="pl-PL" sz="28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80000"/>
              </a:lnSpc>
              <a:spcBef>
                <a:spcPts val="700"/>
              </a:spcBef>
              <a:buNone/>
              <a:tabLst>
                <a:tab pos="342830" algn="l"/>
                <a:tab pos="447583" algn="l"/>
                <a:tab pos="896754" algn="l"/>
                <a:tab pos="1345924" algn="l"/>
                <a:tab pos="1795095" algn="l"/>
                <a:tab pos="2244265" algn="l"/>
                <a:tab pos="2693436" algn="l"/>
                <a:tab pos="3142606" algn="l"/>
                <a:tab pos="3591777" algn="l"/>
                <a:tab pos="4040947" algn="l"/>
                <a:tab pos="4490118" algn="l"/>
                <a:tab pos="4939288" algn="l"/>
                <a:tab pos="5388459" algn="l"/>
                <a:tab pos="5837629" algn="l"/>
                <a:tab pos="6286800" algn="l"/>
                <a:tab pos="6735972" algn="l"/>
                <a:tab pos="7185141" algn="l"/>
                <a:tab pos="7634311" algn="l"/>
                <a:tab pos="8083482" algn="l"/>
                <a:tab pos="8532652" algn="l"/>
                <a:tab pos="8981825" algn="l"/>
              </a:tabLst>
            </a:pPr>
            <a:r>
              <a:rPr lang="pl-PL" sz="2800" dirty="0" err="1" smtClean="0">
                <a:solidFill>
                  <a:srgbClr val="FFFFFF"/>
                </a:solidFill>
                <a:latin typeface="Arial"/>
                <a:cs typeface="Arial"/>
              </a:rPr>
              <a:t>Jsdbcado;bv’aod</a:t>
            </a:r>
            <a:endParaRPr lang="pl-PL" sz="28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80000"/>
              </a:lnSpc>
              <a:spcBef>
                <a:spcPts val="700"/>
              </a:spcBef>
              <a:buNone/>
              <a:tabLst>
                <a:tab pos="342830" algn="l"/>
                <a:tab pos="447583" algn="l"/>
                <a:tab pos="896754" algn="l"/>
                <a:tab pos="1345924" algn="l"/>
                <a:tab pos="1795095" algn="l"/>
                <a:tab pos="2244265" algn="l"/>
                <a:tab pos="2693436" algn="l"/>
                <a:tab pos="3142606" algn="l"/>
                <a:tab pos="3591777" algn="l"/>
                <a:tab pos="4040947" algn="l"/>
                <a:tab pos="4490118" algn="l"/>
                <a:tab pos="4939288" algn="l"/>
                <a:tab pos="5388459" algn="l"/>
                <a:tab pos="5837629" algn="l"/>
                <a:tab pos="6286800" algn="l"/>
                <a:tab pos="6735972" algn="l"/>
                <a:tab pos="7185141" algn="l"/>
                <a:tab pos="7634311" algn="l"/>
                <a:tab pos="8083482" algn="l"/>
                <a:tab pos="8532652" algn="l"/>
                <a:tab pos="8981825" algn="l"/>
              </a:tabLst>
            </a:pPr>
            <a:r>
              <a:rPr lang="pl-PL" sz="2800" dirty="0" err="1" smtClean="0">
                <a:solidFill>
                  <a:srgbClr val="FFFFFF"/>
                </a:solidFill>
                <a:latin typeface="Arial"/>
                <a:cs typeface="Arial"/>
              </a:rPr>
              <a:t>DKBVAdbvrgtrsnstgn</a:t>
            </a:r>
            <a:endParaRPr lang="en-AU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3139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991" y="690023"/>
            <a:ext cx="4608342" cy="5951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4060027" y="3470368"/>
            <a:ext cx="2199926" cy="769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99493" y="3058932"/>
            <a:ext cx="1690040" cy="1938974"/>
          </a:xfrm>
          <a:prstGeom prst="rect">
            <a:avLst/>
          </a:prstGeom>
          <a:noFill/>
        </p:spPr>
        <p:txBody>
          <a:bodyPr wrap="none" lIns="91421" tIns="45711" rIns="91421" bIns="45711" rtlCol="0">
            <a:spAutoFit/>
          </a:bodyPr>
          <a:lstStyle/>
          <a:p>
            <a:r>
              <a:rPr lang="pl-PL" sz="2400" dirty="0" err="1" smtClean="0"/>
              <a:t>Blalallal</a:t>
            </a:r>
            <a:endParaRPr lang="pl-PL" sz="2400" dirty="0" smtClean="0"/>
          </a:p>
          <a:p>
            <a:r>
              <a:rPr lang="pl-PL" sz="2400" dirty="0" err="1" smtClean="0"/>
              <a:t>Jasnsdonca</a:t>
            </a:r>
            <a:endParaRPr lang="pl-PL" sz="2400" dirty="0" smtClean="0"/>
          </a:p>
          <a:p>
            <a:r>
              <a:rPr lang="pl-PL" sz="2400" dirty="0" err="1" smtClean="0"/>
              <a:t>bjDCNJDf</a:t>
            </a:r>
            <a:endParaRPr lang="pl-PL" sz="2400" dirty="0" smtClean="0"/>
          </a:p>
          <a:p>
            <a:r>
              <a:rPr lang="pl-PL" sz="2400" dirty="0" err="1" smtClean="0"/>
              <a:t>bjOCBN</a:t>
            </a:r>
            <a:endParaRPr lang="pl-PL" sz="2400" dirty="0" smtClean="0"/>
          </a:p>
          <a:p>
            <a:r>
              <a:rPr lang="pl-PL" sz="2400" dirty="0" err="1" smtClean="0"/>
              <a:t>JscbnldCJNy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466617" y="4997926"/>
            <a:ext cx="1323533" cy="4938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2165" y="5491770"/>
            <a:ext cx="1375531" cy="1477309"/>
          </a:xfrm>
          <a:prstGeom prst="rect">
            <a:avLst/>
          </a:prstGeom>
          <a:noFill/>
        </p:spPr>
        <p:txBody>
          <a:bodyPr wrap="none" lIns="91421" tIns="45711" rIns="91421" bIns="45711" rtlCol="0">
            <a:spAutoFit/>
          </a:bodyPr>
          <a:lstStyle/>
          <a:p>
            <a:r>
              <a:rPr lang="pl-PL" dirty="0" err="1" smtClean="0"/>
              <a:t>dhbSHFAD;H</a:t>
            </a:r>
            <a:endParaRPr lang="pl-PL" dirty="0" smtClean="0"/>
          </a:p>
          <a:p>
            <a:r>
              <a:rPr lang="pl-PL" dirty="0" err="1" smtClean="0"/>
              <a:t>Hbc;DBVCI</a:t>
            </a:r>
            <a:endParaRPr lang="pl-PL" dirty="0" smtClean="0"/>
          </a:p>
          <a:p>
            <a:r>
              <a:rPr lang="pl-PL" dirty="0" err="1" smtClean="0"/>
              <a:t>HcbiA’DBVO</a:t>
            </a:r>
            <a:endParaRPr lang="pl-PL" dirty="0" smtClean="0"/>
          </a:p>
          <a:p>
            <a:r>
              <a:rPr lang="pl-PL" dirty="0" err="1" smtClean="0"/>
              <a:t>kibdcikDBC</a:t>
            </a:r>
          </a:p>
          <a:p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blaballabalbablal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913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726" y="274638"/>
            <a:ext cx="7762074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 smtClean="0"/>
              <a:t>Magoun</a:t>
            </a:r>
            <a:r>
              <a:rPr lang="pl-PL" sz="3200" dirty="0" smtClean="0"/>
              <a:t> </a:t>
            </a:r>
            <a:r>
              <a:rPr lang="en-US" sz="3200" dirty="0" smtClean="0"/>
              <a:t>–</a:t>
            </a:r>
            <a:r>
              <a:rPr lang="pl-PL" sz="3200" dirty="0" smtClean="0"/>
              <a:t> „</a:t>
            </a:r>
            <a:r>
              <a:rPr lang="pl-PL" sz="3200" i="1" dirty="0" smtClean="0"/>
              <a:t>Osteopatia w ujęciu czaszkowym”</a:t>
            </a:r>
            <a:endParaRPr lang="en-US" sz="3200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sz="2000" dirty="0" err="1" smtClean="0"/>
              <a:t>asfadrbvasfbas</a:t>
            </a:r>
            <a:endParaRPr lang="en-US" sz="2000" dirty="0" smtClean="0"/>
          </a:p>
          <a:p>
            <a:endParaRPr lang="pl-PL" sz="2000" dirty="0" smtClean="0"/>
          </a:p>
          <a:p>
            <a:r>
              <a:rPr lang="pl-PL" sz="2000" dirty="0" err="1" smtClean="0"/>
              <a:t>afgvab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pl-PL" sz="2000" dirty="0" err="1" smtClean="0"/>
              <a:t>afgbafb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pl-PL" sz="2000" dirty="0" err="1" smtClean="0"/>
              <a:t>ghgrthstydhn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pl-PL" sz="2000" dirty="0" err="1" smtClean="0"/>
              <a:t>Sthsynjhsgdm</a:t>
            </a:r>
            <a:r>
              <a:rPr lang="pl-PL" sz="2000" dirty="0" smtClean="0"/>
              <a:t> </a:t>
            </a:r>
            <a:endParaRPr lang="en-US" sz="2000" dirty="0"/>
          </a:p>
        </p:txBody>
      </p:sp>
      <p:pic>
        <p:nvPicPr>
          <p:cNvPr id="1026" name="Picture 2" descr="Znalezione obrazy dla zapytania wdziÄcznoÅÄ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1119"/>
            <a:ext cx="40386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8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4654</TotalTime>
  <Words>49</Words>
  <Application>Microsoft Office PowerPoint</Application>
  <PresentationFormat>Affichage à l'écran (4:3)</PresentationFormat>
  <Paragraphs>34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 Unicode MS</vt:lpstr>
      <vt:lpstr>ＭＳ Ｐゴシック</vt:lpstr>
      <vt:lpstr>Arial</vt:lpstr>
      <vt:lpstr>Calibri</vt:lpstr>
      <vt:lpstr>Black</vt:lpstr>
      <vt:lpstr>SFADRBST</vt:lpstr>
      <vt:lpstr>blaballabalbablal</vt:lpstr>
      <vt:lpstr>Magoun – „Osteopatia w ujęciu czaszkowym”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Cranial Base &amp; Vault Bone Demonstration</dc:title>
  <dc:creator>Julie</dc:creator>
  <cp:lastModifiedBy>Małgorzata Michałkiewicz</cp:lastModifiedBy>
  <cp:revision>167</cp:revision>
  <dcterms:created xsi:type="dcterms:W3CDTF">2017-10-02T11:15:48Z</dcterms:created>
  <dcterms:modified xsi:type="dcterms:W3CDTF">2018-10-11T06:57:03Z</dcterms:modified>
</cp:coreProperties>
</file>