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79" r:id="rId4"/>
    <p:sldId id="281" r:id="rId5"/>
    <p:sldId id="282" r:id="rId6"/>
  </p:sldIdLst>
  <p:sldSz cx="9144000" cy="6858000" type="screen4x3"/>
  <p:notesSz cx="6884988" cy="10018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7694"/>
    <a:srgbClr val="0080FF"/>
    <a:srgbClr val="A50050"/>
    <a:srgbClr val="8EFFFF"/>
    <a:srgbClr val="0000FF"/>
    <a:srgbClr val="9FB7D3"/>
    <a:srgbClr val="8BC5FF"/>
    <a:srgbClr val="99CCFF"/>
    <a:srgbClr val="6A8FB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8294" autoAdjust="0"/>
  </p:normalViewPr>
  <p:slideViewPr>
    <p:cSldViewPr snapToGrid="0" snapToObjects="1">
      <p:cViewPr varScale="1">
        <p:scale>
          <a:sx n="142" d="100"/>
          <a:sy n="142" d="100"/>
        </p:scale>
        <p:origin x="-488" y="-120"/>
      </p:cViewPr>
      <p:guideLst>
        <p:guide orient="horz" pos="2448"/>
        <p:guide orient="horz" pos="1136"/>
        <p:guide orient="horz" pos="150"/>
        <p:guide orient="horz" pos="3567"/>
        <p:guide orient="horz" pos="3844"/>
        <p:guide orient="horz" pos="4110"/>
        <p:guide orient="horz" pos="2546"/>
        <p:guide pos="250"/>
        <p:guide pos="3727"/>
        <p:guide pos="2033"/>
        <p:guide pos="3819"/>
        <p:guide pos="5516"/>
        <p:guide pos="1941"/>
        <p:guide pos="2835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-3800" y="-10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GB" altLang="ja-JP"/>
              <a:t>14 March 2013</a:t>
            </a:r>
            <a:endParaRPr lang="en-US" altLang="ja-JP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2F8E3F93-1009-40A6-B762-F447ECDB05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6336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C0619130-8E4B-4F87-864B-314D19CED157}" type="datetime1">
              <a:rPr lang="en-US" altLang="ja-JP"/>
              <a:pPr>
                <a:defRPr/>
              </a:pPr>
              <a:t>24/08/16</a:t>
            </a:fld>
            <a:endParaRPr lang="en-US" altLang="ja-JP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fld id="{E4A39F81-05C6-4635-8F69-EC7B99C4A6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Title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 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13081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393700" y="2021044"/>
            <a:ext cx="8351838" cy="2840037"/>
          </a:xfrm>
        </p:spPr>
        <p:txBody>
          <a:bodyPr lIns="91440" tIns="45720" rIns="91440" bIns="45720"/>
          <a:lstStyle>
            <a:lvl1pPr>
              <a:defRPr sz="4800" spc="-100" smtClean="0">
                <a:solidFill>
                  <a:srgbClr val="18694F"/>
                </a:solidFill>
              </a:defRPr>
            </a:lvl1pPr>
          </a:lstStyle>
          <a:p>
            <a:r>
              <a:rPr lang="es-ES_tradnl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3701" y="5137150"/>
            <a:ext cx="8355013" cy="1385888"/>
          </a:xfrm>
        </p:spPr>
        <p:txBody>
          <a:bodyPr lIns="91440" tIns="45720" rIns="91440" bIns="45720" anchor="t"/>
          <a:lstStyle>
            <a:lvl1pPr marL="0" indent="0">
              <a:buFont typeface="Arial" charset="0"/>
              <a:buNone/>
              <a:defRPr sz="2400" b="0" i="0" spc="-80" smtClean="0">
                <a:latin typeface="Proxima Nova Regular"/>
                <a:cs typeface="Proxima Nova Regular"/>
              </a:defRPr>
            </a:lvl1pPr>
          </a:lstStyle>
          <a:p>
            <a:r>
              <a:rPr lang="es-ES_tradnl" altLang="ja-JP" smtClean="0"/>
              <a:t>Click to edit Master subtitle style</a:t>
            </a:r>
            <a:endParaRPr lang="en-US" altLang="ja-JP" smtClean="0"/>
          </a:p>
        </p:txBody>
      </p:sp>
      <p:pic>
        <p:nvPicPr>
          <p:cNvPr id="4" name="Bildobjekt 3" descr="fidesmo_re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66" y="467389"/>
            <a:ext cx="4536673" cy="1340629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1" y="1795463"/>
            <a:ext cx="4098925" cy="4284662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7494587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2" y="239715"/>
            <a:ext cx="3854449" cy="108537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4643439" y="1800225"/>
            <a:ext cx="4105275" cy="4724400"/>
          </a:xfrm>
        </p:spPr>
        <p:txBody>
          <a:bodyPr/>
          <a:lstStyle/>
          <a:p>
            <a:pPr lvl="0"/>
            <a:r>
              <a:rPr lang="es-ES_tradnl" dirty="0" err="1" smtClean="0"/>
              <a:t>Click to edit Master text styles</a:t>
            </a:r>
          </a:p>
          <a:p>
            <a:pPr lvl="1"/>
            <a:r>
              <a:rPr lang="es-ES_tradnl" dirty="0" err="1" smtClean="0"/>
              <a:t>Second level</a:t>
            </a:r>
          </a:p>
          <a:p>
            <a:pPr lvl="2"/>
            <a:r>
              <a:rPr lang="es-ES_tradnl" dirty="0" err="1" smtClean="0"/>
              <a:t>Third level</a:t>
            </a:r>
          </a:p>
          <a:p>
            <a:pPr lvl="3"/>
            <a:r>
              <a:rPr lang="es-ES_tradnl" dirty="0" err="1" smtClean="0"/>
              <a:t>Fourth level</a:t>
            </a:r>
          </a:p>
          <a:p>
            <a:pPr lvl="4"/>
            <a:r>
              <a:rPr lang="es-ES_tradnl" dirty="0" err="1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5"/>
            <a:ext cx="7494588" cy="1085371"/>
          </a:xfrm>
        </p:spPr>
        <p:txBody>
          <a:bodyPr/>
          <a:lstStyle/>
          <a:p>
            <a:r>
              <a:rPr lang="es-ES_tradnl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5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>
              <a:spcBef>
                <a:spcPct val="50000"/>
              </a:spcBef>
              <a:defRPr/>
            </a:pP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© Fidesmo AB </a:t>
            </a:r>
            <a:r>
              <a:rPr kumimoji="0" lang="en-US" altLang="ja-JP" sz="800" dirty="0" smtClean="0">
                <a:solidFill>
                  <a:srgbClr val="87888A"/>
                </a:solidFill>
                <a:ea typeface="ＭＳ Ｐゴシック" pitchFamily="50" charset="-128"/>
              </a:rPr>
              <a:t>2014 </a:t>
            </a:r>
            <a:r>
              <a:rPr kumimoji="0" lang="en-US" altLang="ja-JP" sz="800" dirty="0">
                <a:solidFill>
                  <a:srgbClr val="87888A"/>
                </a:solidFill>
                <a:ea typeface="ＭＳ Ｐゴシック" pitchFamily="50" charset="-128"/>
              </a:rPr>
              <a:t>|  Page </a:t>
            </a:r>
            <a:fld id="{080CA9B2-FCC3-4D79-B64E-D725D5B7F4F2}" type="slidenum">
              <a:rPr kumimoji="0" lang="en-US" altLang="ja-JP" sz="800">
                <a:solidFill>
                  <a:srgbClr val="87888A"/>
                </a:solidFill>
                <a:ea typeface="ＭＳ Ｐゴシック" pitchFamily="50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ja-JP" sz="800" dirty="0">
              <a:solidFill>
                <a:srgbClr val="87888A"/>
              </a:solidFill>
              <a:ea typeface="ＭＳ Ｐゴシック" pitchFamily="50" charset="-128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800227"/>
            <a:ext cx="8351838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text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239713"/>
            <a:ext cx="635158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Add Header</a:t>
            </a:r>
          </a:p>
        </p:txBody>
      </p:sp>
      <p:pic>
        <p:nvPicPr>
          <p:cNvPr id="2" name="Bildobjekt 1" descr="fidesmo_re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43" y="239714"/>
            <a:ext cx="1722564" cy="5090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0" r:id="rId4"/>
    <p:sldLayoutId id="2147483689" r:id="rId5"/>
    <p:sldLayoutId id="2147483688" r:id="rId6"/>
    <p:sldLayoutId id="2147483679" r:id="rId7"/>
    <p:sldLayoutId id="2147483695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 b="1" i="0" spc="-80">
          <a:solidFill>
            <a:schemeClr val="tx1"/>
          </a:solidFill>
          <a:latin typeface="Proxima Nova Regular"/>
          <a:ea typeface="+mj-ea"/>
          <a:cs typeface="Proxima Nova Regular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Arial" charset="0"/>
        <a:buChar char="›"/>
        <a:defRPr sz="2400" b="0" i="0">
          <a:solidFill>
            <a:schemeClr val="tx1"/>
          </a:solidFill>
          <a:latin typeface="Proxima Nova Regular"/>
          <a:ea typeface="+mn-ea"/>
          <a:cs typeface="Proxima Nova Regular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–"/>
        <a:defRPr sz="2000" b="0" i="0">
          <a:solidFill>
            <a:schemeClr val="tx1"/>
          </a:solidFill>
          <a:latin typeface="Proxima Nova Regular"/>
          <a:cs typeface="Proxima Nova Regular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-"/>
        <a:defRPr sz="2000" b="0" i="0">
          <a:solidFill>
            <a:schemeClr val="tx1"/>
          </a:solidFill>
          <a:latin typeface="Proxima Nova Regular"/>
          <a:cs typeface="Proxima Nova Regular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/>
        <a:buChar char="›"/>
        <a:defRPr sz="2000" b="0" i="0">
          <a:solidFill>
            <a:schemeClr val="tx1"/>
          </a:solidFill>
          <a:latin typeface="Proxima Nova Regular"/>
          <a:cs typeface="Proxima Nova Regular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96876" y="2243828"/>
            <a:ext cx="8351838" cy="28400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Figures for the APDU over BLE specifications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Edit this file, then “save as pictures” to convert figures into PNG that can be embedded in the markdown spec.</a:t>
            </a:r>
          </a:p>
        </p:txBody>
      </p:sp>
    </p:spTree>
    <p:extLst>
      <p:ext uri="{BB962C8B-B14F-4D97-AF65-F5344CB8AC3E}">
        <p14:creationId xmlns:p14="http://schemas.microsoft.com/office/powerpoint/2010/main" val="41758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013" y="2000146"/>
            <a:ext cx="570013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Number of APDUs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026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936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0084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APDU#2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2994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92553" y="200014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Length of APDU#n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5463" y="2000146"/>
            <a:ext cx="142714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0130" y="2000146"/>
            <a:ext cx="1027136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163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12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084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84839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78508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52936" y="2000146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totn_pkt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0065" y="2000146"/>
            <a:ext cx="790021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pkt_nbr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50085" y="2000146"/>
            <a:ext cx="245006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2576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4967" y="1758310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85363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9623" y="2854112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2533" y="2854112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9" name="Rectangle 8"/>
          <p:cNvSpPr/>
          <p:nvPr/>
        </p:nvSpPr>
        <p:spPr>
          <a:xfrm>
            <a:off x="4769663" y="2854112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9681" y="2854112"/>
            <a:ext cx="707129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66827" y="2854112"/>
            <a:ext cx="700018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1490" y="2926016"/>
            <a:ext cx="396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···</a:t>
            </a:r>
          </a:p>
        </p:txBody>
      </p:sp>
      <p:sp>
        <p:nvSpPr>
          <p:cNvPr id="2" name="Left Brace 1"/>
          <p:cNvSpPr/>
          <p:nvPr/>
        </p:nvSpPr>
        <p:spPr bwMode="auto">
          <a:xfrm rot="5400000">
            <a:off x="5651318" y="957933"/>
            <a:ext cx="226742" cy="340431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3960" y="2301068"/>
            <a:ext cx="466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6932" y="1671613"/>
            <a:ext cx="1453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Transmission order</a:t>
            </a:r>
          </a:p>
        </p:txBody>
      </p:sp>
      <p:sp>
        <p:nvSpPr>
          <p:cNvPr id="3" name="Left Arrow 2"/>
          <p:cNvSpPr/>
          <p:nvPr/>
        </p:nvSpPr>
        <p:spPr>
          <a:xfrm>
            <a:off x="1460629" y="1917834"/>
            <a:ext cx="1800049" cy="200014"/>
          </a:xfrm>
          <a:prstGeom prst="leftArrow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680" y="3758144"/>
            <a:ext cx="1253447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b8 b7 ··· b1 b0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983" y="3517343"/>
            <a:ext cx="1735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Bit ordering in a byte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6713" y="2854112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22" name="Left Brace 21"/>
          <p:cNvSpPr/>
          <p:nvPr/>
        </p:nvSpPr>
        <p:spPr bwMode="auto">
          <a:xfrm rot="5400000">
            <a:off x="3279158" y="2024273"/>
            <a:ext cx="226742" cy="127163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0517" y="2301068"/>
            <a:ext cx="678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/>
                <a:cs typeface="Consolas"/>
              </a:rPr>
              <a:t>pkt_nbr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07400" y="285191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4490" y="2851916"/>
            <a:ext cx="652910" cy="390028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byte 0</a:t>
            </a:r>
          </a:p>
        </p:txBody>
      </p:sp>
      <p:sp>
        <p:nvSpPr>
          <p:cNvPr id="26" name="Left Brace 25"/>
          <p:cNvSpPr/>
          <p:nvPr/>
        </p:nvSpPr>
        <p:spPr bwMode="auto">
          <a:xfrm rot="5400000">
            <a:off x="1976935" y="2022077"/>
            <a:ext cx="226742" cy="1271632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3043" y="2298872"/>
            <a:ext cx="748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/>
                <a:cs typeface="Consolas"/>
              </a:rPr>
              <a:t>totn_pkt</a:t>
            </a:r>
          </a:p>
        </p:txBody>
      </p:sp>
    </p:spTree>
    <p:extLst>
      <p:ext uri="{BB962C8B-B14F-4D97-AF65-F5344CB8AC3E}">
        <p14:creationId xmlns:p14="http://schemas.microsoft.com/office/powerpoint/2010/main" val="297395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4049" y="1498557"/>
            <a:ext cx="266628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0677" y="1498557"/>
            <a:ext cx="243173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L1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3848" y="1498557"/>
            <a:ext cx="1037491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APDU#1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2001" y="1498557"/>
            <a:ext cx="1027136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···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81339" y="1498557"/>
            <a:ext cx="243173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4510" y="1498557"/>
            <a:ext cx="1037491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93042" y="1498557"/>
            <a:ext cx="243173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Ln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36213" y="1498557"/>
            <a:ext cx="1037491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APDU#n</a:t>
            </a:r>
          </a:p>
        </p:txBody>
      </p:sp>
      <p:sp>
        <p:nvSpPr>
          <p:cNvPr id="18" name="Left Brace 17"/>
          <p:cNvSpPr/>
          <p:nvPr/>
        </p:nvSpPr>
        <p:spPr bwMode="auto">
          <a:xfrm rot="5400000">
            <a:off x="4488219" y="-845708"/>
            <a:ext cx="226742" cy="5961779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4049" y="1178959"/>
            <a:ext cx="4145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APDU sequence. Length ≤ “Max Memory for APDU processing”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647533" y="2609021"/>
            <a:ext cx="1859971" cy="261444"/>
            <a:chOff x="975239" y="1941250"/>
            <a:chExt cx="1859971" cy="261444"/>
          </a:xfrm>
        </p:grpSpPr>
        <p:sp>
          <p:nvSpPr>
            <p:cNvPr id="25" name="Rectangle 24"/>
            <p:cNvSpPr/>
            <p:nvPr/>
          </p:nvSpPr>
          <p:spPr>
            <a:xfrm>
              <a:off x="975239" y="1941250"/>
              <a:ext cx="266628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tp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1867" y="1941250"/>
              <a:ext cx="243173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pn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85038" y="1941250"/>
              <a:ext cx="1350172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data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92959" y="2609021"/>
            <a:ext cx="1859971" cy="261444"/>
            <a:chOff x="975239" y="1941250"/>
            <a:chExt cx="1859971" cy="261444"/>
          </a:xfrm>
        </p:grpSpPr>
        <p:sp>
          <p:nvSpPr>
            <p:cNvPr id="30" name="Rectangle 29"/>
            <p:cNvSpPr/>
            <p:nvPr/>
          </p:nvSpPr>
          <p:spPr>
            <a:xfrm>
              <a:off x="975239" y="1941250"/>
              <a:ext cx="266628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tp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41867" y="1941250"/>
              <a:ext cx="243173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pn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485038" y="1941250"/>
              <a:ext cx="1350172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data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22509" y="2596980"/>
            <a:ext cx="1859971" cy="261444"/>
            <a:chOff x="975239" y="1941250"/>
            <a:chExt cx="1859971" cy="261444"/>
          </a:xfrm>
        </p:grpSpPr>
        <p:sp>
          <p:nvSpPr>
            <p:cNvPr id="34" name="Rectangle 33"/>
            <p:cNvSpPr/>
            <p:nvPr/>
          </p:nvSpPr>
          <p:spPr>
            <a:xfrm>
              <a:off x="975239" y="1941250"/>
              <a:ext cx="266628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tp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41867" y="1941250"/>
              <a:ext cx="243173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pn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85038" y="1941250"/>
              <a:ext cx="1350172" cy="26144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Consolas"/>
                  <a:cs typeface="Consolas"/>
                </a:rPr>
                <a:t>data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5981" y="2331051"/>
            <a:ext cx="5979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APDU command packets. Max length = length for ‘APDU Commands’ write characteristic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20700" y="3030766"/>
            <a:ext cx="1665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‘APDU Commands’ write </a:t>
            </a:r>
          </a:p>
          <a:p>
            <a:r>
              <a:rPr lang="en-US" sz="1000">
                <a:latin typeface="Consolas"/>
                <a:cs typeface="Consolas"/>
              </a:rPr>
              <a:t>characteristic</a:t>
            </a:r>
          </a:p>
        </p:txBody>
      </p:sp>
      <p:sp>
        <p:nvSpPr>
          <p:cNvPr id="39" name="Down Arrow 38"/>
          <p:cNvSpPr/>
          <p:nvPr/>
        </p:nvSpPr>
        <p:spPr>
          <a:xfrm rot="16200000">
            <a:off x="5221557" y="3547455"/>
            <a:ext cx="280709" cy="1422184"/>
          </a:xfrm>
          <a:prstGeom prst="downArrow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0078" y="4137458"/>
            <a:ext cx="459496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ble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20324" y="4137458"/>
            <a:ext cx="459496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ble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00570" y="4137458"/>
            <a:ext cx="459496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ble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80815" y="4137458"/>
            <a:ext cx="459496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ble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92456" y="3764195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BLE packets. Max length = MTU</a:t>
            </a:r>
          </a:p>
        </p:txBody>
      </p:sp>
      <p:sp>
        <p:nvSpPr>
          <p:cNvPr id="45" name="Left Brace 44"/>
          <p:cNvSpPr/>
          <p:nvPr/>
        </p:nvSpPr>
        <p:spPr bwMode="auto">
          <a:xfrm rot="5400000">
            <a:off x="2421191" y="2260875"/>
            <a:ext cx="226742" cy="2779900"/>
          </a:xfrm>
          <a:prstGeom prst="leftBrace">
            <a:avLst>
              <a:gd name="adj1" fmla="val 38334"/>
              <a:gd name="adj2" fmla="val 50000"/>
            </a:avLst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016" y="4136138"/>
            <a:ext cx="459496" cy="261444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/>
                <a:cs typeface="Consolas"/>
              </a:rPr>
              <a:t>ble</a:t>
            </a:r>
            <a:endParaRPr lang="en-US" sz="10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1046" y="4032780"/>
            <a:ext cx="167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/>
                <a:cs typeface="Consolas"/>
              </a:rPr>
              <a:t>Packets actually transmitted</a:t>
            </a:r>
          </a:p>
        </p:txBody>
      </p:sp>
    </p:spTree>
    <p:extLst>
      <p:ext uri="{BB962C8B-B14F-4D97-AF65-F5344CB8AC3E}">
        <p14:creationId xmlns:p14="http://schemas.microsoft.com/office/powerpoint/2010/main" val="2222371330"/>
      </p:ext>
    </p:extLst>
  </p:cSld>
  <p:clrMapOvr>
    <a:masterClrMapping/>
  </p:clrMapOvr>
</p:sld>
</file>

<file path=ppt/theme/theme1.xml><?xml version="1.0" encoding="utf-8"?>
<a:theme xmlns:a="http://schemas.openxmlformats.org/drawingml/2006/main" name="Fidesmo_v0.5">
  <a:themeElements>
    <a:clrScheme name="Fidesmo 1">
      <a:dk1>
        <a:srgbClr val="404448"/>
      </a:dk1>
      <a:lt1>
        <a:srgbClr val="FFFFFF"/>
      </a:lt1>
      <a:dk2>
        <a:srgbClr val="00285E"/>
      </a:dk2>
      <a:lt2>
        <a:srgbClr val="BDBFBC"/>
      </a:lt2>
      <a:accent1>
        <a:srgbClr val="A50050"/>
      </a:accent1>
      <a:accent2>
        <a:srgbClr val="DF4661"/>
      </a:accent2>
      <a:accent3>
        <a:srgbClr val="18694F"/>
      </a:accent3>
      <a:accent4>
        <a:srgbClr val="00AB84"/>
      </a:accent4>
      <a:accent5>
        <a:srgbClr val="FFBF3F"/>
      </a:accent5>
      <a:accent6>
        <a:srgbClr val="007FFF"/>
      </a:accent6>
      <a:hlink>
        <a:srgbClr val="00A9D4"/>
      </a:hlink>
      <a:folHlink>
        <a:srgbClr val="0062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chemeClr val="tx1"/>
          </a:solidFill>
        </a:ln>
        <a:effectLst/>
      </a:spPr>
      <a:bodyPr rtlCol="0" anchor="ctr"/>
      <a:lstStyle>
        <a:defPPr algn="ctr">
          <a:defRPr sz="140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>
            <a:latin typeface="Proxima Nova Regular"/>
            <a:cs typeface="Proxima Nova Regular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Fidesmo_v0.5.potx</Template>
  <TotalTime>12234</TotalTime>
  <Words>185</Words>
  <Application>Microsoft Macintosh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Fidesmo_v0.5</vt:lpstr>
      <vt:lpstr>Figures for the APDU over BLE specifications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Fidesmo presentation</dc:title>
  <dc:subject/>
  <dc:creator/>
  <cp:keywords/>
  <dc:description/>
  <cp:lastModifiedBy>M Cardo</cp:lastModifiedBy>
  <cp:revision>479</cp:revision>
  <cp:lastPrinted>2014-03-12T15:54:17Z</cp:lastPrinted>
  <dcterms:created xsi:type="dcterms:W3CDTF">2011-05-24T09:22:48Z</dcterms:created>
  <dcterms:modified xsi:type="dcterms:W3CDTF">2016-08-24T10:41:34Z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2731/11</vt:lpwstr>
  </property>
  <property fmtid="{D5CDD505-2E9C-101B-9397-08002B2CF9AE}" pid="4" name="TemplateVersion">
    <vt:lpwstr>R1A</vt:lpwstr>
  </property>
  <property fmtid="{D5CDD505-2E9C-101B-9397-08002B2CF9AE}" pid="5" name="EmbeddedFonts">
    <vt:bool>false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&amp; NTT DATA Confidential</vt:lpwstr>
  </property>
  <property fmtid="{D5CDD505-2E9C-101B-9397-08002B2CF9AE}" pid="13" name="txtConfLabel">
    <vt:lpwstr>Ericsson &amp; NTT DATA Confidential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&amp; NTT DATA Confidential</vt:lpwstr>
  </property>
  <property fmtid="{D5CDD505-2E9C-101B-9397-08002B2CF9AE}" pid="28" name="RightFooterField">
    <vt:lpwstr>SP-TSM PROPOSAL</vt:lpwstr>
  </property>
  <property fmtid="{D5CDD505-2E9C-101B-9397-08002B2CF9AE}" pid="29" name="RightFooterField2">
    <vt:lpwstr>2012-03-02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2731/11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 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 </vt:lpwstr>
  </property>
  <property fmtid="{D5CDD505-2E9C-101B-9397-08002B2CF9AE}" pid="42" name="DocName">
    <vt:lpwstr/>
  </property>
  <property fmtid="{D5CDD505-2E9C-101B-9397-08002B2CF9AE}" pid="43" name="Title">
    <vt:lpwstr> </vt:lpwstr>
  </property>
  <property fmtid="{D5CDD505-2E9C-101B-9397-08002B2CF9AE}" pid="44" name="Reference">
    <vt:lpwstr/>
  </property>
  <property fmtid="{D5CDD505-2E9C-101B-9397-08002B2CF9AE}" pid="45" name="Keyword">
    <vt:lpwstr/>
  </property>
  <property fmtid="{D5CDD505-2E9C-101B-9397-08002B2CF9AE}" pid="46" name="UpdateProcess">
    <vt:lpwstr>End</vt:lpwstr>
  </property>
</Properties>
</file>