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6"/>
  </p:notesMasterIdLst>
  <p:handoutMasterIdLst>
    <p:handoutMasterId r:id="rId7"/>
  </p:handoutMasterIdLst>
  <p:sldIdLst>
    <p:sldId id="256" r:id="rId2"/>
    <p:sldId id="278" r:id="rId3"/>
    <p:sldId id="279" r:id="rId4"/>
    <p:sldId id="281" r:id="rId5"/>
  </p:sldIdLst>
  <p:sldSz cx="9144000" cy="6858000" type="screen4x3"/>
  <p:notesSz cx="6884988" cy="100187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B7694"/>
    <a:srgbClr val="0080FF"/>
    <a:srgbClr val="A50050"/>
    <a:srgbClr val="8EFFFF"/>
    <a:srgbClr val="0000FF"/>
    <a:srgbClr val="9FB7D3"/>
    <a:srgbClr val="8BC5FF"/>
    <a:srgbClr val="99CCFF"/>
    <a:srgbClr val="6A8FBF"/>
    <a:srgbClr val="00A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21" autoAdjust="0"/>
    <p:restoredTop sz="98294" autoAdjust="0"/>
  </p:normalViewPr>
  <p:slideViewPr>
    <p:cSldViewPr snapToGrid="0" snapToObjects="1">
      <p:cViewPr varScale="1">
        <p:scale>
          <a:sx n="102" d="100"/>
          <a:sy n="102" d="100"/>
        </p:scale>
        <p:origin x="-848" y="-96"/>
      </p:cViewPr>
      <p:guideLst>
        <p:guide orient="horz" pos="2448"/>
        <p:guide orient="horz" pos="1136"/>
        <p:guide orient="horz" pos="150"/>
        <p:guide orient="horz" pos="3567"/>
        <p:guide orient="horz" pos="3844"/>
        <p:guide orient="horz" pos="4110"/>
        <p:guide orient="horz" pos="2546"/>
        <p:guide pos="250"/>
        <p:guide pos="3727"/>
        <p:guide pos="2033"/>
        <p:guide pos="3819"/>
        <p:guide pos="5516"/>
        <p:guide pos="1941"/>
        <p:guide pos="2835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4" d="100"/>
          <a:sy n="104" d="100"/>
        </p:scale>
        <p:origin x="-3800" y="-104"/>
      </p:cViewPr>
      <p:guideLst>
        <p:guide orient="horz" pos="3155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l">
              <a:defRPr kumimoji="0" sz="1200"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Title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+mn-ea"/>
              </a:defRPr>
            </a:lvl1pPr>
          </a:lstStyle>
          <a:p>
            <a:pPr>
              <a:defRPr/>
            </a:pPr>
            <a:r>
              <a:rPr lang="en-GB" altLang="ja-JP"/>
              <a:t>14 March 2013</a:t>
            </a:r>
            <a:endParaRPr lang="en-US" altLang="ja-JP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5475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l">
              <a:defRPr kumimoji="0" sz="1200"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 </a:t>
            </a:r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515475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+mn-ea"/>
              </a:defRPr>
            </a:lvl1pPr>
          </a:lstStyle>
          <a:p>
            <a:pPr>
              <a:defRPr/>
            </a:pPr>
            <a:fld id="{2F8E3F93-1009-40A6-B762-F447ECDB051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963364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kumimoji="0" sz="1200">
                <a:ea typeface="+mn-ea"/>
              </a:defRPr>
            </a:lvl1pPr>
          </a:lstStyle>
          <a:p>
            <a:pPr>
              <a:defRPr/>
            </a:pPr>
            <a:fld id="{C0619130-8E4B-4F87-864B-314D19CED157}" type="datetime1">
              <a:rPr lang="en-US" altLang="ja-JP"/>
              <a:pPr>
                <a:defRPr/>
              </a:pPr>
              <a:t>21/06/16</a:t>
            </a:fld>
            <a:endParaRPr lang="en-US" altLang="ja-JP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kumimoji="0" sz="1200">
                <a:ea typeface="+mn-ea"/>
              </a:defRPr>
            </a:lvl1pPr>
          </a:lstStyle>
          <a:p>
            <a:pPr>
              <a:defRPr/>
            </a:pPr>
            <a:fld id="{E4A39F81-05C6-4635-8F69-EC7B99C4A63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kumimoji="0" sz="1200"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Title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kumimoji="0" sz="1200"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  </a:t>
            </a:r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713081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393700" y="2021044"/>
            <a:ext cx="8351838" cy="2840037"/>
          </a:xfrm>
        </p:spPr>
        <p:txBody>
          <a:bodyPr lIns="91440" tIns="45720" rIns="91440" bIns="45720"/>
          <a:lstStyle>
            <a:lvl1pPr>
              <a:defRPr sz="4800" spc="-100" smtClean="0">
                <a:solidFill>
                  <a:srgbClr val="18694F"/>
                </a:solidFill>
              </a:defRPr>
            </a:lvl1pPr>
          </a:lstStyle>
          <a:p>
            <a:r>
              <a:rPr lang="es-ES_tradnl" altLang="ja-JP" smtClean="0"/>
              <a:t>Click to edit Master title style</a:t>
            </a:r>
            <a:endParaRPr lang="en-US" altLang="ja-JP" smtClean="0"/>
          </a:p>
        </p:txBody>
      </p:sp>
      <p:sp>
        <p:nvSpPr>
          <p:cNvPr id="29708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93701" y="5137150"/>
            <a:ext cx="8355013" cy="1385888"/>
          </a:xfrm>
        </p:spPr>
        <p:txBody>
          <a:bodyPr lIns="91440" tIns="45720" rIns="91440" bIns="45720" anchor="t"/>
          <a:lstStyle>
            <a:lvl1pPr marL="0" indent="0">
              <a:buFont typeface="Arial" charset="0"/>
              <a:buNone/>
              <a:defRPr sz="2400" b="0" i="0" spc="-80" smtClean="0">
                <a:latin typeface="Proxima Nova Regular"/>
                <a:cs typeface="Proxima Nova Regular"/>
              </a:defRPr>
            </a:lvl1pPr>
          </a:lstStyle>
          <a:p>
            <a:r>
              <a:rPr lang="es-ES_tradnl" altLang="ja-JP" smtClean="0"/>
              <a:t>Click to edit Master subtitle style</a:t>
            </a:r>
            <a:endParaRPr lang="en-US" altLang="ja-JP" smtClean="0"/>
          </a:p>
        </p:txBody>
      </p:sp>
      <p:pic>
        <p:nvPicPr>
          <p:cNvPr id="4" name="Bildobjekt 3" descr="fidesmo_re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66" y="467389"/>
            <a:ext cx="4536673" cy="1340629"/>
          </a:xfrm>
          <a:prstGeom prst="rect">
            <a:avLst/>
          </a:prstGeom>
        </p:spPr>
      </p:pic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3852000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5"/>
            <a:ext cx="7494588" cy="1085371"/>
          </a:xfrm>
        </p:spPr>
        <p:txBody>
          <a:bodyPr/>
          <a:lstStyle/>
          <a:p>
            <a:r>
              <a:rPr lang="es-ES_tradnl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1795464"/>
            <a:ext cx="4100513" cy="4284662"/>
          </a:xfrm>
        </p:spPr>
        <p:txBody>
          <a:bodyPr/>
          <a:lstStyle/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1" y="1795463"/>
            <a:ext cx="4098925" cy="4284662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5"/>
            <a:ext cx="7494588" cy="1085371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393701" y="1800225"/>
            <a:ext cx="4105275" cy="4724400"/>
          </a:xfrm>
        </p:spPr>
        <p:txBody>
          <a:bodyPr/>
          <a:lstStyle/>
          <a:p>
            <a:pPr lvl="0"/>
            <a:r>
              <a:rPr lang="es-ES_tradnl" dirty="0" err="1" smtClean="0"/>
              <a:t>Click to edit Master text styles</a:t>
            </a:r>
          </a:p>
          <a:p>
            <a:pPr lvl="1"/>
            <a:r>
              <a:rPr lang="es-ES_tradnl" dirty="0" err="1" smtClean="0"/>
              <a:t>Second level</a:t>
            </a:r>
          </a:p>
          <a:p>
            <a:pPr lvl="2"/>
            <a:r>
              <a:rPr lang="es-ES_tradnl" dirty="0" err="1" smtClean="0"/>
              <a:t>Third level</a:t>
            </a:r>
          </a:p>
          <a:p>
            <a:pPr lvl="3"/>
            <a:r>
              <a:rPr lang="es-ES_tradnl" dirty="0" err="1" smtClean="0"/>
              <a:t>Fourth level</a:t>
            </a:r>
          </a:p>
          <a:p>
            <a:pPr lvl="4"/>
            <a:r>
              <a:rPr lang="es-ES_tradnl" dirty="0" err="1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2" y="239715"/>
            <a:ext cx="7494587" cy="1085371"/>
          </a:xfrm>
        </p:spPr>
        <p:txBody>
          <a:bodyPr/>
          <a:lstStyle/>
          <a:p>
            <a:r>
              <a:rPr lang="es-ES_tradnl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393701" y="1800225"/>
            <a:ext cx="3854450" cy="4724400"/>
          </a:xfrm>
        </p:spPr>
        <p:txBody>
          <a:bodyPr/>
          <a:lstStyle/>
          <a:p>
            <a:pPr lvl="0"/>
            <a:r>
              <a:rPr lang="es-ES_tradnl" dirty="0" err="1" smtClean="0"/>
              <a:t>Click to edit Master text styles</a:t>
            </a:r>
          </a:p>
          <a:p>
            <a:pPr lvl="1"/>
            <a:r>
              <a:rPr lang="es-ES_tradnl" dirty="0" err="1" smtClean="0"/>
              <a:t>Second level</a:t>
            </a:r>
          </a:p>
          <a:p>
            <a:pPr lvl="2"/>
            <a:r>
              <a:rPr lang="es-ES_tradnl" dirty="0" err="1" smtClean="0"/>
              <a:t>Third level</a:t>
            </a:r>
          </a:p>
          <a:p>
            <a:pPr lvl="3"/>
            <a:r>
              <a:rPr lang="es-ES_tradnl" dirty="0" err="1" smtClean="0"/>
              <a:t>Fourth level</a:t>
            </a:r>
          </a:p>
          <a:p>
            <a:pPr lvl="4"/>
            <a:r>
              <a:rPr lang="es-ES_tradnl" dirty="0" err="1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2" y="239715"/>
            <a:ext cx="3854449" cy="1085371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4643439" y="1800225"/>
            <a:ext cx="4105275" cy="4724400"/>
          </a:xfrm>
        </p:spPr>
        <p:txBody>
          <a:bodyPr/>
          <a:lstStyle/>
          <a:p>
            <a:pPr lvl="0"/>
            <a:r>
              <a:rPr lang="es-ES_tradnl" dirty="0" err="1" smtClean="0"/>
              <a:t>Click to edit Master text styles</a:t>
            </a:r>
          </a:p>
          <a:p>
            <a:pPr lvl="1"/>
            <a:r>
              <a:rPr lang="es-ES_tradnl" dirty="0" err="1" smtClean="0"/>
              <a:t>Second level</a:t>
            </a:r>
          </a:p>
          <a:p>
            <a:pPr lvl="2"/>
            <a:r>
              <a:rPr lang="es-ES_tradnl" dirty="0" err="1" smtClean="0"/>
              <a:t>Third level</a:t>
            </a:r>
          </a:p>
          <a:p>
            <a:pPr lvl="3"/>
            <a:r>
              <a:rPr lang="es-ES_tradnl" dirty="0" err="1" smtClean="0"/>
              <a:t>Fourth level</a:t>
            </a:r>
          </a:p>
          <a:p>
            <a:pPr lvl="4"/>
            <a:r>
              <a:rPr lang="es-ES_tradnl" dirty="0" err="1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5"/>
            <a:ext cx="7494588" cy="1085371"/>
          </a:xfrm>
        </p:spPr>
        <p:txBody>
          <a:bodyPr/>
          <a:lstStyle/>
          <a:p>
            <a:r>
              <a:rPr lang="es-ES_tradnl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5"/>
            <a:ext cx="7494588" cy="1085371"/>
          </a:xfrm>
        </p:spPr>
        <p:txBody>
          <a:bodyPr/>
          <a:lstStyle/>
          <a:p>
            <a:r>
              <a:rPr lang="es-ES_tradnl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5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395288" y="6524625"/>
            <a:ext cx="7399337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>
              <a:spcBef>
                <a:spcPct val="50000"/>
              </a:spcBef>
              <a:defRPr/>
            </a:pPr>
            <a:r>
              <a:rPr kumimoji="0" lang="en-US" altLang="ja-JP" sz="800" dirty="0">
                <a:solidFill>
                  <a:srgbClr val="87888A"/>
                </a:solidFill>
                <a:ea typeface="ＭＳ Ｐゴシック" pitchFamily="50" charset="-128"/>
              </a:rPr>
              <a:t>© Fidesmo AB </a:t>
            </a:r>
            <a:r>
              <a:rPr kumimoji="0" lang="en-US" altLang="ja-JP" sz="800" dirty="0" smtClean="0">
                <a:solidFill>
                  <a:srgbClr val="87888A"/>
                </a:solidFill>
                <a:ea typeface="ＭＳ Ｐゴシック" pitchFamily="50" charset="-128"/>
              </a:rPr>
              <a:t>2014 </a:t>
            </a:r>
            <a:r>
              <a:rPr kumimoji="0" lang="en-US" altLang="ja-JP" sz="800" dirty="0">
                <a:solidFill>
                  <a:srgbClr val="87888A"/>
                </a:solidFill>
                <a:ea typeface="ＭＳ Ｐゴシック" pitchFamily="50" charset="-128"/>
              </a:rPr>
              <a:t>|  Page </a:t>
            </a:r>
            <a:fld id="{080CA9B2-FCC3-4D79-B64E-D725D5B7F4F2}" type="slidenum">
              <a:rPr kumimoji="0" lang="en-US" altLang="ja-JP" sz="800">
                <a:solidFill>
                  <a:srgbClr val="87888A"/>
                </a:solidFill>
                <a:ea typeface="ＭＳ Ｐゴシック" pitchFamily="50" charset="-128"/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ja-JP" sz="800" dirty="0">
              <a:solidFill>
                <a:srgbClr val="87888A"/>
              </a:solidFill>
              <a:ea typeface="ＭＳ Ｐゴシック" pitchFamily="50" charset="-128"/>
            </a:endParaRPr>
          </a:p>
        </p:txBody>
      </p:sp>
      <p:sp>
        <p:nvSpPr>
          <p:cNvPr id="1029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6" y="1800227"/>
            <a:ext cx="8351838" cy="385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add text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1030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395289" y="239713"/>
            <a:ext cx="6351588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Add Header</a:t>
            </a:r>
          </a:p>
        </p:txBody>
      </p:sp>
      <p:pic>
        <p:nvPicPr>
          <p:cNvPr id="2" name="Bildobjekt 1" descr="fidesmo_red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243" y="239714"/>
            <a:ext cx="1722564" cy="50903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0" r:id="rId4"/>
    <p:sldLayoutId id="2147483689" r:id="rId5"/>
    <p:sldLayoutId id="2147483688" r:id="rId6"/>
    <p:sldLayoutId id="2147483679" r:id="rId7"/>
    <p:sldLayoutId id="2147483695" r:id="rId8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 b="1" i="0" spc="-80">
          <a:solidFill>
            <a:schemeClr val="tx1"/>
          </a:solidFill>
          <a:latin typeface="Proxima Nova Regular"/>
          <a:ea typeface="+mj-ea"/>
          <a:cs typeface="Proxima Nova Regular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chemeClr val="accent4"/>
        </a:buClr>
        <a:buFont typeface="Arial" charset="0"/>
        <a:buChar char="›"/>
        <a:defRPr sz="2400" b="0" i="0">
          <a:solidFill>
            <a:schemeClr val="tx1"/>
          </a:solidFill>
          <a:latin typeface="Proxima Nova Regular"/>
          <a:ea typeface="+mn-ea"/>
          <a:cs typeface="Proxima Nova Regular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/>
        <a:buChar char="–"/>
        <a:defRPr sz="2000" b="0" i="0">
          <a:solidFill>
            <a:schemeClr val="tx1"/>
          </a:solidFill>
          <a:latin typeface="Proxima Nova Regular"/>
          <a:cs typeface="Proxima Nova Regular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chemeClr val="accent4"/>
        </a:buClr>
        <a:buFont typeface="Ericsson Capital TT"/>
        <a:buChar char="›"/>
        <a:defRPr sz="2000" b="0" i="0">
          <a:solidFill>
            <a:schemeClr val="tx1"/>
          </a:solidFill>
          <a:latin typeface="Proxima Nova Regular"/>
          <a:cs typeface="Proxima Nova Regular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/>
        <a:buChar char="-"/>
        <a:defRPr sz="2000" b="0" i="0">
          <a:solidFill>
            <a:schemeClr val="tx1"/>
          </a:solidFill>
          <a:latin typeface="Proxima Nova Regular"/>
          <a:cs typeface="Proxima Nova Regular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/>
        <a:buChar char="›"/>
        <a:defRPr sz="2000" b="0" i="0">
          <a:solidFill>
            <a:schemeClr val="tx1"/>
          </a:solidFill>
          <a:latin typeface="Proxima Nova Regular"/>
          <a:cs typeface="Proxima Nova Regular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96876" y="2243828"/>
            <a:ext cx="8351838" cy="2840037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Figures for the APDU over BLE specifications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/>
              <a:t>Edit this file, then “save as pictures” to convert figures into PNG that can be embedded in the markdown spec.</a:t>
            </a:r>
          </a:p>
        </p:txBody>
      </p:sp>
    </p:spTree>
    <p:extLst>
      <p:ext uri="{BB962C8B-B14F-4D97-AF65-F5344CB8AC3E}">
        <p14:creationId xmlns:p14="http://schemas.microsoft.com/office/powerpoint/2010/main" val="4175884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0013" y="2000146"/>
            <a:ext cx="570013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Number of APDUs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0026" y="2000146"/>
            <a:ext cx="652910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Length of APDU#1</a:t>
            </a:r>
          </a:p>
        </p:txBody>
      </p:sp>
      <p:sp>
        <p:nvSpPr>
          <p:cNvPr id="7" name="Rectangle 6"/>
          <p:cNvSpPr/>
          <p:nvPr/>
        </p:nvSpPr>
        <p:spPr>
          <a:xfrm>
            <a:off x="1652936" y="2000146"/>
            <a:ext cx="1427148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APDU#1</a:t>
            </a:r>
          </a:p>
        </p:txBody>
      </p:sp>
      <p:sp>
        <p:nvSpPr>
          <p:cNvPr id="8" name="Rectangle 7"/>
          <p:cNvSpPr/>
          <p:nvPr/>
        </p:nvSpPr>
        <p:spPr>
          <a:xfrm>
            <a:off x="3080084" y="2000146"/>
            <a:ext cx="652910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Length of APDU#2</a:t>
            </a:r>
          </a:p>
        </p:txBody>
      </p:sp>
      <p:sp>
        <p:nvSpPr>
          <p:cNvPr id="9" name="Rectangle 8"/>
          <p:cNvSpPr/>
          <p:nvPr/>
        </p:nvSpPr>
        <p:spPr>
          <a:xfrm>
            <a:off x="3732994" y="2000146"/>
            <a:ext cx="1027136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APDU#2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2553" y="2000146"/>
            <a:ext cx="652910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Length of APDU#n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45463" y="2000146"/>
            <a:ext cx="1427148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APDU#n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60130" y="2000146"/>
            <a:ext cx="1027136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···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9163" y="1758310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2 bytes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5124" y="1758310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2 bytes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0084" y="1758310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2 bytes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84839" y="1758310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2 bytes</a:t>
            </a:r>
          </a:p>
        </p:txBody>
      </p:sp>
    </p:spTree>
    <p:extLst>
      <p:ext uri="{BB962C8B-B14F-4D97-AF65-F5344CB8AC3E}">
        <p14:creationId xmlns:p14="http://schemas.microsoft.com/office/powerpoint/2010/main" val="2785087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00026" y="2000146"/>
            <a:ext cx="652910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len</a:t>
            </a:r>
          </a:p>
        </p:txBody>
      </p:sp>
      <p:sp>
        <p:nvSpPr>
          <p:cNvPr id="7" name="Rectangle 6"/>
          <p:cNvSpPr/>
          <p:nvPr/>
        </p:nvSpPr>
        <p:spPr>
          <a:xfrm>
            <a:off x="1652936" y="2000146"/>
            <a:ext cx="707129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totn_pkt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0065" y="2000146"/>
            <a:ext cx="790021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pkt_nbr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50085" y="2000146"/>
            <a:ext cx="2450067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615" y="1758310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2 bytes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22576" y="1758310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2 bytes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84967" y="1758310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2 bytes</a:t>
            </a:r>
          </a:p>
        </p:txBody>
      </p:sp>
    </p:spTree>
    <p:extLst>
      <p:ext uri="{BB962C8B-B14F-4D97-AF65-F5344CB8AC3E}">
        <p14:creationId xmlns:p14="http://schemas.microsoft.com/office/powerpoint/2010/main" val="285363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00026" y="2002338"/>
            <a:ext cx="652910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pkt_nbr</a:t>
            </a:r>
          </a:p>
        </p:txBody>
      </p:sp>
      <p:sp>
        <p:nvSpPr>
          <p:cNvPr id="7" name="Rectangle 6"/>
          <p:cNvSpPr/>
          <p:nvPr/>
        </p:nvSpPr>
        <p:spPr>
          <a:xfrm>
            <a:off x="1652936" y="2002338"/>
            <a:ext cx="707129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byte 0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0066" y="2002338"/>
            <a:ext cx="700018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byte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615" y="1758310"/>
            <a:ext cx="6077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1 byte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60084" y="2002338"/>
            <a:ext cx="707129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byte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57230" y="2002338"/>
            <a:ext cx="700018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byte 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11893" y="2074242"/>
            <a:ext cx="3961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···</a:t>
            </a:r>
          </a:p>
        </p:txBody>
      </p:sp>
      <p:sp>
        <p:nvSpPr>
          <p:cNvPr id="2" name="Left Brace 1"/>
          <p:cNvSpPr/>
          <p:nvPr/>
        </p:nvSpPr>
        <p:spPr bwMode="auto">
          <a:xfrm rot="5400000">
            <a:off x="3241721" y="106159"/>
            <a:ext cx="226742" cy="3404312"/>
          </a:xfrm>
          <a:prstGeom prst="leftBrace">
            <a:avLst>
              <a:gd name="adj1" fmla="val 38334"/>
              <a:gd name="adj2" fmla="val 50000"/>
            </a:avLst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24363" y="1449294"/>
            <a:ext cx="466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0022" y="1103066"/>
            <a:ext cx="1453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Transmission order</a:t>
            </a:r>
          </a:p>
        </p:txBody>
      </p:sp>
      <p:sp>
        <p:nvSpPr>
          <p:cNvPr id="3" name="Left Arrow 2"/>
          <p:cNvSpPr/>
          <p:nvPr/>
        </p:nvSpPr>
        <p:spPr>
          <a:xfrm>
            <a:off x="827283" y="1349287"/>
            <a:ext cx="1800049" cy="200014"/>
          </a:xfrm>
          <a:prstGeom prst="leftArrow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06614" y="2906370"/>
            <a:ext cx="1253447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b8 b7 ··· b1 b0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2917" y="2665569"/>
            <a:ext cx="17358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Bit ordering in a byte</a:t>
            </a:r>
          </a:p>
        </p:txBody>
      </p:sp>
    </p:spTree>
    <p:extLst>
      <p:ext uri="{BB962C8B-B14F-4D97-AF65-F5344CB8AC3E}">
        <p14:creationId xmlns:p14="http://schemas.microsoft.com/office/powerpoint/2010/main" val="2973955845"/>
      </p:ext>
    </p:extLst>
  </p:cSld>
  <p:clrMapOvr>
    <a:masterClrMapping/>
  </p:clrMapOvr>
</p:sld>
</file>

<file path=ppt/theme/theme1.xml><?xml version="1.0" encoding="utf-8"?>
<a:theme xmlns:a="http://schemas.openxmlformats.org/drawingml/2006/main" name="Fidesmo_v0.5">
  <a:themeElements>
    <a:clrScheme name="Fidesmo 1">
      <a:dk1>
        <a:srgbClr val="404448"/>
      </a:dk1>
      <a:lt1>
        <a:srgbClr val="FFFFFF"/>
      </a:lt1>
      <a:dk2>
        <a:srgbClr val="00285E"/>
      </a:dk2>
      <a:lt2>
        <a:srgbClr val="BDBFBC"/>
      </a:lt2>
      <a:accent1>
        <a:srgbClr val="A50050"/>
      </a:accent1>
      <a:accent2>
        <a:srgbClr val="DF4661"/>
      </a:accent2>
      <a:accent3>
        <a:srgbClr val="18694F"/>
      </a:accent3>
      <a:accent4>
        <a:srgbClr val="00AB84"/>
      </a:accent4>
      <a:accent5>
        <a:srgbClr val="FFBF3F"/>
      </a:accent5>
      <a:accent6>
        <a:srgbClr val="007FFF"/>
      </a:accent6>
      <a:hlink>
        <a:srgbClr val="00A9D4"/>
      </a:hlink>
      <a:folHlink>
        <a:srgbClr val="00625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 cmpd="sng">
          <a:solidFill>
            <a:schemeClr val="tx1"/>
          </a:solidFill>
        </a:ln>
        <a:effectLst/>
      </a:spPr>
      <a:bodyPr rtlCol="0" anchor="ctr"/>
      <a:lstStyle>
        <a:defPPr algn="ctr">
          <a:defRPr sz="140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>
            <a:latin typeface="Proxima Nova Regular"/>
            <a:cs typeface="Proxima Nova Regular"/>
          </a:defRPr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Fidesmo_v0.5.potx</Template>
  <TotalTime>12201</TotalTime>
  <Words>108</Words>
  <Application>Microsoft Macintosh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Fidesmo_v0.5</vt:lpstr>
      <vt:lpstr>Figures for the APDU over BLE specifications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Fidesmo presentation</dc:title>
  <dc:subject/>
  <dc:creator/>
  <cp:keywords/>
  <dc:description/>
  <cp:lastModifiedBy>M Cardo</cp:lastModifiedBy>
  <cp:revision>472</cp:revision>
  <cp:lastPrinted>2014-03-12T15:54:17Z</cp:lastPrinted>
  <dcterms:created xsi:type="dcterms:W3CDTF">2011-05-24T09:22:48Z</dcterms:created>
  <dcterms:modified xsi:type="dcterms:W3CDTF">2016-06-21T15:53:09Z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2731/11</vt:lpwstr>
  </property>
  <property fmtid="{D5CDD505-2E9C-101B-9397-08002B2CF9AE}" pid="4" name="TemplateVersion">
    <vt:lpwstr>R1A</vt:lpwstr>
  </property>
  <property fmtid="{D5CDD505-2E9C-101B-9397-08002B2CF9AE}" pid="5" name="EmbeddedFonts">
    <vt:bool>false</vt:bool>
  </property>
  <property fmtid="{D5CDD505-2E9C-101B-9397-08002B2CF9AE}" pid="6" name="FooterType">
    <vt:lpwstr>PresTemp</vt:lpwstr>
  </property>
  <property fmtid="{D5CDD505-2E9C-101B-9397-08002B2CF9AE}" pid="7" name="UsedFont">
    <vt:lpwstr>Arial</vt:lpwstr>
  </property>
  <property fmtid="{D5CDD505-2E9C-101B-9397-08002B2CF9AE}" pid="8" name="x">
    <vt:lpwstr>1</vt:lpwstr>
  </property>
  <property fmtid="{D5CDD505-2E9C-101B-9397-08002B2CF9AE}" pid="9" name="White">
    <vt:bool>true</vt:bool>
  </property>
  <property fmtid="{D5CDD505-2E9C-101B-9397-08002B2CF9AE}" pid="10" name="chkMetaData">
    <vt:bool>false</vt:bool>
  </property>
  <property fmtid="{D5CDD505-2E9C-101B-9397-08002B2CF9AE}" pid="11" name="chkTaglines">
    <vt:bool>false</vt:bool>
  </property>
  <property fmtid="{D5CDD505-2E9C-101B-9397-08002B2CF9AE}" pid="12" name="SecurityClass">
    <vt:lpwstr>Ericsson &amp; NTT DATA Confidential</vt:lpwstr>
  </property>
  <property fmtid="{D5CDD505-2E9C-101B-9397-08002B2CF9AE}" pid="13" name="txtConfLabel">
    <vt:lpwstr>Ericsson &amp; NTT DATA Confidential</vt:lpwstr>
  </property>
  <property fmtid="{D5CDD505-2E9C-101B-9397-08002B2CF9AE}" pid="14" name="optUseConfClass">
    <vt:bool>true</vt:bool>
  </property>
  <property fmtid="{D5CDD505-2E9C-101B-9397-08002B2CF9AE}" pid="15" name="optUseConfLabel">
    <vt:bool>false</vt:bool>
  </property>
  <property fmtid="{D5CDD505-2E9C-101B-9397-08002B2CF9AE}" pid="16" name="optFooterCVLDocNo">
    <vt:bool>true</vt:bool>
  </property>
  <property fmtid="{D5CDD505-2E9C-101B-9397-08002B2CF9AE}" pid="17" name="optFooterCVLCopyright">
    <vt:bool>false</vt:bool>
  </property>
  <property fmtid="{D5CDD505-2E9C-101B-9397-08002B2CF9AE}" pid="18" name="optEnterText1">
    <vt:bool>false</vt:bool>
  </property>
  <property fmtid="{D5CDD505-2E9C-101B-9397-08002B2CF9AE}" pid="19" name="optFooterCVLConfLabel">
    <vt:bool>true</vt:bool>
  </property>
  <property fmtid="{D5CDD505-2E9C-101B-9397-08002B2CF9AE}" pid="20" name="optEnterText2">
    <vt:bool>false</vt:bool>
  </property>
  <property fmtid="{D5CDD505-2E9C-101B-9397-08002B2CF9AE}" pid="21" name="optFooterCVLTitle">
    <vt:bool>true</vt:bool>
  </property>
  <property fmtid="{D5CDD505-2E9C-101B-9397-08002B2CF9AE}" pid="22" name="optFooterCVLPrep">
    <vt:bool>false</vt:bool>
  </property>
  <property fmtid="{D5CDD505-2E9C-101B-9397-08002B2CF9AE}" pid="23" name="optEnterText3">
    <vt:bool>false</vt:bool>
  </property>
  <property fmtid="{D5CDD505-2E9C-101B-9397-08002B2CF9AE}" pid="24" name="optFooterCVLDate">
    <vt:bool>true</vt:bool>
  </property>
  <property fmtid="{D5CDD505-2E9C-101B-9397-08002B2CF9AE}" pid="25" name="optEnterText4">
    <vt:bool>false</vt:bool>
  </property>
  <property fmtid="{D5CDD505-2E9C-101B-9397-08002B2CF9AE}" pid="26" name="LeftFooterField">
    <vt:lpwstr/>
  </property>
  <property fmtid="{D5CDD505-2E9C-101B-9397-08002B2CF9AE}" pid="27" name="MiddleFooterField">
    <vt:lpwstr>Ericsson &amp; NTT DATA Confidential</vt:lpwstr>
  </property>
  <property fmtid="{D5CDD505-2E9C-101B-9397-08002B2CF9AE}" pid="28" name="RightFooterField">
    <vt:lpwstr>SP-TSM PROPOSAL</vt:lpwstr>
  </property>
  <property fmtid="{D5CDD505-2E9C-101B-9397-08002B2CF9AE}" pid="29" name="RightFooterField2">
    <vt:lpwstr>2012-03-02</vt:lpwstr>
  </property>
  <property fmtid="{D5CDD505-2E9C-101B-9397-08002B2CF9AE}" pid="30" name="TotalNumb">
    <vt:bool>false</vt:bool>
  </property>
  <property fmtid="{D5CDD505-2E9C-101B-9397-08002B2CF9AE}" pid="31" name="Pages">
    <vt:bool>true</vt:bool>
  </property>
  <property fmtid="{D5CDD505-2E9C-101B-9397-08002B2CF9AE}" pid="32" name="DocumentType2">
    <vt:lpwstr>Presentation2011</vt:lpwstr>
  </property>
  <property fmtid="{D5CDD505-2E9C-101B-9397-08002B2CF9AE}" pid="33" name="TemplateName2">
    <vt:lpwstr>CXC 173 2731/11</vt:lpwstr>
  </property>
  <property fmtid="{D5CDD505-2E9C-101B-9397-08002B2CF9AE}" pid="34" name="TemplateVersion2">
    <vt:lpwstr>R1A</vt:lpwstr>
  </property>
  <property fmtid="{D5CDD505-2E9C-101B-9397-08002B2CF9AE}" pid="35" name="PackageNo">
    <vt:lpwstr>LXA 119 463</vt:lpwstr>
  </property>
  <property fmtid="{D5CDD505-2E9C-101B-9397-08002B2CF9AE}" pid="36" name="PackageVersion">
    <vt:lpwstr> </vt:lpwstr>
  </property>
  <property fmtid="{D5CDD505-2E9C-101B-9397-08002B2CF9AE}" pid="37" name="Prepared">
    <vt:lpwstr/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 </vt:lpwstr>
  </property>
  <property fmtid="{D5CDD505-2E9C-101B-9397-08002B2CF9AE}" pid="42" name="DocName">
    <vt:lpwstr/>
  </property>
  <property fmtid="{D5CDD505-2E9C-101B-9397-08002B2CF9AE}" pid="43" name="Title">
    <vt:lpwstr> </vt:lpwstr>
  </property>
  <property fmtid="{D5CDD505-2E9C-101B-9397-08002B2CF9AE}" pid="44" name="Reference">
    <vt:lpwstr/>
  </property>
  <property fmtid="{D5CDD505-2E9C-101B-9397-08002B2CF9AE}" pid="45" name="Keyword">
    <vt:lpwstr/>
  </property>
  <property fmtid="{D5CDD505-2E9C-101B-9397-08002B2CF9AE}" pid="46" name="UpdateProcess">
    <vt:lpwstr>End</vt:lpwstr>
  </property>
</Properties>
</file>