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"/>
  </p:notesMasterIdLst>
  <p:handoutMasterIdLst>
    <p:handoutMasterId r:id="rId5"/>
  </p:handoutMasterIdLst>
  <p:sldIdLst>
    <p:sldId id="256" r:id="rId2"/>
    <p:sldId id="280" r:id="rId3"/>
  </p:sldIdLst>
  <p:sldSz cx="5143500" cy="9144000" type="screen16x9"/>
  <p:notesSz cx="6884988" cy="10018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B7694"/>
    <a:srgbClr val="0080FF"/>
    <a:srgbClr val="A50050"/>
    <a:srgbClr val="8EFFFF"/>
    <a:srgbClr val="0000FF"/>
    <a:srgbClr val="9FB7D3"/>
    <a:srgbClr val="8BC5FF"/>
    <a:srgbClr val="99CCFF"/>
    <a:srgbClr val="6A8FBF"/>
    <a:srgbClr val="00A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 autoAdjust="0"/>
    <p:restoredTop sz="98294" autoAdjust="0"/>
  </p:normalViewPr>
  <p:slideViewPr>
    <p:cSldViewPr snapToGrid="0" snapToObjects="1">
      <p:cViewPr>
        <p:scale>
          <a:sx n="170" d="100"/>
          <a:sy n="170" d="100"/>
        </p:scale>
        <p:origin x="-2600" y="664"/>
      </p:cViewPr>
      <p:guideLst>
        <p:guide orient="horz" pos="3264"/>
        <p:guide orient="horz" pos="1515"/>
        <p:guide orient="horz" pos="200"/>
        <p:guide orient="horz" pos="4756"/>
        <p:guide orient="horz" pos="5125"/>
        <p:guide orient="horz" pos="5480"/>
        <p:guide orient="horz" pos="3395"/>
        <p:guide pos="141"/>
        <p:guide pos="2096"/>
        <p:guide pos="1144"/>
        <p:guide pos="2148"/>
        <p:guide pos="3103"/>
        <p:guide pos="1092"/>
        <p:guide pos="1595"/>
        <p:guide pos="164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4" d="100"/>
          <a:sy n="104" d="100"/>
        </p:scale>
        <p:origin x="-3800" y="-104"/>
      </p:cViewPr>
      <p:guideLst>
        <p:guide orient="horz" pos="3155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Title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GB" altLang="ja-JP"/>
              <a:t>14 March 2013</a:t>
            </a:r>
            <a:endParaRPr lang="en-US" altLang="ja-JP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 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fld id="{2F8E3F93-1009-40A6-B762-F447ECDB051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6336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fld id="{C0619130-8E4B-4F87-864B-314D19CED157}" type="datetime1">
              <a:rPr lang="en-US" altLang="ja-JP"/>
              <a:pPr>
                <a:defRPr/>
              </a:pPr>
              <a:t>21/06/16</a:t>
            </a:fld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fld id="{E4A39F81-05C6-4635-8F69-EC7B99C4A63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Title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2386013" y="750888"/>
            <a:ext cx="21129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13081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221457" y="2694727"/>
            <a:ext cx="4697909" cy="3786716"/>
          </a:xfrm>
        </p:spPr>
        <p:txBody>
          <a:bodyPr lIns="91440" tIns="45720" rIns="91440" bIns="45720"/>
          <a:lstStyle>
            <a:lvl1pPr>
              <a:defRPr sz="4800" spc="-100" smtClean="0">
                <a:solidFill>
                  <a:srgbClr val="18694F"/>
                </a:solidFill>
              </a:defRPr>
            </a:lvl1pPr>
          </a:lstStyle>
          <a:p>
            <a:r>
              <a:rPr lang="es-ES_tradnl" altLang="ja-JP" smtClean="0"/>
              <a:t>Click to edit Master title style</a:t>
            </a:r>
            <a:endParaRPr lang="en-US" altLang="ja-JP" smtClean="0"/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1458" y="6849533"/>
            <a:ext cx="4699695" cy="1847851"/>
          </a:xfrm>
        </p:spPr>
        <p:txBody>
          <a:bodyPr lIns="91440" tIns="45720" rIns="91440" bIns="45720" anchor="t"/>
          <a:lstStyle>
            <a:lvl1pPr marL="0" indent="0">
              <a:buFont typeface="Arial" charset="0"/>
              <a:buNone/>
              <a:defRPr sz="2400" b="0" i="0" spc="-80" smtClean="0">
                <a:latin typeface="Proxima Nova Regular"/>
                <a:cs typeface="Proxima Nova Regular"/>
              </a:defRPr>
            </a:lvl1pPr>
          </a:lstStyle>
          <a:p>
            <a:r>
              <a:rPr lang="es-ES_tradnl" altLang="ja-JP" smtClean="0"/>
              <a:t>Click to edit Master subtitle style</a:t>
            </a:r>
            <a:endParaRPr lang="en-US" altLang="ja-JP" smtClean="0"/>
          </a:p>
        </p:txBody>
      </p:sp>
      <p:pic>
        <p:nvPicPr>
          <p:cNvPr id="4" name="Bildobjekt 3" descr="fidesmo_re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57" y="623188"/>
            <a:ext cx="2551879" cy="1787505"/>
          </a:xfrm>
          <a:prstGeom prst="rect">
            <a:avLst/>
          </a:prstGeom>
        </p:spPr>
      </p:pic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223244" y="2400000"/>
            <a:ext cx="4697909" cy="51360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1457" y="319622"/>
            <a:ext cx="4215706" cy="144716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2612827" y="2393953"/>
            <a:ext cx="2306539" cy="5712883"/>
          </a:xfrm>
        </p:spPr>
        <p:txBody>
          <a:bodyPr/>
          <a:lstStyle/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21458" y="2393952"/>
            <a:ext cx="2305645" cy="5712883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7" y="319622"/>
            <a:ext cx="4215706" cy="144716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221457" y="2400300"/>
            <a:ext cx="2309217" cy="62992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1458" y="319622"/>
            <a:ext cx="4215705" cy="144716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221456" y="2400300"/>
            <a:ext cx="2168129" cy="62992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1459" y="319622"/>
            <a:ext cx="2168128" cy="144716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2611935" y="2400300"/>
            <a:ext cx="2309217" cy="62992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1457" y="319622"/>
            <a:ext cx="4215706" cy="144716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7" y="319622"/>
            <a:ext cx="4215706" cy="144716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5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222350" y="8699501"/>
            <a:ext cx="4162127" cy="28786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rgbClr val="87888A"/>
                </a:solidFill>
                <a:ea typeface="ＭＳ Ｐゴシック" pitchFamily="50" charset="-128"/>
              </a:rPr>
              <a:t>© Fidesmo AB </a:t>
            </a:r>
            <a:r>
              <a:rPr kumimoji="0" lang="en-US" altLang="ja-JP" sz="800" dirty="0" smtClean="0">
                <a:solidFill>
                  <a:srgbClr val="87888A"/>
                </a:solidFill>
                <a:ea typeface="ＭＳ Ｐゴシック" pitchFamily="50" charset="-128"/>
              </a:rPr>
              <a:t>2014 </a:t>
            </a:r>
            <a:r>
              <a:rPr kumimoji="0" lang="en-US" altLang="ja-JP" sz="800" dirty="0">
                <a:solidFill>
                  <a:srgbClr val="87888A"/>
                </a:solidFill>
                <a:ea typeface="ＭＳ Ｐゴシック" pitchFamily="50" charset="-128"/>
              </a:rPr>
              <a:t>|  Page </a:t>
            </a:r>
            <a:fld id="{080CA9B2-FCC3-4D79-B64E-D725D5B7F4F2}" type="slidenum">
              <a:rPr kumimoji="0" lang="en-US" altLang="ja-JP" sz="800">
                <a:solidFill>
                  <a:srgbClr val="87888A"/>
                </a:solidFill>
                <a:ea typeface="ＭＳ Ｐゴシック" pitchFamily="50" charset="-128"/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ja-JP" sz="800" dirty="0">
              <a:solidFill>
                <a:srgbClr val="87888A"/>
              </a:solidFill>
              <a:ea typeface="ＭＳ Ｐゴシック" pitchFamily="50" charset="-128"/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3244" y="2400305"/>
            <a:ext cx="4697909" cy="513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add text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222351" y="319617"/>
            <a:ext cx="357276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Add Header</a:t>
            </a:r>
          </a:p>
        </p:txBody>
      </p:sp>
      <p:pic>
        <p:nvPicPr>
          <p:cNvPr id="2" name="Bildobjekt 1" descr="fidesmo_red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262" y="319621"/>
            <a:ext cx="968942" cy="6787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0" r:id="rId4"/>
    <p:sldLayoutId id="2147483689" r:id="rId5"/>
    <p:sldLayoutId id="2147483688" r:id="rId6"/>
    <p:sldLayoutId id="2147483679" r:id="rId7"/>
    <p:sldLayoutId id="2147483695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 b="1" i="0" spc="-80">
          <a:solidFill>
            <a:schemeClr val="tx1"/>
          </a:solidFill>
          <a:latin typeface="Proxima Nova Regular"/>
          <a:ea typeface="+mj-ea"/>
          <a:cs typeface="Proxima Nova Regular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Arial" charset="0"/>
        <a:buChar char="›"/>
        <a:defRPr sz="2400" b="0" i="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–"/>
        <a:defRPr sz="2000" b="0" i="0">
          <a:solidFill>
            <a:schemeClr val="tx1"/>
          </a:solidFill>
          <a:latin typeface="Proxima Nova Regular"/>
          <a:cs typeface="Proxima Nova Regular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Ericsson Capital TT"/>
        <a:buChar char="›"/>
        <a:defRPr sz="2000" b="0" i="0">
          <a:solidFill>
            <a:schemeClr val="tx1"/>
          </a:solidFill>
          <a:latin typeface="Proxima Nova Regular"/>
          <a:cs typeface="Proxima Nova Regular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-"/>
        <a:defRPr sz="2000" b="0" i="0">
          <a:solidFill>
            <a:schemeClr val="tx1"/>
          </a:solidFill>
          <a:latin typeface="Proxima Nova Regular"/>
          <a:cs typeface="Proxima Nova Regular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›"/>
        <a:defRPr sz="2000" b="0" i="0">
          <a:solidFill>
            <a:schemeClr val="tx1"/>
          </a:solidFill>
          <a:latin typeface="Proxima Nova Regular"/>
          <a:cs typeface="Proxima Nova Regular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23244" y="2991771"/>
            <a:ext cx="4697909" cy="3786716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Vertical figures for the APDU over BLE specifications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/>
              <a:t>Edit this file, then “save as pictures” to convert figures into PNG that can be embedded in the markdown spec.</a:t>
            </a:r>
          </a:p>
        </p:txBody>
      </p:sp>
    </p:spTree>
    <p:extLst>
      <p:ext uri="{BB962C8B-B14F-4D97-AF65-F5344CB8AC3E}">
        <p14:creationId xmlns:p14="http://schemas.microsoft.com/office/powerpoint/2010/main" val="417588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34026" y="471391"/>
            <a:ext cx="905105" cy="49003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Client (smartphone app)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06784" y="471391"/>
            <a:ext cx="905105" cy="49003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Server </a:t>
            </a:r>
            <a:br>
              <a:rPr lang="en-US" sz="100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(BLE+SE device)</a:t>
            </a:r>
          </a:p>
        </p:txBody>
      </p:sp>
      <p:cxnSp>
        <p:nvCxnSpPr>
          <p:cNvPr id="40" name="Straight Connector 39"/>
          <p:cNvCxnSpPr>
            <a:stCxn id="38" idx="2"/>
          </p:cNvCxnSpPr>
          <p:nvPr/>
        </p:nvCxnSpPr>
        <p:spPr bwMode="auto">
          <a:xfrm>
            <a:off x="586579" y="961427"/>
            <a:ext cx="10955" cy="56425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4559336" y="961427"/>
            <a:ext cx="10955" cy="56425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H="1">
            <a:off x="586579" y="1289863"/>
            <a:ext cx="39827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2488089" y="1043642"/>
            <a:ext cx="1947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Server broadcasts service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586579" y="1605268"/>
            <a:ext cx="39827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1039131" y="1392247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Connect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H="1">
            <a:off x="586579" y="1815769"/>
            <a:ext cx="397275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638176" y="1602748"/>
            <a:ext cx="79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ACK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586579" y="2076284"/>
            <a:ext cx="39827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1039131" y="1863263"/>
            <a:ext cx="466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Bond</a:t>
            </a: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596578" y="2627092"/>
            <a:ext cx="397275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1049130" y="2414071"/>
            <a:ext cx="2511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APDU Commands (fragment 0)</a:t>
            </a: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>
            <a:off x="586579" y="4362028"/>
            <a:ext cx="397753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1642783" y="4149007"/>
            <a:ext cx="2851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Notification: APDU Responses Ready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86579" y="4919276"/>
            <a:ext cx="39827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1039131" y="4706255"/>
            <a:ext cx="1594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Read: APDU Responses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H="1">
            <a:off x="596578" y="5159395"/>
            <a:ext cx="395753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642783" y="4946374"/>
            <a:ext cx="2851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APDU Responses (fragment 0)</a:t>
            </a: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615004" y="6184173"/>
            <a:ext cx="394911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067556" y="5971152"/>
            <a:ext cx="215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Conversation Finished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flipH="1">
            <a:off x="586579" y="2318439"/>
            <a:ext cx="397275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3638176" y="2105418"/>
            <a:ext cx="79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ACK</a:t>
            </a:r>
          </a:p>
        </p:txBody>
      </p:sp>
      <p:cxnSp>
        <p:nvCxnSpPr>
          <p:cNvPr id="70" name="Straight Arrow Connector 69"/>
          <p:cNvCxnSpPr/>
          <p:nvPr/>
        </p:nvCxnSpPr>
        <p:spPr bwMode="auto">
          <a:xfrm flipH="1">
            <a:off x="586579" y="2850987"/>
            <a:ext cx="397275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3638176" y="2637966"/>
            <a:ext cx="79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ACK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591358" y="3071689"/>
            <a:ext cx="397275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1043910" y="2858668"/>
            <a:ext cx="2511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APDU Commands (fragment 1)</a:t>
            </a: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>
            <a:off x="581359" y="3295584"/>
            <a:ext cx="397275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3632956" y="3082563"/>
            <a:ext cx="79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ACK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>
            <a:off x="591358" y="3538922"/>
            <a:ext cx="397275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1043910" y="3325901"/>
            <a:ext cx="2511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APDU Commands (fragment 2)</a:t>
            </a:r>
          </a:p>
        </p:txBody>
      </p:sp>
      <p:cxnSp>
        <p:nvCxnSpPr>
          <p:cNvPr id="78" name="Straight Arrow Connector 77"/>
          <p:cNvCxnSpPr/>
          <p:nvPr/>
        </p:nvCxnSpPr>
        <p:spPr bwMode="auto">
          <a:xfrm flipH="1">
            <a:off x="581359" y="3762817"/>
            <a:ext cx="397275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3632956" y="3549796"/>
            <a:ext cx="79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ACK</a:t>
            </a:r>
          </a:p>
        </p:txBody>
      </p:sp>
      <p:cxnSp>
        <p:nvCxnSpPr>
          <p:cNvPr id="88" name="Straight Arrow Connector 87"/>
          <p:cNvCxnSpPr/>
          <p:nvPr/>
        </p:nvCxnSpPr>
        <p:spPr bwMode="auto">
          <a:xfrm flipH="1">
            <a:off x="613358" y="5653603"/>
            <a:ext cx="395753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1659563" y="5440582"/>
            <a:ext cx="2851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APDU Responses (fragment 1)</a:t>
            </a:r>
          </a:p>
        </p:txBody>
      </p:sp>
      <p:cxnSp>
        <p:nvCxnSpPr>
          <p:cNvPr id="95" name="Straight Arrow Connector 94"/>
          <p:cNvCxnSpPr/>
          <p:nvPr/>
        </p:nvCxnSpPr>
        <p:spPr bwMode="auto">
          <a:xfrm flipH="1">
            <a:off x="598139" y="6376355"/>
            <a:ext cx="397275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649736" y="6163334"/>
            <a:ext cx="79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ACK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615004" y="5403554"/>
            <a:ext cx="39827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067556" y="5190533"/>
            <a:ext cx="1594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Read: APDU Responses</a:t>
            </a:r>
          </a:p>
        </p:txBody>
      </p:sp>
    </p:spTree>
    <p:extLst>
      <p:ext uri="{BB962C8B-B14F-4D97-AF65-F5344CB8AC3E}">
        <p14:creationId xmlns:p14="http://schemas.microsoft.com/office/powerpoint/2010/main" val="2566954667"/>
      </p:ext>
    </p:extLst>
  </p:cSld>
  <p:clrMapOvr>
    <a:masterClrMapping/>
  </p:clrMapOvr>
</p:sld>
</file>

<file path=ppt/theme/theme1.xml><?xml version="1.0" encoding="utf-8"?>
<a:theme xmlns:a="http://schemas.openxmlformats.org/drawingml/2006/main" name="Fidesmo_v0.5">
  <a:themeElements>
    <a:clrScheme name="Fidesmo 1">
      <a:dk1>
        <a:srgbClr val="404448"/>
      </a:dk1>
      <a:lt1>
        <a:srgbClr val="FFFFFF"/>
      </a:lt1>
      <a:dk2>
        <a:srgbClr val="00285E"/>
      </a:dk2>
      <a:lt2>
        <a:srgbClr val="BDBFBC"/>
      </a:lt2>
      <a:accent1>
        <a:srgbClr val="A50050"/>
      </a:accent1>
      <a:accent2>
        <a:srgbClr val="DF4661"/>
      </a:accent2>
      <a:accent3>
        <a:srgbClr val="18694F"/>
      </a:accent3>
      <a:accent4>
        <a:srgbClr val="00AB84"/>
      </a:accent4>
      <a:accent5>
        <a:srgbClr val="FFBF3F"/>
      </a:accent5>
      <a:accent6>
        <a:srgbClr val="007FFF"/>
      </a:accent6>
      <a:hlink>
        <a:srgbClr val="00A9D4"/>
      </a:hlink>
      <a:folHlink>
        <a:srgbClr val="0062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mpd="sng">
          <a:solidFill>
            <a:schemeClr val="tx1"/>
          </a:solidFill>
        </a:ln>
        <a:effectLst/>
      </a:spPr>
      <a:bodyPr rtlCol="0" anchor="ctr"/>
      <a:lstStyle>
        <a:defPPr algn="ctr">
          <a:defRPr sz="140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>
            <a:latin typeface="Proxima Nova Regular"/>
            <a:cs typeface="Proxima Nova Regular"/>
          </a:defRPr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Fidesmo_v0.5.potx</Template>
  <TotalTime>12237</TotalTime>
  <Words>102</Words>
  <Application>Microsoft Macintosh PowerPoint</Application>
  <PresentationFormat>On-screen Show (16:9)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Fidesmo_v0.5</vt:lpstr>
      <vt:lpstr>Vertical figures for the APDU over BLE specifications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Fidesmo presentation</dc:title>
  <dc:subject/>
  <dc:creator/>
  <cp:keywords/>
  <dc:description/>
  <cp:lastModifiedBy>M Cardo</cp:lastModifiedBy>
  <cp:revision>475</cp:revision>
  <cp:lastPrinted>2014-03-12T15:54:17Z</cp:lastPrinted>
  <dcterms:created xsi:type="dcterms:W3CDTF">2011-05-24T09:22:48Z</dcterms:created>
  <dcterms:modified xsi:type="dcterms:W3CDTF">2016-06-21T16:36:32Z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2731/11</vt:lpwstr>
  </property>
  <property fmtid="{D5CDD505-2E9C-101B-9397-08002B2CF9AE}" pid="4" name="TemplateVersion">
    <vt:lpwstr>R1A</vt:lpwstr>
  </property>
  <property fmtid="{D5CDD505-2E9C-101B-9397-08002B2CF9AE}" pid="5" name="EmbeddedFonts">
    <vt:bool>false</vt:bool>
  </property>
  <property fmtid="{D5CDD505-2E9C-101B-9397-08002B2CF9AE}" pid="6" name="FooterType">
    <vt:lpwstr>PresTemp</vt:lpwstr>
  </property>
  <property fmtid="{D5CDD505-2E9C-101B-9397-08002B2CF9AE}" pid="7" name="UsedFont">
    <vt:lpwstr>Arial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&amp; NTT DATA Confidential</vt:lpwstr>
  </property>
  <property fmtid="{D5CDD505-2E9C-101B-9397-08002B2CF9AE}" pid="13" name="txtConfLabel">
    <vt:lpwstr>Ericsson &amp; NTT DATA Confidential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&amp; NTT DATA Confidential</vt:lpwstr>
  </property>
  <property fmtid="{D5CDD505-2E9C-101B-9397-08002B2CF9AE}" pid="28" name="RightFooterField">
    <vt:lpwstr>SP-TSM PROPOSAL</vt:lpwstr>
  </property>
  <property fmtid="{D5CDD505-2E9C-101B-9397-08002B2CF9AE}" pid="29" name="RightFooterField2">
    <vt:lpwstr>2012-03-02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2731/11</vt:lpwstr>
  </property>
  <property fmtid="{D5CDD505-2E9C-101B-9397-08002B2CF9AE}" pid="34" name="TemplateVersion2">
    <vt:lpwstr>R1A</vt:lpwstr>
  </property>
  <property fmtid="{D5CDD505-2E9C-101B-9397-08002B2CF9AE}" pid="35" name="PackageNo">
    <vt:lpwstr>LXA 119 463</vt:lpwstr>
  </property>
  <property fmtid="{D5CDD505-2E9C-101B-9397-08002B2CF9AE}" pid="36" name="PackageVersion">
    <vt:lpwstr> 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 </vt:lpwstr>
  </property>
  <property fmtid="{D5CDD505-2E9C-101B-9397-08002B2CF9AE}" pid="42" name="DocName">
    <vt:lpwstr/>
  </property>
  <property fmtid="{D5CDD505-2E9C-101B-9397-08002B2CF9AE}" pid="43" name="Title">
    <vt:lpwstr> </vt:lpwstr>
  </property>
  <property fmtid="{D5CDD505-2E9C-101B-9397-08002B2CF9AE}" pid="44" name="Reference">
    <vt:lpwstr/>
  </property>
  <property fmtid="{D5CDD505-2E9C-101B-9397-08002B2CF9AE}" pid="45" name="Keyword">
    <vt:lpwstr/>
  </property>
  <property fmtid="{D5CDD505-2E9C-101B-9397-08002B2CF9AE}" pid="46" name="UpdateProcess">
    <vt:lpwstr>End</vt:lpwstr>
  </property>
</Properties>
</file>