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8"/>
  </p:notesMasterIdLst>
  <p:sldIdLst>
    <p:sldId id="274" r:id="rId2"/>
    <p:sldId id="368" r:id="rId3"/>
    <p:sldId id="413" r:id="rId4"/>
    <p:sldId id="415" r:id="rId5"/>
    <p:sldId id="522" r:id="rId6"/>
    <p:sldId id="401" r:id="rId7"/>
    <p:sldId id="509" r:id="rId8"/>
    <p:sldId id="523" r:id="rId9"/>
    <p:sldId id="526" r:id="rId10"/>
    <p:sldId id="510" r:id="rId11"/>
    <p:sldId id="524" r:id="rId12"/>
    <p:sldId id="511" r:id="rId13"/>
    <p:sldId id="525" r:id="rId14"/>
    <p:sldId id="519" r:id="rId15"/>
    <p:sldId id="512" r:id="rId16"/>
    <p:sldId id="527" r:id="rId17"/>
    <p:sldId id="528" r:id="rId18"/>
    <p:sldId id="520" r:id="rId19"/>
    <p:sldId id="529" r:id="rId20"/>
    <p:sldId id="530" r:id="rId21"/>
    <p:sldId id="416" r:id="rId22"/>
    <p:sldId id="531" r:id="rId23"/>
    <p:sldId id="513" r:id="rId24"/>
    <p:sldId id="514" r:id="rId25"/>
    <p:sldId id="532" r:id="rId26"/>
    <p:sldId id="442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C82C1"/>
    <a:srgbClr val="295CA8"/>
    <a:srgbClr val="C60A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9" autoAdjust="0"/>
    <p:restoredTop sz="49511" autoAdjust="0"/>
  </p:normalViewPr>
  <p:slideViewPr>
    <p:cSldViewPr snapToGrid="0" snapToObjects="1">
      <p:cViewPr varScale="1">
        <p:scale>
          <a:sx n="68" d="100"/>
          <a:sy n="68" d="100"/>
        </p:scale>
        <p:origin x="-8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2CB80-30E5-4B71-9B97-0E94C6D9D8A5}" type="datetimeFigureOut">
              <a:rPr lang="ru-RU" smtClean="0"/>
              <a:pPr/>
              <a:t>03.01.2024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30032-A5F7-4B98-983A-C3E31D95B17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85714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30032-A5F7-4B98-983A-C3E31D95B17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5928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EF7131F-B8E0-4284-BD06-D0874E3B798E}" type="datetimeFigureOut">
              <a:rPr lang="ru-RU"/>
              <a:pPr>
                <a:defRPr/>
              </a:pPr>
              <a:t>03.01.2024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78B98BE-0772-45C8-85A1-4C31CB63BA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6DE516B-B8F6-4E1E-94AF-E559CA8ECD85}" type="datetimeFigureOut">
              <a:rPr lang="ru-RU"/>
              <a:pPr>
                <a:defRPr/>
              </a:pPr>
              <a:t>03.01.2024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BFADBE5-B022-474A-BB29-5F7CBBF3D5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3E62EEC-DB9B-4DDC-9717-8EF0CEA146C6}" type="datetimeFigureOut">
              <a:rPr lang="ru-RU"/>
              <a:pPr>
                <a:defRPr/>
              </a:pPr>
              <a:t>03.01.2024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542E61B-B17A-485C-9102-0BF5488E0C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9FD2D78-FAE9-4206-9690-B49B8590F783}" type="datetimeFigureOut">
              <a:rPr lang="en-US"/>
              <a:pPr>
                <a:defRPr/>
              </a:pPr>
              <a:t>1/3/2024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5169F52-2B82-4EAD-9ABC-70A1AFCE6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E7D8D24-A87E-4AD9-BE63-29BDF2EBB195}" type="datetimeFigureOut">
              <a:rPr lang="ru-RU"/>
              <a:pPr>
                <a:defRPr/>
              </a:pPr>
              <a:t>03.01.2024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F3BD422-E94E-4CC3-B3B2-6423679479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319BB49-A437-43F9-8772-A86D07B951B0}" type="datetimeFigureOut">
              <a:rPr lang="ru-RU"/>
              <a:pPr>
                <a:defRPr/>
              </a:pPr>
              <a:t>03.01.2024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39830DD-5CF3-461F-97CA-9FF5139C5C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7B292FD-088A-43ED-B1BD-0B6513242E7A}" type="datetimeFigureOut">
              <a:rPr lang="ru-RU"/>
              <a:pPr>
                <a:defRPr/>
              </a:pPr>
              <a:t>03.01.2024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41B6CFF-DA65-4328-98BD-939D26B112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A377854-D0A4-4E47-B7FB-F73845C01159}" type="datetimeFigureOut">
              <a:rPr lang="ru-RU"/>
              <a:pPr>
                <a:defRPr/>
              </a:pPr>
              <a:t>03.01.2024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66D975E-30B0-4C65-BF7E-9CE483D55B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51EBDD4-44D0-4291-80A1-41C42D58C395}" type="datetimeFigureOut">
              <a:rPr lang="ru-RU"/>
              <a:pPr>
                <a:defRPr/>
              </a:pPr>
              <a:t>03.01.2024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E347731-4898-4A3D-96B9-63F9169734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A959A71-A5E1-4BF3-94DF-56A5F13F4E14}" type="datetimeFigureOut">
              <a:rPr lang="ru-RU"/>
              <a:pPr>
                <a:defRPr/>
              </a:pPr>
              <a:t>03.01.2024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65E2208-1524-4C88-B69B-18705A7641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C78F046-735B-40CB-B460-07148C15ABEF}" type="datetimeFigureOut">
              <a:rPr lang="ru-RU"/>
              <a:pPr>
                <a:defRPr/>
              </a:pPr>
              <a:t>03.01.2024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9E33298-E0E6-4276-977B-C6E6D0D4DB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C08EC42-21FB-40E5-ADCC-81D7B082E530}" type="datetimeFigureOut">
              <a:rPr lang="ru-RU"/>
              <a:pPr>
                <a:defRPr/>
              </a:pPr>
              <a:t>03.01.2024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1A42ECA-7814-46AD-B002-8900718123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138" y="-44450"/>
            <a:ext cx="3598862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rgbClr val="00B0F0"/>
                </a:solidFill>
                <a:latin typeface="PT Sans"/>
                <a:cs typeface="+mn-c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4750" y="6418263"/>
            <a:ext cx="14747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B0F0"/>
                </a:solidFill>
                <a:latin typeface="PT Sans"/>
                <a:cs typeface="+mn-c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  <a:cs typeface="+mn-cs"/>
            </a:endParaRPr>
          </a:p>
        </p:txBody>
      </p:sp>
      <p:pic>
        <p:nvPicPr>
          <p:cNvPr id="1029" name="Рисунок 3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5017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9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0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5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6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8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9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0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5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6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8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8"/>
          <p:cNvSpPr txBox="1">
            <a:spLocks noChangeArrowheads="1"/>
          </p:cNvSpPr>
          <p:nvPr/>
        </p:nvSpPr>
        <p:spPr bwMode="auto">
          <a:xfrm>
            <a:off x="7092950" y="6083300"/>
            <a:ext cx="19065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>
              <a:solidFill>
                <a:schemeClr val="bg1"/>
              </a:solidFill>
              <a:latin typeface="PT Sans"/>
            </a:endParaRPr>
          </a:p>
        </p:txBody>
      </p:sp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 bwMode="auto">
          <a:xfrm>
            <a:off x="623888" y="1709738"/>
            <a:ext cx="8453437" cy="2852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ru-RU" sz="5400" b="1" dirty="0" smtClean="0">
                <a:latin typeface="Times New Roman" pitchFamily="18" charset="0"/>
                <a:cs typeface="Times New Roman" pitchFamily="18" charset="0"/>
              </a:rPr>
              <a:t>ЭКЗАМЕН 1</a:t>
            </a:r>
          </a:p>
        </p:txBody>
      </p:sp>
      <p:sp>
        <p:nvSpPr>
          <p:cNvPr id="14339" name="Текст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ФИО преподавателя</a:t>
            </a:r>
            <a:r>
              <a:rPr lang="en-US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err="1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Головешкин</a:t>
            </a:r>
            <a:r>
              <a:rPr lang="ru-RU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 Василий Адамович</a:t>
            </a:r>
            <a:r>
              <a:rPr lang="en-US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 smtClean="0">
              <a:solidFill>
                <a:srgbClr val="89898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e-mail: VAG-1953@yandex.ru</a:t>
            </a:r>
            <a:endParaRPr lang="ru-RU" dirty="0" smtClean="0">
              <a:solidFill>
                <a:srgbClr val="89898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6922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400" b="1" dirty="0" smtClean="0">
              <a:latin typeface="Times New Roman" pitchFamily="18" charset="0"/>
            </a:endParaRPr>
          </a:p>
        </p:txBody>
      </p:sp>
      <p:sp>
        <p:nvSpPr>
          <p:cNvPr id="68608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860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8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3028486"/>
              </p:ext>
            </p:extLst>
          </p:nvPr>
        </p:nvGraphicFramePr>
        <p:xfrm>
          <a:off x="1214438" y="1860550"/>
          <a:ext cx="6021387" cy="5659438"/>
        </p:xfrm>
        <a:graphic>
          <a:graphicData uri="http://schemas.openxmlformats.org/presentationml/2006/ole">
            <p:oleObj spid="_x0000_s1250315" name="Document" r:id="rId3" imgW="8469042" imgH="7958051" progId="Word.Document.8">
              <p:embed/>
            </p:oleObj>
          </a:graphicData>
        </a:graphic>
      </p:graphicFrame>
      <p:sp>
        <p:nvSpPr>
          <p:cNvPr id="68608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7249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6922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400" b="1" dirty="0" smtClean="0">
              <a:latin typeface="Times New Roman" pitchFamily="18" charset="0"/>
            </a:endParaRPr>
          </a:p>
        </p:txBody>
      </p:sp>
      <p:sp>
        <p:nvSpPr>
          <p:cNvPr id="68608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860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8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3028486"/>
              </p:ext>
            </p:extLst>
          </p:nvPr>
        </p:nvGraphicFramePr>
        <p:xfrm>
          <a:off x="1214438" y="1860550"/>
          <a:ext cx="5880100" cy="5518150"/>
        </p:xfrm>
        <a:graphic>
          <a:graphicData uri="http://schemas.openxmlformats.org/presentationml/2006/ole">
            <p:oleObj spid="_x0000_s1265666" name="Document" r:id="rId3" imgW="8469042" imgH="7958051" progId="Word.Document.8">
              <p:embed/>
            </p:oleObj>
          </a:graphicData>
        </a:graphic>
      </p:graphicFrame>
      <p:sp>
        <p:nvSpPr>
          <p:cNvPr id="68608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265667" name="Object 3"/>
          <p:cNvGraphicFramePr>
            <a:graphicFrameLocks noChangeAspect="1"/>
          </p:cNvGraphicFramePr>
          <p:nvPr/>
        </p:nvGraphicFramePr>
        <p:xfrm>
          <a:off x="4451350" y="3289300"/>
          <a:ext cx="241300" cy="279400"/>
        </p:xfrm>
        <a:graphic>
          <a:graphicData uri="http://schemas.openxmlformats.org/presentationml/2006/ole">
            <p:oleObj spid="_x0000_s1265667" name="Equation" r:id="rId4" imgW="241200" imgH="27936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7249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6922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400" b="1" dirty="0" smtClean="0">
              <a:latin typeface="Times New Roman" pitchFamily="18" charset="0"/>
            </a:endParaRPr>
          </a:p>
        </p:txBody>
      </p:sp>
      <p:sp>
        <p:nvSpPr>
          <p:cNvPr id="68608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860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8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1263237"/>
              </p:ext>
            </p:extLst>
          </p:nvPr>
        </p:nvGraphicFramePr>
        <p:xfrm>
          <a:off x="1214438" y="1860550"/>
          <a:ext cx="6305550" cy="4367213"/>
        </p:xfrm>
        <a:graphic>
          <a:graphicData uri="http://schemas.openxmlformats.org/presentationml/2006/ole">
            <p:oleObj spid="_x0000_s1251338" name="Document" r:id="rId3" imgW="8469042" imgH="5875066" progId="Word.Document.8">
              <p:embed/>
            </p:oleObj>
          </a:graphicData>
        </a:graphic>
      </p:graphicFrame>
      <p:sp>
        <p:nvSpPr>
          <p:cNvPr id="68608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5491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6922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400" b="1" dirty="0" smtClean="0">
              <a:latin typeface="Times New Roman" pitchFamily="18" charset="0"/>
            </a:endParaRPr>
          </a:p>
        </p:txBody>
      </p:sp>
      <p:sp>
        <p:nvSpPr>
          <p:cNvPr id="68608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860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8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1263237"/>
              </p:ext>
            </p:extLst>
          </p:nvPr>
        </p:nvGraphicFramePr>
        <p:xfrm>
          <a:off x="1214438" y="1860550"/>
          <a:ext cx="6305550" cy="4460875"/>
        </p:xfrm>
        <a:graphic>
          <a:graphicData uri="http://schemas.openxmlformats.org/presentationml/2006/ole">
            <p:oleObj spid="_x0000_s1266690" name="Document" r:id="rId3" imgW="8469042" imgH="6011395" progId="Word.Document.8">
              <p:embed/>
            </p:oleObj>
          </a:graphicData>
        </a:graphic>
      </p:graphicFrame>
      <p:sp>
        <p:nvSpPr>
          <p:cNvPr id="68608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5491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6"/>
            <a:ext cx="8229600" cy="60594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000" b="1" dirty="0" smtClean="0"/>
          </a:p>
        </p:txBody>
      </p:sp>
      <p:sp>
        <p:nvSpPr>
          <p:cNvPr id="5662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662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66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5279873"/>
              </p:ext>
            </p:extLst>
          </p:nvPr>
        </p:nvGraphicFramePr>
        <p:xfrm>
          <a:off x="1466850" y="1860550"/>
          <a:ext cx="6542088" cy="4856163"/>
        </p:xfrm>
        <a:graphic>
          <a:graphicData uri="http://schemas.openxmlformats.org/presentationml/2006/ole">
            <p:oleObj spid="_x0000_s1260549" name="Document" r:id="rId3" imgW="8241255" imgH="6129990" progId="Word.Document.8">
              <p:embed/>
            </p:oleObj>
          </a:graphicData>
        </a:graphic>
      </p:graphicFrame>
      <p:sp>
        <p:nvSpPr>
          <p:cNvPr id="5662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368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6"/>
            <a:ext cx="8229600" cy="60594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000" b="1" dirty="0" smtClean="0"/>
          </a:p>
        </p:txBody>
      </p:sp>
      <p:sp>
        <p:nvSpPr>
          <p:cNvPr id="5662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662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66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5279873"/>
              </p:ext>
            </p:extLst>
          </p:nvPr>
        </p:nvGraphicFramePr>
        <p:xfrm>
          <a:off x="1466850" y="1860550"/>
          <a:ext cx="6542088" cy="4508500"/>
        </p:xfrm>
        <a:graphic>
          <a:graphicData uri="http://schemas.openxmlformats.org/presentationml/2006/ole">
            <p:oleObj spid="_x0000_s1252363" name="Document" r:id="rId3" imgW="8241255" imgH="5692556" progId="Word.Document.8">
              <p:embed/>
            </p:oleObj>
          </a:graphicData>
        </a:graphic>
      </p:graphicFrame>
      <p:sp>
        <p:nvSpPr>
          <p:cNvPr id="5662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368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6"/>
            <a:ext cx="8229600" cy="60594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000" b="1" dirty="0" smtClean="0"/>
          </a:p>
        </p:txBody>
      </p:sp>
      <p:sp>
        <p:nvSpPr>
          <p:cNvPr id="5662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662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66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5279873"/>
              </p:ext>
            </p:extLst>
          </p:nvPr>
        </p:nvGraphicFramePr>
        <p:xfrm>
          <a:off x="1466850" y="1860550"/>
          <a:ext cx="6257925" cy="4319588"/>
        </p:xfrm>
        <a:graphic>
          <a:graphicData uri="http://schemas.openxmlformats.org/presentationml/2006/ole">
            <p:oleObj spid="_x0000_s1268738" name="Document" r:id="rId3" imgW="8241255" imgH="5692556" progId="Word.Document.8">
              <p:embed/>
            </p:oleObj>
          </a:graphicData>
        </a:graphic>
      </p:graphicFrame>
      <p:sp>
        <p:nvSpPr>
          <p:cNvPr id="5662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368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6"/>
            <a:ext cx="8229600" cy="60594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000" b="1" dirty="0" smtClean="0"/>
          </a:p>
        </p:txBody>
      </p:sp>
      <p:sp>
        <p:nvSpPr>
          <p:cNvPr id="5662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662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66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5279873"/>
              </p:ext>
            </p:extLst>
          </p:nvPr>
        </p:nvGraphicFramePr>
        <p:xfrm>
          <a:off x="1466850" y="1860550"/>
          <a:ext cx="6132513" cy="4224338"/>
        </p:xfrm>
        <a:graphic>
          <a:graphicData uri="http://schemas.openxmlformats.org/presentationml/2006/ole">
            <p:oleObj spid="_x0000_s1269762" name="Document" r:id="rId3" imgW="8241255" imgH="5692556" progId="Word.Document.8">
              <p:embed/>
            </p:oleObj>
          </a:graphicData>
        </a:graphic>
      </p:graphicFrame>
      <p:sp>
        <p:nvSpPr>
          <p:cNvPr id="56628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368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7784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400" b="1" dirty="0" smtClean="0"/>
          </a:p>
        </p:txBody>
      </p:sp>
      <p:sp>
        <p:nvSpPr>
          <p:cNvPr id="8376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376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37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3213947"/>
              </p:ext>
            </p:extLst>
          </p:nvPr>
        </p:nvGraphicFramePr>
        <p:xfrm>
          <a:off x="1528763" y="2349500"/>
          <a:ext cx="6732587" cy="4540250"/>
        </p:xfrm>
        <a:graphic>
          <a:graphicData uri="http://schemas.openxmlformats.org/presentationml/2006/ole">
            <p:oleObj spid="_x0000_s1261573" name="Document" r:id="rId3" imgW="9462755" imgH="6395997" progId="Word.Document.8">
              <p:embed/>
            </p:oleObj>
          </a:graphicData>
        </a:graphic>
      </p:graphicFrame>
      <p:sp>
        <p:nvSpPr>
          <p:cNvPr id="83764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7784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400" b="1" dirty="0" smtClean="0"/>
          </a:p>
        </p:txBody>
      </p:sp>
      <p:sp>
        <p:nvSpPr>
          <p:cNvPr id="8376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376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37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3213947"/>
              </p:ext>
            </p:extLst>
          </p:nvPr>
        </p:nvGraphicFramePr>
        <p:xfrm>
          <a:off x="1528763" y="2349500"/>
          <a:ext cx="6732587" cy="4902200"/>
        </p:xfrm>
        <a:graphic>
          <a:graphicData uri="http://schemas.openxmlformats.org/presentationml/2006/ole">
            <p:oleObj spid="_x0000_s1270786" name="Document" r:id="rId3" imgW="9462755" imgH="6905475" progId="Word.Document.8">
              <p:embed/>
            </p:oleObj>
          </a:graphicData>
        </a:graphic>
      </p:graphicFrame>
      <p:sp>
        <p:nvSpPr>
          <p:cNvPr id="83764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</a:p>
        </p:txBody>
      </p:sp>
      <p:sp>
        <p:nvSpPr>
          <p:cNvPr id="50176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017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017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6177976"/>
              </p:ext>
            </p:extLst>
          </p:nvPr>
        </p:nvGraphicFramePr>
        <p:xfrm>
          <a:off x="831850" y="2346325"/>
          <a:ext cx="7997825" cy="6096000"/>
        </p:xfrm>
        <a:graphic>
          <a:graphicData uri="http://schemas.openxmlformats.org/presentationml/2006/ole">
            <p:oleObj spid="_x0000_s501780" name="Document" r:id="rId3" imgW="8465799" imgH="6473428" progId="Word.Document.8">
              <p:embed/>
            </p:oleObj>
          </a:graphicData>
        </a:graphic>
      </p:graphicFrame>
      <p:sp>
        <p:nvSpPr>
          <p:cNvPr id="5017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7784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400" b="1" dirty="0" smtClean="0"/>
          </a:p>
        </p:txBody>
      </p:sp>
      <p:sp>
        <p:nvSpPr>
          <p:cNvPr id="8376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376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37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3213947"/>
              </p:ext>
            </p:extLst>
          </p:nvPr>
        </p:nvGraphicFramePr>
        <p:xfrm>
          <a:off x="1528763" y="2349500"/>
          <a:ext cx="6732587" cy="4902200"/>
        </p:xfrm>
        <a:graphic>
          <a:graphicData uri="http://schemas.openxmlformats.org/presentationml/2006/ole">
            <p:oleObj spid="_x0000_s1271810" name="Document" r:id="rId3" imgW="9462755" imgH="6905475" progId="Word.Document.8">
              <p:embed/>
            </p:oleObj>
          </a:graphicData>
        </a:graphic>
      </p:graphicFrame>
      <p:sp>
        <p:nvSpPr>
          <p:cNvPr id="83764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758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360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936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93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3477871"/>
              </p:ext>
            </p:extLst>
          </p:nvPr>
        </p:nvGraphicFramePr>
        <p:xfrm>
          <a:off x="1466850" y="2349500"/>
          <a:ext cx="7031038" cy="4224338"/>
        </p:xfrm>
        <a:graphic>
          <a:graphicData uri="http://schemas.openxmlformats.org/presentationml/2006/ole">
            <p:oleObj spid="_x0000_s793616" name="Document" r:id="rId3" imgW="7867876" imgH="4732343" progId="Word.Document.8">
              <p:embed/>
            </p:oleObj>
          </a:graphicData>
        </a:graphic>
      </p:graphicFrame>
      <p:sp>
        <p:nvSpPr>
          <p:cNvPr id="79360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758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360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936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93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3477871"/>
              </p:ext>
            </p:extLst>
          </p:nvPr>
        </p:nvGraphicFramePr>
        <p:xfrm>
          <a:off x="1466850" y="2349500"/>
          <a:ext cx="6888163" cy="4146550"/>
        </p:xfrm>
        <a:graphic>
          <a:graphicData uri="http://schemas.openxmlformats.org/presentationml/2006/ole">
            <p:oleObj spid="_x0000_s1272834" name="Document" r:id="rId3" imgW="7867876" imgH="4732343" progId="Word.Document.8">
              <p:embed/>
            </p:oleObj>
          </a:graphicData>
        </a:graphic>
      </p:graphicFrame>
      <p:sp>
        <p:nvSpPr>
          <p:cNvPr id="79360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784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</a:p>
        </p:txBody>
      </p:sp>
      <p:sp>
        <p:nvSpPr>
          <p:cNvPr id="83661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366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36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7177850"/>
              </p:ext>
            </p:extLst>
          </p:nvPr>
        </p:nvGraphicFramePr>
        <p:xfrm>
          <a:off x="1527175" y="1984375"/>
          <a:ext cx="5764213" cy="4408488"/>
        </p:xfrm>
        <a:graphic>
          <a:graphicData uri="http://schemas.openxmlformats.org/presentationml/2006/ole">
            <p:oleObj spid="_x0000_s1253386" name="Document" r:id="rId3" imgW="8686878" imgH="6656463" progId="Word.Document.8">
              <p:embed/>
            </p:oleObj>
          </a:graphicData>
        </a:graphic>
      </p:graphicFrame>
      <p:sp>
        <p:nvSpPr>
          <p:cNvPr id="8366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95681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784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</a:p>
        </p:txBody>
      </p:sp>
      <p:sp>
        <p:nvSpPr>
          <p:cNvPr id="83661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366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36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0649758"/>
              </p:ext>
            </p:extLst>
          </p:nvPr>
        </p:nvGraphicFramePr>
        <p:xfrm>
          <a:off x="1528763" y="1985963"/>
          <a:ext cx="5597525" cy="4289425"/>
        </p:xfrm>
        <a:graphic>
          <a:graphicData uri="http://schemas.openxmlformats.org/presentationml/2006/ole">
            <p:oleObj spid="_x0000_s1254408" name="Document" r:id="rId3" imgW="8686878" imgH="6665699" progId="Word.Document.8">
              <p:embed/>
            </p:oleObj>
          </a:graphicData>
        </a:graphic>
      </p:graphicFrame>
      <p:sp>
        <p:nvSpPr>
          <p:cNvPr id="8366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7755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784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</a:p>
        </p:txBody>
      </p:sp>
      <p:sp>
        <p:nvSpPr>
          <p:cNvPr id="83661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366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36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7177850"/>
              </p:ext>
            </p:extLst>
          </p:nvPr>
        </p:nvGraphicFramePr>
        <p:xfrm>
          <a:off x="1528763" y="1985963"/>
          <a:ext cx="5597525" cy="4289425"/>
        </p:xfrm>
        <a:graphic>
          <a:graphicData uri="http://schemas.openxmlformats.org/presentationml/2006/ole">
            <p:oleObj spid="_x0000_s1273858" name="Document" r:id="rId3" imgW="8686878" imgH="6656463" progId="Word.Document.8">
              <p:embed/>
            </p:oleObj>
          </a:graphicData>
        </a:graphic>
      </p:graphicFrame>
      <p:sp>
        <p:nvSpPr>
          <p:cNvPr id="8366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95681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7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623888" y="1709738"/>
            <a:ext cx="7886700" cy="28527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ru-RU" sz="6000" b="1" dirty="0" smtClean="0">
                <a:latin typeface="Times New Roman" pitchFamily="18" charset="0"/>
                <a:cs typeface="Times New Roman" pitchFamily="18" charset="0"/>
              </a:rPr>
              <a:t>Спасибо за ваше терпение!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400" b="1" dirty="0" smtClean="0">
              <a:latin typeface="Times New Roman" pitchFamily="18" charset="0"/>
            </a:endParaRPr>
          </a:p>
        </p:txBody>
      </p:sp>
      <p:sp>
        <p:nvSpPr>
          <p:cNvPr id="75571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557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557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8447974"/>
              </p:ext>
            </p:extLst>
          </p:nvPr>
        </p:nvGraphicFramePr>
        <p:xfrm>
          <a:off x="1533525" y="2346325"/>
          <a:ext cx="6853238" cy="4719638"/>
        </p:xfrm>
        <a:graphic>
          <a:graphicData uri="http://schemas.openxmlformats.org/presentationml/2006/ole">
            <p:oleObj spid="_x0000_s755729" name="Document" r:id="rId3" imgW="9266068" imgH="6404569" progId="Word.Document.8">
              <p:embed/>
            </p:oleObj>
          </a:graphicData>
        </a:graphic>
      </p:graphicFrame>
      <p:sp>
        <p:nvSpPr>
          <p:cNvPr id="75572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258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925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92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0155931"/>
              </p:ext>
            </p:extLst>
          </p:nvPr>
        </p:nvGraphicFramePr>
        <p:xfrm>
          <a:off x="665163" y="1809750"/>
          <a:ext cx="8072437" cy="7104063"/>
        </p:xfrm>
        <a:graphic>
          <a:graphicData uri="http://schemas.openxmlformats.org/presentationml/2006/ole">
            <p:oleObj spid="_x0000_s792595" name="Document" r:id="rId3" imgW="6528456" imgH="5744898" progId="Word.Document.8">
              <p:embed/>
            </p:oleObj>
          </a:graphicData>
        </a:graphic>
      </p:graphicFrame>
      <p:sp>
        <p:nvSpPr>
          <p:cNvPr id="79258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258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925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92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9346699"/>
              </p:ext>
            </p:extLst>
          </p:nvPr>
        </p:nvGraphicFramePr>
        <p:xfrm>
          <a:off x="665163" y="1809750"/>
          <a:ext cx="8072437" cy="7104063"/>
        </p:xfrm>
        <a:graphic>
          <a:graphicData uri="http://schemas.openxmlformats.org/presentationml/2006/ole">
            <p:oleObj spid="_x0000_s1263619" name="Document" r:id="rId3" imgW="6528456" imgH="5744898" progId="Word.Document.8">
              <p:embed/>
            </p:oleObj>
          </a:graphicData>
        </a:graphic>
      </p:graphicFrame>
      <p:sp>
        <p:nvSpPr>
          <p:cNvPr id="79258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8462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6922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400" b="1" dirty="0" smtClean="0">
              <a:latin typeface="Times New Roman" pitchFamily="18" charset="0"/>
            </a:endParaRPr>
          </a:p>
        </p:txBody>
      </p:sp>
      <p:sp>
        <p:nvSpPr>
          <p:cNvPr id="68608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860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8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3125773"/>
              </p:ext>
            </p:extLst>
          </p:nvPr>
        </p:nvGraphicFramePr>
        <p:xfrm>
          <a:off x="1209675" y="1874838"/>
          <a:ext cx="6364288" cy="4397375"/>
        </p:xfrm>
        <a:graphic>
          <a:graphicData uri="http://schemas.openxmlformats.org/presentationml/2006/ole">
            <p:oleObj spid="_x0000_s686099" name="Document" r:id="rId3" imgW="8465079" imgH="5859829" progId="Word.Document.8">
              <p:embed/>
            </p:oleObj>
          </a:graphicData>
        </a:graphic>
      </p:graphicFrame>
      <p:sp>
        <p:nvSpPr>
          <p:cNvPr id="68608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6922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400" b="1" dirty="0" smtClean="0">
              <a:latin typeface="Times New Roman" pitchFamily="18" charset="0"/>
            </a:endParaRPr>
          </a:p>
        </p:txBody>
      </p:sp>
      <p:sp>
        <p:nvSpPr>
          <p:cNvPr id="68608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860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8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4647151"/>
              </p:ext>
            </p:extLst>
          </p:nvPr>
        </p:nvGraphicFramePr>
        <p:xfrm>
          <a:off x="1209675" y="1874838"/>
          <a:ext cx="6364288" cy="6086475"/>
        </p:xfrm>
        <a:graphic>
          <a:graphicData uri="http://schemas.openxmlformats.org/presentationml/2006/ole">
            <p:oleObj spid="_x0000_s1249292" name="Document" r:id="rId3" imgW="8465079" imgH="8128557" progId="Word.Document.8">
              <p:embed/>
            </p:oleObj>
          </a:graphicData>
        </a:graphic>
      </p:graphicFrame>
      <p:sp>
        <p:nvSpPr>
          <p:cNvPr id="68608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0283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6922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400" b="1" dirty="0" smtClean="0">
              <a:latin typeface="Times New Roman" pitchFamily="18" charset="0"/>
            </a:endParaRPr>
          </a:p>
        </p:txBody>
      </p:sp>
      <p:sp>
        <p:nvSpPr>
          <p:cNvPr id="68608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860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8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8394772"/>
              </p:ext>
            </p:extLst>
          </p:nvPr>
        </p:nvGraphicFramePr>
        <p:xfrm>
          <a:off x="1209675" y="1871663"/>
          <a:ext cx="6364288" cy="6094412"/>
        </p:xfrm>
        <a:graphic>
          <a:graphicData uri="http://schemas.openxmlformats.org/presentationml/2006/ole">
            <p:oleObj spid="_x0000_s1264642" name="Document" r:id="rId3" imgW="8465079" imgH="8128557" progId="Word.Document.8">
              <p:embed/>
            </p:oleObj>
          </a:graphicData>
        </a:graphic>
      </p:graphicFrame>
      <p:sp>
        <p:nvSpPr>
          <p:cNvPr id="68608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71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411163" y="1196975"/>
            <a:ext cx="8229600" cy="6922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Экзамен</a:t>
            </a:r>
            <a:endParaRPr lang="ru-RU" sz="2400" b="1" dirty="0" smtClean="0">
              <a:latin typeface="Times New Roman" pitchFamily="18" charset="0"/>
            </a:endParaRPr>
          </a:p>
        </p:txBody>
      </p:sp>
      <p:sp>
        <p:nvSpPr>
          <p:cNvPr id="68608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860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8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3028486"/>
              </p:ext>
            </p:extLst>
          </p:nvPr>
        </p:nvGraphicFramePr>
        <p:xfrm>
          <a:off x="1214438" y="1860550"/>
          <a:ext cx="6021387" cy="5659438"/>
        </p:xfrm>
        <a:graphic>
          <a:graphicData uri="http://schemas.openxmlformats.org/presentationml/2006/ole">
            <p:oleObj spid="_x0000_s1267714" name="Document" r:id="rId3" imgW="8469042" imgH="7958051" progId="Word.Document.8">
              <p:embed/>
            </p:oleObj>
          </a:graphicData>
        </a:graphic>
      </p:graphicFrame>
      <p:sp>
        <p:nvSpPr>
          <p:cNvPr id="68608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72497004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4823</TotalTime>
  <Words>44</Words>
  <Application>Microsoft Office PowerPoint</Application>
  <PresentationFormat>Экран (4:3)</PresentationFormat>
  <Paragraphs>30</Paragraphs>
  <Slides>26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Специальное оформление</vt:lpstr>
      <vt:lpstr>Document</vt:lpstr>
      <vt:lpstr>Equation</vt:lpstr>
      <vt:lpstr>Документ Microsoft Office Word 97 - 2003</vt:lpstr>
      <vt:lpstr>ЭКЗАМЕН 1</vt:lpstr>
      <vt:lpstr>Экзамен</vt:lpstr>
      <vt:lpstr>Экзамен</vt:lpstr>
      <vt:lpstr>Экзамен</vt:lpstr>
      <vt:lpstr>Экзамен</vt:lpstr>
      <vt:lpstr>Экзамен</vt:lpstr>
      <vt:lpstr>Экзамен</vt:lpstr>
      <vt:lpstr>Экзамен</vt:lpstr>
      <vt:lpstr>Экзамен</vt:lpstr>
      <vt:lpstr>Экзамен</vt:lpstr>
      <vt:lpstr>Экзамен</vt:lpstr>
      <vt:lpstr>Экзамен</vt:lpstr>
      <vt:lpstr>Экзамен</vt:lpstr>
      <vt:lpstr>Экзамен</vt:lpstr>
      <vt:lpstr>Экзамен</vt:lpstr>
      <vt:lpstr>Экзамен</vt:lpstr>
      <vt:lpstr>Экзамен</vt:lpstr>
      <vt:lpstr>Экзамен</vt:lpstr>
      <vt:lpstr>Экзамен</vt:lpstr>
      <vt:lpstr>Экзамен</vt:lpstr>
      <vt:lpstr>Экзамен</vt:lpstr>
      <vt:lpstr>Экзамен</vt:lpstr>
      <vt:lpstr>Экзамен</vt:lpstr>
      <vt:lpstr>Экзамен</vt:lpstr>
      <vt:lpstr>Экзамен</vt:lpstr>
      <vt:lpstr>Спасибо за ваше терпение!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HP2021</cp:lastModifiedBy>
  <cp:revision>302</cp:revision>
  <dcterms:created xsi:type="dcterms:W3CDTF">2015-07-29T11:14:37Z</dcterms:created>
  <dcterms:modified xsi:type="dcterms:W3CDTF">2024-01-03T03:53:36Z</dcterms:modified>
</cp:coreProperties>
</file>