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is a registered trademark of the FIDO alliance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3630" y="3961833"/>
            <a:ext cx="169566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from each other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66535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75</cp:revision>
  <dcterms:created xsi:type="dcterms:W3CDTF">2022-09-20T11:19:36Z</dcterms:created>
  <dcterms:modified xsi:type="dcterms:W3CDTF">2022-10-02T07:03:54Z</dcterms:modified>
</cp:coreProperties>
</file>