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>
        <p:scale>
          <a:sx n="200" d="100"/>
          <a:sy n="200" d="100"/>
        </p:scale>
        <p:origin x="-2705" y="-1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6032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032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4288"/>
            <a:ext cx="1255395" cy="6226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2021-08-17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49365" y="6105855"/>
            <a:ext cx="15076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virtual card</a:t>
            </a:r>
            <a:br>
              <a:rPr lang="sv-SE" sz="1350" dirty="0"/>
            </a:br>
            <a:r>
              <a:rPr lang="sv-SE" sz="1350" dirty="0"/>
              <a:t>from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B8FE2-758F-4731-A933-499F89BA1F02}"/>
              </a:ext>
            </a:extLst>
          </p:cNvPr>
          <p:cNvSpPr txBox="1"/>
          <p:nvPr/>
        </p:nvSpPr>
        <p:spPr>
          <a:xfrm>
            <a:off x="6460490" y="2558093"/>
            <a:ext cx="11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E7765EB-BA35-4B99-AA26-730EDC2225A0}"/>
              </a:ext>
            </a:extLst>
          </p:cNvPr>
          <p:cNvSpPr/>
          <p:nvPr/>
        </p:nvSpPr>
        <p:spPr>
          <a:xfrm>
            <a:off x="324000" y="3231726"/>
            <a:ext cx="8532000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the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are effectively </a:t>
            </a:r>
            <a:r>
              <a:rPr lang="sv-SE" sz="1350" i="1" u="sng" dirty="0">
                <a:solidFill>
                  <a:schemeClr val="tx1"/>
                </a:solidFill>
              </a:rPr>
              <a:t>forced</a:t>
            </a:r>
            <a:r>
              <a:rPr lang="sv-SE" sz="1350" i="1" dirty="0">
                <a:solidFill>
                  <a:schemeClr val="tx1"/>
                </a:solidFill>
              </a:rPr>
              <a:t> using hosted 3DS solutions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91525AE-1597-4435-A84B-4E013F6C3B8F}"/>
              </a:ext>
            </a:extLst>
          </p:cNvPr>
          <p:cNvSpPr/>
          <p:nvPr/>
        </p:nvSpPr>
        <p:spPr>
          <a:xfrm>
            <a:off x="324000" y="4609312"/>
            <a:ext cx="8532000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stay in the merchant environment during payments as well. </a:t>
            </a:r>
            <a:r>
              <a:rPr lang="sv-SE" sz="1350" i="1" dirty="0">
                <a:solidFill>
                  <a:schemeClr val="tx1"/>
                </a:solidFill>
              </a:rPr>
              <a:t>QR code can be used for enabling payments at PoS terminals.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D8DDF9-6E32-46C1-8064-CDA78799B524}"/>
              </a:ext>
            </a:extLst>
          </p:cNvPr>
          <p:cNvSpPr txBox="1"/>
          <p:nvPr/>
        </p:nvSpPr>
        <p:spPr>
          <a:xfrm>
            <a:off x="559724" y="172485"/>
            <a:ext cx="789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latin typeface="Times New Roman" panose="02020603050405020304" pitchFamily="18" charset="0"/>
                <a:ea typeface="DejaVu Serif" panose="02060603050605020204" pitchFamily="18" charset="0"/>
                <a:cs typeface="Times New Roman" panose="02020603050405020304" pitchFamily="18" charset="0"/>
              </a:rPr>
              <a:t>”Backend” Infrastructure Requirements</a:t>
            </a:r>
            <a:endParaRPr lang="en-US" sz="2400" dirty="0">
              <a:latin typeface="Times New Roman" panose="02020603050405020304" pitchFamily="18" charset="0"/>
              <a:ea typeface="DejaVu Serif" panose="020606030506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65</cp:revision>
  <dcterms:created xsi:type="dcterms:W3CDTF">2021-07-07T05:19:50Z</dcterms:created>
  <dcterms:modified xsi:type="dcterms:W3CDTF">2021-08-17T05:12:30Z</dcterms:modified>
</cp:coreProperties>
</file>