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6" d="100"/>
          <a:sy n="66" d="100"/>
        </p:scale>
        <p:origin x="108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2021-08-13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E7765EB-BA35-4B99-AA26-730EDC2225A0}"/>
              </a:ext>
            </a:extLst>
          </p:cNvPr>
          <p:cNvSpPr/>
          <p:nvPr/>
        </p:nvSpPr>
        <p:spPr>
          <a:xfrm>
            <a:off x="324000" y="3231726"/>
            <a:ext cx="8532000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must use a hosted 3DS solution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91525AE-1597-4435-A84B-4E013F6C3B8F}"/>
              </a:ext>
            </a:extLst>
          </p:cNvPr>
          <p:cNvSpPr/>
          <p:nvPr/>
        </p:nvSpPr>
        <p:spPr>
          <a:xfrm>
            <a:off x="324000" y="4609312"/>
            <a:ext cx="8532000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  </a:t>
            </a:r>
            <a:r>
              <a:rPr lang="sv-SE" sz="1350" i="1" dirty="0">
                <a:solidFill>
                  <a:schemeClr val="tx1"/>
                </a:solidFill>
              </a:rPr>
              <a:t>Using QR the same backend can also work at the PoS terminal.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8DDF9-6E32-46C1-8064-CDA78799B524}"/>
              </a:ext>
            </a:extLst>
          </p:cNvPr>
          <p:cNvSpPr txBox="1"/>
          <p:nvPr/>
        </p:nvSpPr>
        <p:spPr>
          <a:xfrm>
            <a:off x="559724" y="172485"/>
            <a:ext cx="789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</a:rPr>
              <a:t>”Backend” Infrastructure Requirements</a:t>
            </a:r>
            <a:endParaRPr lang="en-US" sz="2400" dirty="0"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59</cp:revision>
  <dcterms:created xsi:type="dcterms:W3CDTF">2021-07-07T05:19:50Z</dcterms:created>
  <dcterms:modified xsi:type="dcterms:W3CDTF">2021-08-13T05:05:31Z</dcterms:modified>
</cp:coreProperties>
</file>