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1" d="100"/>
          <a:sy n="81" d="100"/>
        </p:scale>
        <p:origin x="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0191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2021-08-12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3BC3BB-D1CC-45E5-8ECA-EEC98234BCF2}"/>
              </a:ext>
            </a:extLst>
          </p:cNvPr>
          <p:cNvSpPr/>
          <p:nvPr/>
        </p:nvSpPr>
        <p:spPr>
          <a:xfrm>
            <a:off x="377942" y="3231726"/>
            <a:ext cx="8388115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must use a hosted 3DS solution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7459540-5EA3-4550-9933-D7EB45368881}"/>
              </a:ext>
            </a:extLst>
          </p:cNvPr>
          <p:cNvSpPr/>
          <p:nvPr/>
        </p:nvSpPr>
        <p:spPr>
          <a:xfrm>
            <a:off x="341808" y="4609312"/>
            <a:ext cx="8388115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remain in the merchant environment during payments as well.</a:t>
            </a: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54</cp:revision>
  <dcterms:created xsi:type="dcterms:W3CDTF">2021-07-07T05:19:50Z</dcterms:created>
  <dcterms:modified xsi:type="dcterms:W3CDTF">2021-08-12T14:24:53Z</dcterms:modified>
</cp:coreProperties>
</file>