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2022-02-10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2316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is a registered trademark of the FIDO alliance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2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47803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80550" y="3970461"/>
            <a:ext cx="1681823" cy="2268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728383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37651" y="3685197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80</cp:revision>
  <dcterms:created xsi:type="dcterms:W3CDTF">2022-09-20T11:19:36Z</dcterms:created>
  <dcterms:modified xsi:type="dcterms:W3CDTF">2022-10-02T07:29:32Z</dcterms:modified>
</cp:coreProperties>
</file>