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3762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71714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2463752"/>
            <a:ext cx="68981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FIDO2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4057479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799488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0684BC3-2370-4FA6-C92C-1DA1D58214D7}"/>
              </a:ext>
            </a:extLst>
          </p:cNvPr>
          <p:cNvSpPr/>
          <p:nvPr/>
        </p:nvSpPr>
        <p:spPr>
          <a:xfrm flipH="1">
            <a:off x="3780583" y="506198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54895F1-775C-2025-49B3-EA40C2E52B45}"/>
              </a:ext>
            </a:extLst>
          </p:cNvPr>
          <p:cNvSpPr/>
          <p:nvPr/>
        </p:nvSpPr>
        <p:spPr>
          <a:xfrm flipH="1">
            <a:off x="6249463" y="302363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984D2D-D548-CE32-4F9D-E48883B7A386}"/>
              </a:ext>
            </a:extLst>
          </p:cNvPr>
          <p:cNvSpPr/>
          <p:nvPr/>
        </p:nvSpPr>
        <p:spPr>
          <a:xfrm flipH="1">
            <a:off x="7925863" y="3366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566BA4B7-9807-D152-3455-FF19B57FF7EF}"/>
              </a:ext>
            </a:extLst>
          </p:cNvPr>
          <p:cNvSpPr/>
          <p:nvPr/>
        </p:nvSpPr>
        <p:spPr>
          <a:xfrm flipH="1">
            <a:off x="9769903" y="3708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90559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540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6133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114</cp:revision>
  <dcterms:created xsi:type="dcterms:W3CDTF">2022-09-20T11:19:36Z</dcterms:created>
  <dcterms:modified xsi:type="dcterms:W3CDTF">2022-11-08T04:38:29Z</dcterms:modified>
</cp:coreProperties>
</file>