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83" d="100"/>
          <a:sy n="83" d="100"/>
        </p:scale>
        <p:origin x="4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262465" y="2391186"/>
            <a:ext cx="13499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   User typing</a:t>
            </a:r>
            <a:br>
              <a:rPr lang="sv-SE" sz="1350" dirty="0"/>
            </a:br>
            <a:r>
              <a:rPr lang="sv-SE" sz="1350" dirty="0"/>
              <a:t>card data details</a:t>
            </a:r>
            <a:endParaRPr lang="en-US" sz="135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61AC1F-6DB1-4A34-BA49-C5468C92B7A9}"/>
              </a:ext>
            </a:extLst>
          </p:cNvPr>
          <p:cNvCxnSpPr>
            <a:cxnSpLocks/>
          </p:cNvCxnSpPr>
          <p:nvPr/>
        </p:nvCxnSpPr>
        <p:spPr>
          <a:xfrm>
            <a:off x="2306278" y="6201279"/>
            <a:ext cx="5535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B5EA3E-B9ED-4AEF-BE17-A71F64E499E9}"/>
              </a:ext>
            </a:extLst>
          </p:cNvPr>
          <p:cNvCxnSpPr>
            <a:cxnSpLocks/>
          </p:cNvCxnSpPr>
          <p:nvPr/>
        </p:nvCxnSpPr>
        <p:spPr>
          <a:xfrm>
            <a:off x="2306278" y="4681515"/>
            <a:ext cx="5535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2306278" y="3115819"/>
            <a:ext cx="5535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3018809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3329447"/>
            <a:ext cx="11129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739BA-B0BB-43E2-AF11-9BCAFF7D75AB}"/>
              </a:ext>
            </a:extLst>
          </p:cNvPr>
          <p:cNvSpPr txBox="1"/>
          <p:nvPr/>
        </p:nvSpPr>
        <p:spPr>
          <a:xfrm>
            <a:off x="275593" y="4174259"/>
            <a:ext cx="1376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EMV Online: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53AAC-BCC3-45AC-B74F-7E5419343BD1}"/>
              </a:ext>
            </a:extLst>
          </p:cNvPr>
          <p:cNvSpPr txBox="1"/>
          <p:nvPr/>
        </p:nvSpPr>
        <p:spPr>
          <a:xfrm>
            <a:off x="275594" y="4473837"/>
            <a:ext cx="8576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EMV PoS:</a:t>
            </a:r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944793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Pay: </a:t>
            </a:r>
            <a:br>
              <a:rPr lang="sv-SE" sz="1350" dirty="0"/>
            </a:br>
            <a:r>
              <a:rPr lang="sv-SE" sz="1350" dirty="0"/>
              <a:t>Online &amp; PoS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2231" y="5965537"/>
            <a:ext cx="643500" cy="421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0E139F0-D120-4C93-8436-CD213A0C5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2231" y="4450754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2231" y="2893676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3074151" y="2031634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379636" y="2031634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3723111" y="2049815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DS (enrolled cards)</a:t>
            </a:r>
            <a:endParaRPr lang="en-US" sz="13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7015660" y="2045284"/>
            <a:ext cx="20149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ACS (user authentication)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716" y="1909526"/>
            <a:ext cx="421200" cy="4212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E7E349-4B7A-4B10-B355-EF99BB485BAC}"/>
              </a:ext>
            </a:extLst>
          </p:cNvPr>
          <p:cNvCxnSpPr>
            <a:cxnSpLocks/>
          </p:cNvCxnSpPr>
          <p:nvPr/>
        </p:nvCxnSpPr>
        <p:spPr>
          <a:xfrm>
            <a:off x="1249680" y="2393557"/>
            <a:ext cx="468630" cy="4530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2212537" y="2349921"/>
            <a:ext cx="840611" cy="48477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2306278" y="2249490"/>
            <a:ext cx="3993127" cy="71248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1292F01-FC68-4B8D-9662-37ABA32DFA38}"/>
              </a:ext>
            </a:extLst>
          </p:cNvPr>
          <p:cNvSpPr txBox="1"/>
          <p:nvPr/>
        </p:nvSpPr>
        <p:spPr>
          <a:xfrm>
            <a:off x="5772854" y="3215564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380930-5F3D-46B0-A311-A6397D738D24}"/>
              </a:ext>
            </a:extLst>
          </p:cNvPr>
          <p:cNvSpPr txBox="1"/>
          <p:nvPr/>
        </p:nvSpPr>
        <p:spPr>
          <a:xfrm>
            <a:off x="5772854" y="4780018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1090152" y="119553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Merchants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4840761" y="1195534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PSPs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616919" y="1195534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2EB5C-0D66-4AF5-95DA-3E71225FAB28}"/>
              </a:ext>
            </a:extLst>
          </p:cNvPr>
          <p:cNvSpPr txBox="1"/>
          <p:nvPr/>
        </p:nvSpPr>
        <p:spPr>
          <a:xfrm>
            <a:off x="2089697" y="352272"/>
            <a:ext cx="4958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100" dirty="0"/>
              <a:t>”Backend” Infrastructure Requirements </a:t>
            </a:r>
            <a:endParaRPr lang="en-US" sz="2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3189006" y="3002855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F1E7FF-1E0A-42CB-A639-1D61B2BD901A}"/>
              </a:ext>
            </a:extLst>
          </p:cNvPr>
          <p:cNvSpPr txBox="1"/>
          <p:nvPr/>
        </p:nvSpPr>
        <p:spPr>
          <a:xfrm>
            <a:off x="3189006" y="4570347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3189005" y="6092505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1704765" y="2889068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00B540A-3DE9-4337-AB5C-1776A976FCDE}"/>
              </a:ext>
            </a:extLst>
          </p:cNvPr>
          <p:cNvGrpSpPr>
            <a:grpSpLocks noChangeAspect="1"/>
          </p:cNvGrpSpPr>
          <p:nvPr/>
        </p:nvGrpSpPr>
        <p:grpSpPr>
          <a:xfrm>
            <a:off x="1704765" y="4453626"/>
            <a:ext cx="523971" cy="421200"/>
            <a:chOff x="1619672" y="3068960"/>
            <a:chExt cx="557162" cy="44788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5A6F142-DBA1-4796-B984-77B1617D7E98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D99559D-9AEF-44DB-889C-57008A3C498B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333795-CBE4-4910-8D54-385AE5632978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A57C79A-C9CF-4B77-9949-C29677570D1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38A44B0-2448-493F-B0A8-322A97EAF064}"/>
                  </a:ext>
                </a:extLst>
              </p:cNvPr>
              <p:cNvCxnSpPr>
                <a:stCxn id="101" idx="3"/>
                <a:endCxn id="10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579AC02-63B6-43DC-BCAF-E10A5258C226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79DEB5F-513A-415D-ABF2-ED8D31C8CC5F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6B6469E-F3E6-48FB-ACB6-2358E629C25C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098A061-408C-4DFA-AE4B-33ACADF97C9B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6AE0BBE-33C9-4EDD-AE47-E056169E200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011229C-C0E6-46FA-955B-BA5E46A62D53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09FD3CC-F406-4E13-8B83-A590D11D5638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2D2A757-7CC5-479A-B245-DF9602DF748F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BC61A27-76B0-4895-828C-E9CDBA5C8D35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D65E7AB-2AE6-481E-B753-31682B709FDF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F5E02CC-963C-40E6-BBFD-B5AF4B41F3B2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" name="Right Triangle 90">
                <a:extLst>
                  <a:ext uri="{FF2B5EF4-FFF2-40B4-BE49-F238E27FC236}">
                    <a16:creationId xmlns:a16="http://schemas.microsoft.com/office/drawing/2014/main" id="{D7F05B4C-96B6-435C-B2FA-2BAB9614C5A3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3DD3F2E-40D3-42AD-995A-F0FB3111E73F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8891182-1086-443A-8C94-8DB0EF5DA71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D4BEB3E-1E15-4569-B49C-A5DBCE482E9C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ight Triangle 94">
                <a:extLst>
                  <a:ext uri="{FF2B5EF4-FFF2-40B4-BE49-F238E27FC236}">
                    <a16:creationId xmlns:a16="http://schemas.microsoft.com/office/drawing/2014/main" id="{02618295-C914-4949-BD36-1A19D424E92C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FE3178F-E1FD-4040-94D7-E067A258BF25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9D57474-A564-4AF8-9E4F-852293271E34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36948D0-9944-45E8-BF5D-E74E5CAAAAD7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8430AE3-460F-4BBC-877B-6E8835CF612A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1704765" y="5967730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28" y="2907523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2567566" y="6536606"/>
            <a:ext cx="3012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* including tokenized user authorization</a:t>
            </a:r>
            <a:endParaRPr lang="en-US" sz="1050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EE06A15E-DFF3-4411-817E-E9CAC86E8CD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28" y="4466974"/>
            <a:ext cx="421234" cy="4212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28" y="5990590"/>
            <a:ext cx="421234" cy="421200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A7D5C0B6-5017-4813-A050-24AD8865DFE9}"/>
              </a:ext>
            </a:extLst>
          </p:cNvPr>
          <p:cNvSpPr>
            <a:spLocks noChangeAspect="1"/>
          </p:cNvSpPr>
          <p:nvPr/>
        </p:nvSpPr>
        <p:spPr>
          <a:xfrm>
            <a:off x="5402648" y="4799391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5402648" y="3242313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2021-07-07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26</cp:revision>
  <dcterms:created xsi:type="dcterms:W3CDTF">2021-07-07T05:19:50Z</dcterms:created>
  <dcterms:modified xsi:type="dcterms:W3CDTF">2021-07-07T13:52:35Z</dcterms:modified>
</cp:coreProperties>
</file>