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83" d="100"/>
          <a:sy n="83" d="100"/>
        </p:scale>
        <p:origin x="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798653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8AEE82B-7CDE-4756-BD1A-0C2E26DBF44D}"/>
              </a:ext>
            </a:extLst>
          </p:cNvPr>
          <p:cNvCxnSpPr>
            <a:cxnSpLocks/>
          </p:cNvCxnSpPr>
          <p:nvPr/>
        </p:nvCxnSpPr>
        <p:spPr>
          <a:xfrm>
            <a:off x="3587745" y="43661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588533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04650" y="1397897"/>
            <a:ext cx="1597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603890" y="3004186"/>
            <a:ext cx="9986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Types card</a:t>
            </a:r>
            <a:br>
              <a:rPr lang="sv-SE" sz="1350" dirty="0"/>
            </a:br>
            <a:r>
              <a:rPr lang="sv-SE" sz="1350" dirty="0"/>
              <a:t>data details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701643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301228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739BA-B0BB-43E2-AF11-9BCAFF7D75AB}"/>
              </a:ext>
            </a:extLst>
          </p:cNvPr>
          <p:cNvSpPr txBox="1"/>
          <p:nvPr/>
        </p:nvSpPr>
        <p:spPr>
          <a:xfrm>
            <a:off x="275593" y="3857093"/>
            <a:ext cx="1376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Online: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53AAC-BCC3-45AC-B74F-7E5419343BD1}"/>
              </a:ext>
            </a:extLst>
          </p:cNvPr>
          <p:cNvSpPr txBox="1"/>
          <p:nvPr/>
        </p:nvSpPr>
        <p:spPr>
          <a:xfrm>
            <a:off x="275594" y="4156671"/>
            <a:ext cx="8576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PoS: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62762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648371"/>
            <a:ext cx="643500" cy="42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E139F0-D120-4C93-8436-CD213A0C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4133588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576510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248696" y="171446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71446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3968440" y="1392569"/>
            <a:ext cx="12005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584175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2001092"/>
            <a:ext cx="708379" cy="5708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1931426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292F01-FC68-4B8D-9662-37ABA32DFA38}"/>
              </a:ext>
            </a:extLst>
          </p:cNvPr>
          <p:cNvSpPr txBox="1"/>
          <p:nvPr/>
        </p:nvSpPr>
        <p:spPr>
          <a:xfrm>
            <a:off x="6448319" y="2898398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380930-5F3D-46B0-A311-A6397D738D24}"/>
              </a:ext>
            </a:extLst>
          </p:cNvPr>
          <p:cNvSpPr txBox="1"/>
          <p:nvPr/>
        </p:nvSpPr>
        <p:spPr>
          <a:xfrm>
            <a:off x="6448319" y="4462852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878368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516226" y="878368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878368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23280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685689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F1E7FF-1E0A-42CB-A639-1D61B2BD901A}"/>
              </a:ext>
            </a:extLst>
          </p:cNvPr>
          <p:cNvSpPr txBox="1"/>
          <p:nvPr/>
        </p:nvSpPr>
        <p:spPr>
          <a:xfrm>
            <a:off x="4257987" y="4253181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77533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571902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0B540A-3DE9-4337-AB5C-1776A976FCDE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4136460"/>
            <a:ext cx="523971" cy="421200"/>
            <a:chOff x="1619672" y="3068960"/>
            <a:chExt cx="557162" cy="4478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5A6F142-DBA1-4796-B984-77B1617D7E98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99559D-9AEF-44DB-889C-57008A3C498B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333795-CBE4-4910-8D54-385AE5632978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57C79A-C9CF-4B77-9949-C29677570D1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38A44B0-2448-493F-B0A8-322A97EAF064}"/>
                  </a:ext>
                </a:extLst>
              </p:cNvPr>
              <p:cNvCxnSpPr>
                <a:stCxn id="101" idx="3"/>
                <a:endCxn id="10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79AC02-63B6-43DC-BCAF-E10A5258C226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9DEB5F-513A-415D-ABF2-ED8D31C8CC5F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6B6469E-F3E6-48FB-ACB6-2358E629C25C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098A061-408C-4DFA-AE4B-33ACADF97C9B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AE0BBE-33C9-4EDD-AE47-E056169E200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011229C-C0E6-46FA-955B-BA5E46A62D53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9FD3CC-F406-4E13-8B83-A590D11D5638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D2A757-7CC5-479A-B245-DF9602DF748F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BC61A27-76B0-4895-828C-E9CDBA5C8D35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65E7AB-2AE6-481E-B753-31682B709FDF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5E02CC-963C-40E6-BBFD-B5AF4B41F3B2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ight Triangle 90">
                <a:extLst>
                  <a:ext uri="{FF2B5EF4-FFF2-40B4-BE49-F238E27FC236}">
                    <a16:creationId xmlns:a16="http://schemas.microsoft.com/office/drawing/2014/main" id="{D7F05B4C-96B6-435C-B2FA-2BAB9614C5A3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DD3F2E-40D3-42AD-995A-F0FB3111E73F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8891182-1086-443A-8C94-8DB0EF5DA71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4BEB3E-1E15-4569-B49C-A5DBCE482E9C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02618295-C914-4949-BD36-1A19D424E92C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E3178F-E1FD-4040-94D7-E067A258BF25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D57474-A564-4AF8-9E4F-852293271E34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36948D0-9944-45E8-BF5D-E74E5CAAAAD7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8430AE3-460F-4BBC-877B-6E8835CF612A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65056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590357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3067396" y="6536709"/>
            <a:ext cx="3516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* including </a:t>
            </a:r>
            <a:r>
              <a:rPr lang="sv-SE" sz="1050" i="1" dirty="0"/>
              <a:t>wallet-generated</a:t>
            </a:r>
            <a:r>
              <a:rPr lang="sv-SE" sz="1050" dirty="0"/>
              <a:t> tokenized user authorization</a:t>
            </a:r>
            <a:endParaRPr lang="en-US" sz="105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E06A15E-DFF3-4411-817E-E9CAC86E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4149808"/>
            <a:ext cx="421234" cy="4212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673424"/>
            <a:ext cx="421234" cy="4212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7D5C0B6-5017-4813-A050-24AD8865DFE9}"/>
              </a:ext>
            </a:extLst>
          </p:cNvPr>
          <p:cNvSpPr>
            <a:spLocks noChangeAspect="1"/>
          </p:cNvSpPr>
          <p:nvPr/>
        </p:nvSpPr>
        <p:spPr>
          <a:xfrm>
            <a:off x="6078113" y="4482225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2925147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2021-07-19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60095" y="87630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798493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7F9C56D-290A-4342-8E62-C94FB06188FD}"/>
              </a:ext>
            </a:extLst>
          </p:cNvPr>
          <p:cNvSpPr txBox="1"/>
          <p:nvPr/>
        </p:nvSpPr>
        <p:spPr>
          <a:xfrm>
            <a:off x="1446316" y="4575244"/>
            <a:ext cx="131375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Selects card</a:t>
            </a:r>
            <a:br>
              <a:rPr lang="sv-SE" sz="1350" dirty="0"/>
            </a:br>
            <a:r>
              <a:rPr lang="sv-SE" sz="1350" dirty="0"/>
              <a:t>from physical or</a:t>
            </a:r>
            <a:br>
              <a:rPr lang="sv-SE" sz="1350" dirty="0"/>
            </a:br>
            <a:r>
              <a:rPr lang="sv-SE" sz="1350" dirty="0"/>
              <a:t>virtual wallet</a:t>
            </a:r>
            <a:endParaRPr lang="en-US" sz="1350" dirty="0"/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2E65035B-DD29-4A16-B312-B153E7C07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4151423"/>
            <a:ext cx="421200" cy="42120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362093" y="6105855"/>
            <a:ext cx="1482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Selects card</a:t>
            </a:r>
            <a:br>
              <a:rPr lang="sv-SE" sz="1350" dirty="0"/>
            </a:br>
            <a:r>
              <a:rPr lang="sv-SE" sz="1350" dirty="0"/>
              <a:t>from virtual wallet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68120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588281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6A98C-D98A-4354-A611-A76B954404CF}"/>
              </a:ext>
            </a:extLst>
          </p:cNvPr>
          <p:cNvCxnSpPr>
            <a:cxnSpLocks/>
          </p:cNvCxnSpPr>
          <p:nvPr/>
        </p:nvCxnSpPr>
        <p:spPr>
          <a:xfrm>
            <a:off x="2358000" y="4363133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A5CAB60-6C76-4DA8-B80E-7824E516EC8F}"/>
              </a:ext>
            </a:extLst>
          </p:cNvPr>
          <p:cNvSpPr txBox="1"/>
          <p:nvPr/>
        </p:nvSpPr>
        <p:spPr>
          <a:xfrm>
            <a:off x="6671127" y="410160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62799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53822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8001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6B1EB6-7808-43D3-89E1-37F5AA8F3E76}"/>
              </a:ext>
            </a:extLst>
          </p:cNvPr>
          <p:cNvCxnSpPr>
            <a:cxnSpLocks/>
          </p:cNvCxnSpPr>
          <p:nvPr/>
        </p:nvCxnSpPr>
        <p:spPr>
          <a:xfrm>
            <a:off x="6306125" y="43661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588533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723268" y="2313012"/>
            <a:ext cx="166882" cy="386973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2374388" y="2075878"/>
            <a:ext cx="17974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Certified</a:t>
            </a:r>
            <a:br>
              <a:rPr lang="sv-SE" sz="1350" dirty="0"/>
            </a:br>
            <a:r>
              <a:rPr lang="sv-SE" sz="1350" dirty="0"/>
              <a:t>SDK</a:t>
            </a:r>
            <a:endParaRPr lang="en-US" sz="1350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6658E9C-C32D-4BA3-ADF2-12C26496A18A}"/>
              </a:ext>
            </a:extLst>
          </p:cNvPr>
          <p:cNvSpPr/>
          <p:nvPr/>
        </p:nvSpPr>
        <p:spPr>
          <a:xfrm>
            <a:off x="4437856" y="3746223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TS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94F6CC6-8A39-4548-A42E-ADACF0F6572D}"/>
              </a:ext>
            </a:extLst>
          </p:cNvPr>
          <p:cNvSpPr txBox="1"/>
          <p:nvPr/>
        </p:nvSpPr>
        <p:spPr>
          <a:xfrm>
            <a:off x="3630528" y="3442704"/>
            <a:ext cx="22455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i="1" dirty="0"/>
              <a:t>Optional</a:t>
            </a:r>
            <a:r>
              <a:rPr lang="sv-SE" sz="1350" dirty="0"/>
              <a:t> Tokenization Service</a:t>
            </a:r>
            <a:endParaRPr lang="en-US" sz="13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17B49ED-4CEE-41F2-B2DE-0CD85D89BAAE}"/>
              </a:ext>
            </a:extLst>
          </p:cNvPr>
          <p:cNvCxnSpPr>
            <a:cxnSpLocks/>
          </p:cNvCxnSpPr>
          <p:nvPr/>
        </p:nvCxnSpPr>
        <p:spPr>
          <a:xfrm flipV="1">
            <a:off x="3582000" y="3960000"/>
            <a:ext cx="810000" cy="2880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DEE7CAD-6163-4A6B-A166-C1A216A1250A}"/>
              </a:ext>
            </a:extLst>
          </p:cNvPr>
          <p:cNvCxnSpPr>
            <a:cxnSpLocks/>
          </p:cNvCxnSpPr>
          <p:nvPr/>
        </p:nvCxnSpPr>
        <p:spPr>
          <a:xfrm>
            <a:off x="5076000" y="3996000"/>
            <a:ext cx="630000" cy="2520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2F0B7FD-F2CA-4DE7-92A9-AA3912D54AB1}"/>
              </a:ext>
            </a:extLst>
          </p:cNvPr>
          <p:cNvSpPr txBox="1"/>
          <p:nvPr/>
        </p:nvSpPr>
        <p:spPr>
          <a:xfrm>
            <a:off x="2179068" y="3649304"/>
            <a:ext cx="21881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PCI Compliant</a:t>
            </a:r>
            <a:br>
              <a:rPr lang="sv-SE" sz="1350" dirty="0"/>
            </a:br>
            <a:r>
              <a:rPr lang="sv-SE" sz="1350" dirty="0"/>
              <a:t>Terminal</a:t>
            </a:r>
            <a:endParaRPr lang="en-US" sz="135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E481283-1FAD-4F77-8927-77A5B9002D86}"/>
              </a:ext>
            </a:extLst>
          </p:cNvPr>
          <p:cNvSpPr txBox="1"/>
          <p:nvPr/>
        </p:nvSpPr>
        <p:spPr>
          <a:xfrm>
            <a:off x="2179068" y="5352471"/>
            <a:ext cx="2188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50" dirty="0"/>
              <a:t>Web App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48</cp:revision>
  <dcterms:created xsi:type="dcterms:W3CDTF">2021-07-07T05:19:50Z</dcterms:created>
  <dcterms:modified xsi:type="dcterms:W3CDTF">2021-07-19T12:58:36Z</dcterms:modified>
</cp:coreProperties>
</file>