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6719D4-6634-E487-A596-409718BA4A58}"/>
              </a:ext>
            </a:extLst>
          </p:cNvPr>
          <p:cNvSpPr txBox="1"/>
          <p:nvPr userDrawn="1"/>
        </p:nvSpPr>
        <p:spPr>
          <a:xfrm>
            <a:off x="10972794" y="-11651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2022-02-10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9E011-1769-1F69-CE9A-6972045B9154}"/>
              </a:ext>
            </a:extLst>
          </p:cNvPr>
          <p:cNvSpPr txBox="1"/>
          <p:nvPr userDrawn="1"/>
        </p:nvSpPr>
        <p:spPr>
          <a:xfrm>
            <a:off x="-6220" y="6644789"/>
            <a:ext cx="2316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is a registered trademark of the FIDO alliance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200017" y="90559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-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Registration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84120" y="2700032"/>
            <a:ext cx="1070580" cy="603405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“register”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7891" y="2934644"/>
            <a:ext cx="864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006820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699112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73518" y="2672610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2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stCxn id="3" idx="3"/>
          </p:cNvCxnSpPr>
          <p:nvPr/>
        </p:nvCxnSpPr>
        <p:spPr>
          <a:xfrm flipV="1">
            <a:off x="5654700" y="2996881"/>
            <a:ext cx="3654000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692485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47803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3630" y="3961833"/>
            <a:ext cx="1695663" cy="226800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(new)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from each other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2619734" y="90559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113748" y="2727428"/>
            <a:ext cx="2016000" cy="3168000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 PaymentRequest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304990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997282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598453" y="4542677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43673" y="4283118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3000938"/>
            <a:ext cx="192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781070" y="3271970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9F0D87-1CB9-B265-CBE0-7A8DEDE5D8B5}"/>
              </a:ext>
            </a:extLst>
          </p:cNvPr>
          <p:cNvCxnSpPr/>
          <p:nvPr/>
        </p:nvCxnSpPr>
        <p:spPr>
          <a:xfrm>
            <a:off x="668968" y="5121240"/>
            <a:ext cx="2952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18896" y="4816129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728383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68059" y="4468294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791F67-41E6-24FC-04E3-B335F5B653ED}"/>
              </a:ext>
            </a:extLst>
          </p:cNvPr>
          <p:cNvCxnSpPr>
            <a:cxnSpLocks/>
          </p:cNvCxnSpPr>
          <p:nvPr/>
        </p:nvCxnSpPr>
        <p:spPr>
          <a:xfrm>
            <a:off x="3116097" y="5588422"/>
            <a:ext cx="97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6130956" y="3057276"/>
            <a:ext cx="88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234236" y="2751588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98517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92828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739763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434074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12294" y="4037601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37651" y="3685197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1" y="5435697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869061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91749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932990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264292"/>
            <a:ext cx="1872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96005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637246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774142" y="595860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77</cp:revision>
  <dcterms:created xsi:type="dcterms:W3CDTF">2022-09-20T11:19:36Z</dcterms:created>
  <dcterms:modified xsi:type="dcterms:W3CDTF">2022-10-02T07:11:37Z</dcterms:modified>
</cp:coreProperties>
</file>