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2" d="100"/>
          <a:sy n="62" d="100"/>
        </p:scale>
        <p:origin x="41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576245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291994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175489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781778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368029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2067013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782957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082535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059452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354102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492060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492060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68440" y="1170161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361767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778684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709018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2675990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388716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46328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179045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349494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062324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367949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067396" y="6536709"/>
            <a:ext cx="351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075672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408089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702739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2021-07-19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576085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446316" y="4501108"/>
            <a:ext cx="13137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physical or</a:t>
            </a:r>
            <a:br>
              <a:rPr lang="sv-SE" sz="1350" dirty="0"/>
            </a:br>
            <a:r>
              <a:rPr lang="sv-SE" sz="1350" dirty="0"/>
              <a:t>virtual wallet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077287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288997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02746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315813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577722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291994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723268" y="2090604"/>
            <a:ext cx="166882" cy="386973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374388" y="1853470"/>
            <a:ext cx="1797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Certified</a:t>
            </a:r>
            <a:br>
              <a:rPr lang="sv-SE" sz="1350" dirty="0"/>
            </a:br>
            <a:r>
              <a:rPr lang="sv-SE" sz="1350" dirty="0"/>
              <a:t>SDK</a:t>
            </a:r>
            <a:endParaRPr lang="en-US" sz="135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6658E9C-C32D-4BA3-ADF2-12C26496A18A}"/>
              </a:ext>
            </a:extLst>
          </p:cNvPr>
          <p:cNvSpPr/>
          <p:nvPr/>
        </p:nvSpPr>
        <p:spPr>
          <a:xfrm>
            <a:off x="4437856" y="3672087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4F6CC6-8A39-4548-A42E-ADACF0F6572D}"/>
              </a:ext>
            </a:extLst>
          </p:cNvPr>
          <p:cNvSpPr txBox="1"/>
          <p:nvPr/>
        </p:nvSpPr>
        <p:spPr>
          <a:xfrm>
            <a:off x="3630528" y="3368568"/>
            <a:ext cx="2245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Optional</a:t>
            </a:r>
            <a:r>
              <a:rPr lang="sv-SE" sz="1350" dirty="0"/>
              <a:t> Tokenization Service</a:t>
            </a:r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17B49ED-4CEE-41F2-B2DE-0CD85D89BAAE}"/>
              </a:ext>
            </a:extLst>
          </p:cNvPr>
          <p:cNvCxnSpPr>
            <a:cxnSpLocks/>
          </p:cNvCxnSpPr>
          <p:nvPr/>
        </p:nvCxnSpPr>
        <p:spPr>
          <a:xfrm flipV="1">
            <a:off x="3582000" y="3885864"/>
            <a:ext cx="810000" cy="288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DEE7CAD-6163-4A6B-A166-C1A216A1250A}"/>
              </a:ext>
            </a:extLst>
          </p:cNvPr>
          <p:cNvCxnSpPr>
            <a:cxnSpLocks/>
          </p:cNvCxnSpPr>
          <p:nvPr/>
        </p:nvCxnSpPr>
        <p:spPr>
          <a:xfrm>
            <a:off x="5076000" y="3921864"/>
            <a:ext cx="630000" cy="25200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F0B7FD-F2CA-4DE7-92A9-AA3912D54AB1}"/>
              </a:ext>
            </a:extLst>
          </p:cNvPr>
          <p:cNvSpPr txBox="1"/>
          <p:nvPr/>
        </p:nvSpPr>
        <p:spPr>
          <a:xfrm>
            <a:off x="2179068" y="3575168"/>
            <a:ext cx="2188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PCI Compliant</a:t>
            </a:r>
            <a:br>
              <a:rPr lang="sv-SE" sz="1350" dirty="0"/>
            </a:br>
            <a:r>
              <a:rPr lang="sv-SE" sz="1350" dirty="0"/>
              <a:t>Terminal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50</cp:revision>
  <dcterms:created xsi:type="dcterms:W3CDTF">2021-07-07T05:19:50Z</dcterms:created>
  <dcterms:modified xsi:type="dcterms:W3CDTF">2021-07-24T04:16:54Z</dcterms:modified>
</cp:coreProperties>
</file>