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2022-02-10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2316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is a registered trademark of the FIDO alliance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2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47803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09859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39229" y="4521493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3630" y="3961833"/>
            <a:ext cx="1695663" cy="2268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from each other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728383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37651" y="3666535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74</cp:revision>
  <dcterms:created xsi:type="dcterms:W3CDTF">2022-09-20T11:19:36Z</dcterms:created>
  <dcterms:modified xsi:type="dcterms:W3CDTF">2022-10-02T06:26:30Z</dcterms:modified>
</cp:coreProperties>
</file>