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6" d="100"/>
          <a:sy n="66" d="100"/>
        </p:scale>
        <p:origin x="114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2021-08-17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49365" y="6105855"/>
            <a:ext cx="15076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virtual card</a:t>
            </a:r>
            <a:br>
              <a:rPr lang="sv-SE" sz="1350" dirty="0"/>
            </a:br>
            <a:r>
              <a:rPr lang="sv-SE" sz="1350" dirty="0"/>
              <a:t>from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are effectively </a:t>
            </a:r>
            <a:r>
              <a:rPr lang="sv-SE" sz="1350" i="1" u="sng" dirty="0">
                <a:solidFill>
                  <a:schemeClr val="tx1"/>
                </a:solidFill>
              </a:rPr>
              <a:t>forced</a:t>
            </a:r>
            <a:r>
              <a:rPr lang="sv-SE" sz="1350" i="1" dirty="0">
                <a:solidFill>
                  <a:schemeClr val="tx1"/>
                </a:solidFill>
              </a:rPr>
              <a:t> using hosted 3DS solutions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</a:t>
            </a:r>
            <a:r>
              <a:rPr lang="sv-SE" sz="1350" i="1" dirty="0">
                <a:solidFill>
                  <a:schemeClr val="tx1"/>
                </a:solidFill>
              </a:rPr>
              <a:t>QR code can be used for enabling payments at PoS terminals.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64</cp:revision>
  <dcterms:created xsi:type="dcterms:W3CDTF">2021-07-07T05:19:50Z</dcterms:created>
  <dcterms:modified xsi:type="dcterms:W3CDTF">2021-08-17T03:53:52Z</dcterms:modified>
</cp:coreProperties>
</file>