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5" autoAdjust="0"/>
    <p:restoredTop sz="94670" autoAdjust="0"/>
  </p:normalViewPr>
  <p:slideViewPr>
    <p:cSldViewPr snapToGrid="0">
      <p:cViewPr varScale="1">
        <p:scale>
          <a:sx n="62" d="100"/>
          <a:sy n="62" d="100"/>
        </p:scale>
        <p:origin x="41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2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1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05C7-747B-4752-9F69-9BC597374324}" type="datetimeFigureOut">
              <a:rPr lang="en-US" smtClean="0"/>
              <a:t>2021-07-10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8500-9A63-48BD-B989-037C2168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4F1FE7-6832-4705-BAEA-61CE953A7136}"/>
              </a:ext>
            </a:extLst>
          </p:cNvPr>
          <p:cNvCxnSpPr>
            <a:cxnSpLocks/>
          </p:cNvCxnSpPr>
          <p:nvPr/>
        </p:nvCxnSpPr>
        <p:spPr>
          <a:xfrm>
            <a:off x="3587745" y="2918123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8AEE82B-7CDE-4756-BD1A-0C2E26DBF44D}"/>
              </a:ext>
            </a:extLst>
          </p:cNvPr>
          <p:cNvCxnSpPr>
            <a:cxnSpLocks/>
          </p:cNvCxnSpPr>
          <p:nvPr/>
        </p:nvCxnSpPr>
        <p:spPr>
          <a:xfrm>
            <a:off x="3587745" y="44856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E410667-E605-43C0-99D2-14DF5CEB396C}"/>
              </a:ext>
            </a:extLst>
          </p:cNvPr>
          <p:cNvCxnSpPr>
            <a:cxnSpLocks/>
          </p:cNvCxnSpPr>
          <p:nvPr/>
        </p:nvCxnSpPr>
        <p:spPr>
          <a:xfrm>
            <a:off x="3587745" y="6004800"/>
            <a:ext cx="212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DAB2D7-E757-43D1-BF9B-BBFB08BFB725}"/>
              </a:ext>
            </a:extLst>
          </p:cNvPr>
          <p:cNvSpPr txBox="1"/>
          <p:nvPr/>
        </p:nvSpPr>
        <p:spPr>
          <a:xfrm>
            <a:off x="6312665" y="1517367"/>
            <a:ext cx="15810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User authentication</a:t>
            </a:r>
            <a:endParaRPr lang="en-US" sz="13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E6CDD-D5C1-41C3-B678-88843FD6CFEF}"/>
              </a:ext>
            </a:extLst>
          </p:cNvPr>
          <p:cNvSpPr txBox="1"/>
          <p:nvPr/>
        </p:nvSpPr>
        <p:spPr>
          <a:xfrm>
            <a:off x="1571570" y="3123656"/>
            <a:ext cx="998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Types card</a:t>
            </a:r>
            <a:br>
              <a:rPr lang="sv-SE" sz="1350" dirty="0"/>
            </a:br>
            <a:r>
              <a:rPr lang="sv-SE" sz="1350" dirty="0"/>
              <a:t>data details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AC2D9-7425-4B6E-BD8F-C86B0385C236}"/>
              </a:ext>
            </a:extLst>
          </p:cNvPr>
          <p:cNvSpPr txBox="1"/>
          <p:nvPr/>
        </p:nvSpPr>
        <p:spPr>
          <a:xfrm>
            <a:off x="275593" y="2821113"/>
            <a:ext cx="10086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Online: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A40DD-7592-4ECD-9669-871B9D5632F2}"/>
              </a:ext>
            </a:extLst>
          </p:cNvPr>
          <p:cNvSpPr txBox="1"/>
          <p:nvPr/>
        </p:nvSpPr>
        <p:spPr>
          <a:xfrm>
            <a:off x="275593" y="3131751"/>
            <a:ext cx="11241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3DS PoS: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739BA-B0BB-43E2-AF11-9BCAFF7D75AB}"/>
              </a:ext>
            </a:extLst>
          </p:cNvPr>
          <p:cNvSpPr txBox="1"/>
          <p:nvPr/>
        </p:nvSpPr>
        <p:spPr>
          <a:xfrm>
            <a:off x="275593" y="3976563"/>
            <a:ext cx="1376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Online: </a:t>
            </a:r>
            <a:r>
              <a:rPr lang="sv-SE" sz="1350" dirty="0">
                <a:solidFill>
                  <a:srgbClr val="C00000"/>
                </a:solidFill>
              </a:rPr>
              <a:t>N/A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53AAC-BCC3-45AC-B74F-7E5419343BD1}"/>
              </a:ext>
            </a:extLst>
          </p:cNvPr>
          <p:cNvSpPr txBox="1"/>
          <p:nvPr/>
        </p:nvSpPr>
        <p:spPr>
          <a:xfrm>
            <a:off x="275594" y="4276141"/>
            <a:ext cx="8576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EMV PoS:</a:t>
            </a:r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A9EE2F-2FB1-4030-B71A-241C0CD27E45}"/>
              </a:ext>
            </a:extLst>
          </p:cNvPr>
          <p:cNvSpPr txBox="1"/>
          <p:nvPr/>
        </p:nvSpPr>
        <p:spPr>
          <a:xfrm>
            <a:off x="275593" y="5747097"/>
            <a:ext cx="12614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FIDO Web Pay </a:t>
            </a:r>
            <a:br>
              <a:rPr lang="sv-SE" sz="1350" dirty="0"/>
            </a:br>
            <a:r>
              <a:rPr lang="sv-SE" sz="1350" dirty="0"/>
              <a:t>Online &amp; PoS:</a:t>
            </a:r>
            <a:endParaRPr lang="en-US" sz="135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3F4509A-856E-4B58-B686-458497FC1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5767841"/>
            <a:ext cx="643500" cy="421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E139F0-D120-4C93-8436-CD213A0C5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4253058"/>
            <a:ext cx="643500" cy="4212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EF5408-5756-49D4-83E5-A629E2E5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579" y="2695980"/>
            <a:ext cx="643500" cy="4212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B5D2CB34-D572-40ED-B276-ECBEEA08B532}"/>
              </a:ext>
            </a:extLst>
          </p:cNvPr>
          <p:cNvSpPr/>
          <p:nvPr/>
        </p:nvSpPr>
        <p:spPr>
          <a:xfrm>
            <a:off x="4248696" y="183393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3000000" scaled="0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DS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096A43-3C60-468C-928D-A66FFC0F6F8F}"/>
              </a:ext>
            </a:extLst>
          </p:cNvPr>
          <p:cNvSpPr/>
          <p:nvPr/>
        </p:nvSpPr>
        <p:spPr>
          <a:xfrm>
            <a:off x="6788835" y="1833938"/>
            <a:ext cx="636024" cy="3207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350" dirty="0">
                <a:solidFill>
                  <a:schemeClr val="tx1"/>
                </a:solidFill>
              </a:rPr>
              <a:t>ACS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D3531-6F72-409A-BE70-DF91C883C0B2}"/>
              </a:ext>
            </a:extLst>
          </p:cNvPr>
          <p:cNvSpPr txBox="1"/>
          <p:nvPr/>
        </p:nvSpPr>
        <p:spPr>
          <a:xfrm>
            <a:off x="3978764" y="1512039"/>
            <a:ext cx="11799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350" dirty="0"/>
              <a:t>Enrolled cards</a:t>
            </a:r>
            <a:endParaRPr lang="en-US" sz="1350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99CAB8B-5949-487F-9D5D-4A242EAE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2703645"/>
            <a:ext cx="421200" cy="4212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0762EA-BBBA-4F38-8A5A-CFF247D6D606}"/>
              </a:ext>
            </a:extLst>
          </p:cNvPr>
          <p:cNvCxnSpPr>
            <a:cxnSpLocks/>
          </p:cNvCxnSpPr>
          <p:nvPr/>
        </p:nvCxnSpPr>
        <p:spPr>
          <a:xfrm flipV="1">
            <a:off x="3568065" y="2120562"/>
            <a:ext cx="708379" cy="57081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9729F-22E3-455E-9685-DF3B1E051EFA}"/>
              </a:ext>
            </a:extLst>
          </p:cNvPr>
          <p:cNvCxnSpPr>
            <a:cxnSpLocks/>
          </p:cNvCxnSpPr>
          <p:nvPr/>
        </p:nvCxnSpPr>
        <p:spPr>
          <a:xfrm flipV="1">
            <a:off x="3600000" y="2050896"/>
            <a:ext cx="3145605" cy="738982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292F01-FC68-4B8D-9662-37ABA32DFA38}"/>
              </a:ext>
            </a:extLst>
          </p:cNvPr>
          <p:cNvSpPr txBox="1"/>
          <p:nvPr/>
        </p:nvSpPr>
        <p:spPr>
          <a:xfrm>
            <a:off x="6448319" y="3017868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380930-5F3D-46B0-A311-A6397D738D24}"/>
              </a:ext>
            </a:extLst>
          </p:cNvPr>
          <p:cNvSpPr txBox="1"/>
          <p:nvPr/>
        </p:nvSpPr>
        <p:spPr>
          <a:xfrm>
            <a:off x="6448319" y="4582322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50" dirty="0"/>
              <a:t>BIN database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4A47F-472F-49C2-BF0A-C006FF6DC6FC}"/>
              </a:ext>
            </a:extLst>
          </p:cNvPr>
          <p:cNvSpPr txBox="1"/>
          <p:nvPr/>
        </p:nvSpPr>
        <p:spPr>
          <a:xfrm>
            <a:off x="2345704" y="997838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Merchant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E5EF33-5632-406B-AA81-6BC6A8798426}"/>
              </a:ext>
            </a:extLst>
          </p:cNvPr>
          <p:cNvSpPr txBox="1"/>
          <p:nvPr/>
        </p:nvSpPr>
        <p:spPr>
          <a:xfrm>
            <a:off x="5516226" y="997838"/>
            <a:ext cx="109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PSP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AB260-6160-4EDF-8150-3611A6EFA976}"/>
              </a:ext>
            </a:extLst>
          </p:cNvPr>
          <p:cNvSpPr txBox="1"/>
          <p:nvPr/>
        </p:nvSpPr>
        <p:spPr>
          <a:xfrm>
            <a:off x="7802267" y="997838"/>
            <a:ext cx="113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Issuer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32EB5C-0D66-4AF5-95DA-3E71225FAB28}"/>
              </a:ext>
            </a:extLst>
          </p:cNvPr>
          <p:cNvSpPr txBox="1"/>
          <p:nvPr/>
        </p:nvSpPr>
        <p:spPr>
          <a:xfrm>
            <a:off x="2089697" y="352272"/>
            <a:ext cx="49580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100" dirty="0"/>
              <a:t>”Backend” Infrastructure Requirements </a:t>
            </a:r>
            <a:endParaRPr lang="en-US" sz="2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02C279-5C65-4D74-8881-9EBA7C04D0B9}"/>
              </a:ext>
            </a:extLst>
          </p:cNvPr>
          <p:cNvSpPr txBox="1"/>
          <p:nvPr/>
        </p:nvSpPr>
        <p:spPr>
          <a:xfrm>
            <a:off x="4257987" y="2805159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F1E7FF-1E0A-42CB-A639-1D61B2BD901A}"/>
              </a:ext>
            </a:extLst>
          </p:cNvPr>
          <p:cNvSpPr txBox="1"/>
          <p:nvPr/>
        </p:nvSpPr>
        <p:spPr>
          <a:xfrm>
            <a:off x="4257987" y="4372651"/>
            <a:ext cx="1019831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</a:t>
            </a:r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B3E652-61B5-4809-938F-87F9A7DC1646}"/>
              </a:ext>
            </a:extLst>
          </p:cNvPr>
          <p:cNvSpPr txBox="1"/>
          <p:nvPr/>
        </p:nvSpPr>
        <p:spPr>
          <a:xfrm>
            <a:off x="4209095" y="5894809"/>
            <a:ext cx="1117614" cy="21611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shade val="50000"/>
              </a:schemeClr>
            </a:solidFill>
          </a:ln>
        </p:spPr>
        <p:txBody>
          <a:bodyPr wrap="none" tIns="27000" bIns="27000" rtlCol="0" anchor="ctr" anchorCtr="1">
            <a:spAutoFit/>
          </a:bodyPr>
          <a:lstStyle/>
          <a:p>
            <a:r>
              <a:rPr lang="sv-SE" sz="1050" dirty="0"/>
              <a:t>Payment Order *</a:t>
            </a:r>
            <a:endParaRPr lang="en-US" sz="105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7B8A47-BD27-4D6B-AFF4-ABADDD4866EF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2691372"/>
            <a:ext cx="523971" cy="421200"/>
            <a:chOff x="1619672" y="3068960"/>
            <a:chExt cx="557162" cy="4478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4710482-A5DD-476B-9918-54B6E281D23F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C819060-7C09-4CB5-8A17-4DB1BF9C8D37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EF1234C-21E8-4430-8062-DEFC3622CB50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2DA14A9-EA9C-45C2-A5C6-BD53486F04C5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FBD135D-1681-4FF1-96E7-0085EB45E10C}"/>
                  </a:ext>
                </a:extLst>
              </p:cNvPr>
              <p:cNvCxnSpPr>
                <a:stCxn id="43" idx="3"/>
                <a:endCxn id="43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6C45B53-5092-474C-9E30-A100B5A9D2A1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91071E-9BAD-4F98-AC70-B5A3D1D77962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0AC19A7-EA42-4B25-A946-33BD391BC878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B61A647-BC0F-42E0-B5DA-988D47E409A4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CD6C70E-C818-4F2C-9029-3BA29678D2D1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FFEEC98-D05F-4AD1-9F18-4099A89E9E10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0E6724F-3FFB-46DF-ABD8-49428C5EFA37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47EF181-8050-44F9-BE66-D64AB57116F2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42E5F4D-9DE9-4A09-9E3D-AD2B558BBC8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8938AF7-9381-41BF-B0ED-1F2B678E8126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B79C87-3B30-45A9-94F8-62FED4DF3C5E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ight Triangle 62">
                <a:extLst>
                  <a:ext uri="{FF2B5EF4-FFF2-40B4-BE49-F238E27FC236}">
                    <a16:creationId xmlns:a16="http://schemas.microsoft.com/office/drawing/2014/main" id="{0C5B09BA-F6D1-4086-A7B5-5492F7CCE014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F1A955C-45B4-4170-A1D4-64D5BD76ABF2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6FEEE2F-FEDA-4E7A-AE00-AA3680AC3DC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F54E36F-743C-4B48-8116-29E170CCEDE7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ight Triangle 68">
                <a:extLst>
                  <a:ext uri="{FF2B5EF4-FFF2-40B4-BE49-F238E27FC236}">
                    <a16:creationId xmlns:a16="http://schemas.microsoft.com/office/drawing/2014/main" id="{FB554E50-7D33-4FAD-9E0C-B2C5E251FDCB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E1100B1-997F-4613-8B31-C1B165964B41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B5EA36A-A55F-4C4B-A94A-7C13447F9DE3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6429C70-2024-40CC-AB34-EC4E8142C695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93D78B8-3C2E-43EC-943B-5E0B2F7007F1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0B540A-3DE9-4337-AB5C-1776A976FCDE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4255930"/>
            <a:ext cx="523971" cy="421200"/>
            <a:chOff x="1619672" y="3068960"/>
            <a:chExt cx="557162" cy="44788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5A6F142-DBA1-4796-B984-77B1617D7E98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99559D-9AEF-44DB-889C-57008A3C498B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8333795-CBE4-4910-8D54-385AE5632978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A57C79A-C9CF-4B77-9949-C29677570D1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38A44B0-2448-493F-B0A8-322A97EAF064}"/>
                  </a:ext>
                </a:extLst>
              </p:cNvPr>
              <p:cNvCxnSpPr>
                <a:stCxn id="101" idx="3"/>
                <a:endCxn id="101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79AC02-63B6-43DC-BCAF-E10A5258C226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79DEB5F-513A-415D-ABF2-ED8D31C8CC5F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6B6469E-F3E6-48FB-ACB6-2358E629C25C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098A061-408C-4DFA-AE4B-33ACADF97C9B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6AE0BBE-33C9-4EDD-AE47-E056169E200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11229C-C0E6-46FA-955B-BA5E46A62D53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09FD3CC-F406-4E13-8B83-A590D11D5638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2D2A757-7CC5-479A-B245-DF9602DF748F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BC61A27-76B0-4895-828C-E9CDBA5C8D35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D65E7AB-2AE6-481E-B753-31682B709FDF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5E02CC-963C-40E6-BBFD-B5AF4B41F3B2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" name="Right Triangle 90">
                <a:extLst>
                  <a:ext uri="{FF2B5EF4-FFF2-40B4-BE49-F238E27FC236}">
                    <a16:creationId xmlns:a16="http://schemas.microsoft.com/office/drawing/2014/main" id="{D7F05B4C-96B6-435C-B2FA-2BAB9614C5A3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3DD3F2E-40D3-42AD-995A-F0FB3111E73F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8891182-1086-443A-8C94-8DB0EF5DA716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4BEB3E-1E15-4569-B49C-A5DBCE482E9C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5" name="Right Triangle 94">
                <a:extLst>
                  <a:ext uri="{FF2B5EF4-FFF2-40B4-BE49-F238E27FC236}">
                    <a16:creationId xmlns:a16="http://schemas.microsoft.com/office/drawing/2014/main" id="{02618295-C914-4949-BD36-1A19D424E92C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FE3178F-E1FD-4040-94D7-E067A258BF25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D57474-A564-4AF8-9E4F-852293271E34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36948D0-9944-45E8-BF5D-E74E5CAAAAD7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8430AE3-460F-4BBC-877B-6E8835CF612A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7BCD9BB-4771-4152-A2AA-5FF46B2EAA6A}"/>
              </a:ext>
            </a:extLst>
          </p:cNvPr>
          <p:cNvGrpSpPr>
            <a:grpSpLocks noChangeAspect="1"/>
          </p:cNvGrpSpPr>
          <p:nvPr/>
        </p:nvGrpSpPr>
        <p:grpSpPr>
          <a:xfrm>
            <a:off x="3009745" y="5770034"/>
            <a:ext cx="523971" cy="421200"/>
            <a:chOff x="1619672" y="3068960"/>
            <a:chExt cx="557162" cy="447881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6F2BC76-1210-4F33-AB3E-13706D1C595D}"/>
                </a:ext>
              </a:extLst>
            </p:cNvPr>
            <p:cNvGrpSpPr/>
            <p:nvPr/>
          </p:nvGrpSpPr>
          <p:grpSpPr>
            <a:xfrm>
              <a:off x="1649134" y="3237672"/>
              <a:ext cx="510782" cy="279169"/>
              <a:chOff x="1397693" y="2654334"/>
              <a:chExt cx="510782" cy="279169"/>
            </a:xfrm>
            <a:effectLst/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5268672-AAFD-43E7-B354-2D21B6CC9361}"/>
                  </a:ext>
                </a:extLst>
              </p:cNvPr>
              <p:cNvSpPr/>
              <p:nvPr/>
            </p:nvSpPr>
            <p:spPr>
              <a:xfrm>
                <a:off x="1441019" y="2654334"/>
                <a:ext cx="426379" cy="261961"/>
              </a:xfrm>
              <a:prstGeom prst="rect">
                <a:avLst/>
              </a:prstGeom>
              <a:gradFill>
                <a:gsLst>
                  <a:gs pos="625">
                    <a:srgbClr val="E6E6E6"/>
                  </a:gs>
                  <a:gs pos="4900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  <a:gs pos="100000">
                    <a:srgbClr val="E6E6E6"/>
                  </a:gs>
                </a:gsLst>
                <a:lin ang="2700000" scaled="0"/>
              </a:gra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6BCCFB1-79EC-4A55-8571-E8595CA5B6FA}"/>
                  </a:ext>
                </a:extLst>
              </p:cNvPr>
              <p:cNvSpPr/>
              <p:nvPr/>
            </p:nvSpPr>
            <p:spPr>
              <a:xfrm>
                <a:off x="1475921" y="2730705"/>
                <a:ext cx="92836" cy="195722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952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A0022A1-E33F-4C19-B249-EA687B2E81E7}"/>
                  </a:ext>
                </a:extLst>
              </p:cNvPr>
              <p:cNvSpPr/>
              <p:nvPr/>
            </p:nvSpPr>
            <p:spPr>
              <a:xfrm rot="5400000" flipH="1">
                <a:off x="1651193" y="2695673"/>
                <a:ext cx="136911" cy="206976"/>
              </a:xfrm>
              <a:prstGeom prst="rect">
                <a:avLst/>
              </a:prstGeom>
              <a:solidFill>
                <a:srgbClr val="4F81BD">
                  <a:lumMod val="20000"/>
                  <a:lumOff val="80000"/>
                </a:srgbClr>
              </a:solidFill>
              <a:ln w="15875" cap="flat" cmpd="sng" algn="ctr">
                <a:solidFill>
                  <a:srgbClr val="1F497D">
                    <a:lumMod val="40000"/>
                    <a:lumOff val="6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AE3C757-F782-4B0D-86EF-3F08252AE328}"/>
                  </a:ext>
                </a:extLst>
              </p:cNvPr>
              <p:cNvCxnSpPr>
                <a:stCxn id="127" idx="3"/>
                <a:endCxn id="127" idx="3"/>
              </p:cNvCxnSpPr>
              <p:nvPr/>
            </p:nvCxnSpPr>
            <p:spPr>
              <a:xfrm>
                <a:off x="1568757" y="2828566"/>
                <a:ext cx="0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9F4329B-8B37-4A05-9A4E-186BBEFED14C}"/>
                  </a:ext>
                </a:extLst>
              </p:cNvPr>
              <p:cNvSpPr/>
              <p:nvPr/>
            </p:nvSpPr>
            <p:spPr>
              <a:xfrm>
                <a:off x="1397693" y="2915503"/>
                <a:ext cx="510782" cy="18000"/>
              </a:xfrm>
              <a:prstGeom prst="rect">
                <a:avLst/>
              </a:prstGeom>
              <a:solidFill>
                <a:srgbClr val="FDFAC7"/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583A37F-CE52-44D6-98F4-75C027A12BB5}"/>
                </a:ext>
              </a:extLst>
            </p:cNvPr>
            <p:cNvGrpSpPr/>
            <p:nvPr/>
          </p:nvGrpSpPr>
          <p:grpSpPr>
            <a:xfrm>
              <a:off x="1619672" y="3068960"/>
              <a:ext cx="557162" cy="182081"/>
              <a:chOff x="1727752" y="1773016"/>
              <a:chExt cx="5562290" cy="20160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4603877-7160-4DA1-B4CB-301C8C0D5FF9}"/>
                  </a:ext>
                </a:extLst>
              </p:cNvPr>
              <p:cNvSpPr/>
              <p:nvPr/>
            </p:nvSpPr>
            <p:spPr>
              <a:xfrm>
                <a:off x="172775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E28A465-34F6-469C-86CB-202157DEAFD5}"/>
                  </a:ext>
                </a:extLst>
              </p:cNvPr>
              <p:cNvSpPr/>
              <p:nvPr/>
            </p:nvSpPr>
            <p:spPr>
              <a:xfrm>
                <a:off x="2965324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BDF8E21-BBBD-45D0-9F5C-FE2B4B4DF546}"/>
                  </a:ext>
                </a:extLst>
              </p:cNvPr>
              <p:cNvSpPr/>
              <p:nvPr/>
            </p:nvSpPr>
            <p:spPr>
              <a:xfrm>
                <a:off x="4202896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25C1814-282F-4FDC-9ED9-484FD025ECC9}"/>
                  </a:ext>
                </a:extLst>
              </p:cNvPr>
              <p:cNvSpPr/>
              <p:nvPr/>
            </p:nvSpPr>
            <p:spPr>
              <a:xfrm>
                <a:off x="5440468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832B80-A0B0-4BA9-B6A6-7E9CA007B1B2}"/>
                  </a:ext>
                </a:extLst>
              </p:cNvPr>
              <p:cNvSpPr/>
              <p:nvPr/>
            </p:nvSpPr>
            <p:spPr>
              <a:xfrm>
                <a:off x="6678042" y="3429000"/>
                <a:ext cx="612000" cy="360040"/>
              </a:xfrm>
              <a:prstGeom prst="ellips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120CEBF-DC69-4635-9E16-10C61D78E7DE}"/>
                  </a:ext>
                </a:extLst>
              </p:cNvPr>
              <p:cNvSpPr/>
              <p:nvPr/>
            </p:nvSpPr>
            <p:spPr>
              <a:xfrm>
                <a:off x="2346538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22BCEF4-F596-4DE2-A61C-E97CECE53D70}"/>
                  </a:ext>
                </a:extLst>
              </p:cNvPr>
              <p:cNvSpPr/>
              <p:nvPr/>
            </p:nvSpPr>
            <p:spPr>
              <a:xfrm>
                <a:off x="3584110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8265FC52-CAC5-4196-9526-872B427C1B4B}"/>
                  </a:ext>
                </a:extLst>
              </p:cNvPr>
              <p:cNvSpPr/>
              <p:nvPr/>
            </p:nvSpPr>
            <p:spPr>
              <a:xfrm>
                <a:off x="4821682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9E801D7-63DD-4220-88B3-5821FACA7318}"/>
                  </a:ext>
                </a:extLst>
              </p:cNvPr>
              <p:cNvSpPr/>
              <p:nvPr/>
            </p:nvSpPr>
            <p:spPr>
              <a:xfrm>
                <a:off x="6059254" y="3429000"/>
                <a:ext cx="612000" cy="360040"/>
              </a:xfrm>
              <a:prstGeom prst="ellipse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7" name="Right Triangle 116">
                <a:extLst>
                  <a:ext uri="{FF2B5EF4-FFF2-40B4-BE49-F238E27FC236}">
                    <a16:creationId xmlns:a16="http://schemas.microsoft.com/office/drawing/2014/main" id="{94E82210-6883-42DB-AF42-23D118D2A22C}"/>
                  </a:ext>
                </a:extLst>
              </p:cNvPr>
              <p:cNvSpPr/>
              <p:nvPr/>
            </p:nvSpPr>
            <p:spPr>
              <a:xfrm flipH="1">
                <a:off x="172775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F155FFC-282A-457D-9F21-2028D99F8B6E}"/>
                  </a:ext>
                </a:extLst>
              </p:cNvPr>
              <p:cNvSpPr/>
              <p:nvPr/>
            </p:nvSpPr>
            <p:spPr>
              <a:xfrm>
                <a:off x="2965324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38C9A2E-023F-40C7-B449-527D7BF837EB}"/>
                  </a:ext>
                </a:extLst>
              </p:cNvPr>
              <p:cNvSpPr/>
              <p:nvPr/>
            </p:nvSpPr>
            <p:spPr>
              <a:xfrm>
                <a:off x="4202896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60247A9-13E2-4B7E-8877-A9EF6B04858E}"/>
                  </a:ext>
                </a:extLst>
              </p:cNvPr>
              <p:cNvSpPr/>
              <p:nvPr/>
            </p:nvSpPr>
            <p:spPr>
              <a:xfrm>
                <a:off x="5440468" y="1773016"/>
                <a:ext cx="612000" cy="1800000"/>
              </a:xfrm>
              <a:prstGeom prst="rect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" name="Right Triangle 120">
                <a:extLst>
                  <a:ext uri="{FF2B5EF4-FFF2-40B4-BE49-F238E27FC236}">
                    <a16:creationId xmlns:a16="http://schemas.microsoft.com/office/drawing/2014/main" id="{34009648-7F6E-45DF-B7C1-392632BD70C6}"/>
                  </a:ext>
                </a:extLst>
              </p:cNvPr>
              <p:cNvSpPr/>
              <p:nvPr/>
            </p:nvSpPr>
            <p:spPr>
              <a:xfrm>
                <a:off x="6678042" y="1773016"/>
                <a:ext cx="612000" cy="1800000"/>
              </a:xfrm>
              <a:prstGeom prst="rtTriangle">
                <a:avLst/>
              </a:prstGeom>
              <a:solidFill>
                <a:srgbClr val="FF0000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31F285C-1DEE-434E-8F95-D1A5FA6D6C3D}"/>
                  </a:ext>
                </a:extLst>
              </p:cNvPr>
              <p:cNvSpPr/>
              <p:nvPr/>
            </p:nvSpPr>
            <p:spPr>
              <a:xfrm>
                <a:off x="2346538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29C12C-3362-4E66-A26A-1576F935BAB9}"/>
                  </a:ext>
                </a:extLst>
              </p:cNvPr>
              <p:cNvSpPr/>
              <p:nvPr/>
            </p:nvSpPr>
            <p:spPr>
              <a:xfrm>
                <a:off x="3584110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986C5BA-6DDA-4549-8600-281E54FA8700}"/>
                  </a:ext>
                </a:extLst>
              </p:cNvPr>
              <p:cNvSpPr/>
              <p:nvPr/>
            </p:nvSpPr>
            <p:spPr>
              <a:xfrm>
                <a:off x="4821682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9DCD881-5885-4581-A7EE-372678EF1C94}"/>
                  </a:ext>
                </a:extLst>
              </p:cNvPr>
              <p:cNvSpPr/>
              <p:nvPr/>
            </p:nvSpPr>
            <p:spPr>
              <a:xfrm>
                <a:off x="6059254" y="1773016"/>
                <a:ext cx="612000" cy="1800000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7A76A1-2CBB-4975-89F1-D3BBEECD612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2709827"/>
            <a:ext cx="421234" cy="42120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F601D5E4-78B9-497B-A509-FD40D50B5AB9}"/>
              </a:ext>
            </a:extLst>
          </p:cNvPr>
          <p:cNvSpPr txBox="1"/>
          <p:nvPr/>
        </p:nvSpPr>
        <p:spPr>
          <a:xfrm>
            <a:off x="3840313" y="6536606"/>
            <a:ext cx="3012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/>
              <a:t>* including tokenized user authorization</a:t>
            </a:r>
            <a:endParaRPr lang="en-US" sz="105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E06A15E-DFF3-4411-817E-E9CAC86E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4269278"/>
            <a:ext cx="421234" cy="4212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FDC308AD-57A5-44D3-9346-3F807F170CA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5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93" y="5792894"/>
            <a:ext cx="421234" cy="421200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A7D5C0B6-5017-4813-A050-24AD8865DFE9}"/>
              </a:ext>
            </a:extLst>
          </p:cNvPr>
          <p:cNvSpPr>
            <a:spLocks noChangeAspect="1"/>
          </p:cNvSpPr>
          <p:nvPr/>
        </p:nvSpPr>
        <p:spPr>
          <a:xfrm>
            <a:off x="6078113" y="4601695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89074F6-B1FE-467C-9A04-11367975772D}"/>
              </a:ext>
            </a:extLst>
          </p:cNvPr>
          <p:cNvSpPr>
            <a:spLocks noChangeAspect="1"/>
          </p:cNvSpPr>
          <p:nvPr/>
        </p:nvSpPr>
        <p:spPr>
          <a:xfrm>
            <a:off x="6078113" y="3044617"/>
            <a:ext cx="382846" cy="252000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5AA814-92DC-4CF2-BEAC-0F049B19B42E}"/>
              </a:ext>
            </a:extLst>
          </p:cNvPr>
          <p:cNvSpPr txBox="1"/>
          <p:nvPr/>
        </p:nvSpPr>
        <p:spPr>
          <a:xfrm>
            <a:off x="6106408" y="6639884"/>
            <a:ext cx="30128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750" dirty="0"/>
              <a:t>A.R. 2021-07-09</a:t>
            </a:r>
            <a:endParaRPr lang="en-US" sz="7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B7C6D3-3959-4B88-9162-E3BEEA91397F}"/>
              </a:ext>
            </a:extLst>
          </p:cNvPr>
          <p:cNvSpPr txBox="1"/>
          <p:nvPr/>
        </p:nvSpPr>
        <p:spPr>
          <a:xfrm>
            <a:off x="1114145" y="995774"/>
            <a:ext cx="179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</a:t>
            </a:r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666E4C9-5FED-45B4-8AEC-691DD2A4BCE0}"/>
              </a:ext>
            </a:extLst>
          </p:cNvPr>
          <p:cNvCxnSpPr>
            <a:cxnSpLocks/>
          </p:cNvCxnSpPr>
          <p:nvPr/>
        </p:nvCxnSpPr>
        <p:spPr>
          <a:xfrm>
            <a:off x="2358000" y="2917963"/>
            <a:ext cx="61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B7F9C56D-290A-4342-8E62-C94FB06188FD}"/>
              </a:ext>
            </a:extLst>
          </p:cNvPr>
          <p:cNvSpPr txBox="1"/>
          <p:nvPr/>
        </p:nvSpPr>
        <p:spPr>
          <a:xfrm>
            <a:off x="1581868" y="4694714"/>
            <a:ext cx="1020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Selects card</a:t>
            </a:r>
            <a:endParaRPr lang="en-US" sz="1350" dirty="0"/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2E65035B-DD29-4A16-B312-B153E7C07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2953" y="4270893"/>
            <a:ext cx="421200" cy="421200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B9E20344-051C-4CAA-9456-A084CB4BE16C}"/>
              </a:ext>
            </a:extLst>
          </p:cNvPr>
          <p:cNvSpPr txBox="1"/>
          <p:nvPr/>
        </p:nvSpPr>
        <p:spPr>
          <a:xfrm>
            <a:off x="1584546" y="6225325"/>
            <a:ext cx="10208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350" dirty="0"/>
              <a:t>Selects card</a:t>
            </a:r>
            <a:endParaRPr lang="en-US" sz="1350" dirty="0"/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DE91F3-E226-432F-9132-13F5070E7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9097" y="5800678"/>
            <a:ext cx="421200" cy="42120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23EE83B-D8B4-4BDD-B169-382BD2A49827}"/>
              </a:ext>
            </a:extLst>
          </p:cNvPr>
          <p:cNvCxnSpPr>
            <a:cxnSpLocks/>
          </p:cNvCxnSpPr>
          <p:nvPr/>
        </p:nvCxnSpPr>
        <p:spPr>
          <a:xfrm>
            <a:off x="2358000" y="6002285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6A98C-D98A-4354-A611-A76B954404CF}"/>
              </a:ext>
            </a:extLst>
          </p:cNvPr>
          <p:cNvCxnSpPr>
            <a:cxnSpLocks/>
          </p:cNvCxnSpPr>
          <p:nvPr/>
        </p:nvCxnSpPr>
        <p:spPr>
          <a:xfrm>
            <a:off x="2358000" y="4482603"/>
            <a:ext cx="612000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9A5CAB60-6C76-4DA8-B80E-7824E516EC8F}"/>
              </a:ext>
            </a:extLst>
          </p:cNvPr>
          <p:cNvSpPr txBox="1"/>
          <p:nvPr/>
        </p:nvSpPr>
        <p:spPr>
          <a:xfrm>
            <a:off x="6671127" y="422107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84C0E19-48F8-434F-BAD5-C7B9EAC4EC1F}"/>
              </a:ext>
            </a:extLst>
          </p:cNvPr>
          <p:cNvSpPr txBox="1"/>
          <p:nvPr/>
        </p:nvSpPr>
        <p:spPr>
          <a:xfrm>
            <a:off x="6367357" y="5747462"/>
            <a:ext cx="15488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Network, SEPA, etc.</a:t>
            </a:r>
            <a:endParaRPr lang="en-US" sz="105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CBF7B2F-CEF2-4A79-89FB-A22EC42CA4B8}"/>
              </a:ext>
            </a:extLst>
          </p:cNvPr>
          <p:cNvSpPr txBox="1"/>
          <p:nvPr/>
        </p:nvSpPr>
        <p:spPr>
          <a:xfrm>
            <a:off x="6671127" y="2657691"/>
            <a:ext cx="9412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50" dirty="0"/>
              <a:t>Card Network</a:t>
            </a:r>
            <a:endParaRPr lang="en-US" sz="105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D01E4B8-1EEA-4787-96CB-2C0ED3C0ACB2}"/>
              </a:ext>
            </a:extLst>
          </p:cNvPr>
          <p:cNvCxnSpPr>
            <a:cxnSpLocks/>
          </p:cNvCxnSpPr>
          <p:nvPr/>
        </p:nvCxnSpPr>
        <p:spPr>
          <a:xfrm>
            <a:off x="6306125" y="29196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6B1EB6-7808-43D3-89E1-37F5AA8F3E76}"/>
              </a:ext>
            </a:extLst>
          </p:cNvPr>
          <p:cNvCxnSpPr>
            <a:cxnSpLocks/>
          </p:cNvCxnSpPr>
          <p:nvPr/>
        </p:nvCxnSpPr>
        <p:spPr>
          <a:xfrm>
            <a:off x="6306125" y="44856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15E07EF-B9AA-401A-BBC1-1667B762548E}"/>
              </a:ext>
            </a:extLst>
          </p:cNvPr>
          <p:cNvCxnSpPr>
            <a:cxnSpLocks/>
          </p:cNvCxnSpPr>
          <p:nvPr/>
        </p:nvCxnSpPr>
        <p:spPr>
          <a:xfrm>
            <a:off x="6306125" y="6004800"/>
            <a:ext cx="1764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20A355-87B9-4A57-B9F6-D9616F05A6A2}"/>
              </a:ext>
            </a:extLst>
          </p:cNvPr>
          <p:cNvSpPr/>
          <p:nvPr/>
        </p:nvSpPr>
        <p:spPr>
          <a:xfrm rot="19917555">
            <a:off x="3723268" y="2432482"/>
            <a:ext cx="166882" cy="386973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76C0D-EA9B-44DB-9B7B-64618B063668}"/>
              </a:ext>
            </a:extLst>
          </p:cNvPr>
          <p:cNvSpPr txBox="1"/>
          <p:nvPr/>
        </p:nvSpPr>
        <p:spPr>
          <a:xfrm>
            <a:off x="1948771" y="2250950"/>
            <a:ext cx="17974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sz="1350" dirty="0"/>
              <a:t>Certified SDK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5274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39</cp:revision>
  <dcterms:created xsi:type="dcterms:W3CDTF">2021-07-07T05:19:50Z</dcterms:created>
  <dcterms:modified xsi:type="dcterms:W3CDTF">2021-07-10T04:12:59Z</dcterms:modified>
</cp:coreProperties>
</file>