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9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7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45B9-65FE-115F-C0F3-7B3E90632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96250-6842-0D95-3CFC-63FC8908A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C926-3C0F-9124-CC3B-E0A79506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EA49-2F1A-184D-B137-417003F3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4FEE-F6AC-BA99-A071-B64ACE50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6EB8-3B01-7365-1A3E-B429EDA7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5222-9330-B78B-BBEA-0D4D08CF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6227-2917-C5BB-FAE2-A3019A33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79F4-3EB6-0D4B-7001-97BC7B36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96FA-1FF0-BB82-FF11-D3774D29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664-1D31-9953-FFC0-F26A411D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A431B-7498-98C1-21E8-2A9309F4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6AF1-D938-164A-68D7-51F40F57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F7C8-D4EC-2762-5337-F608D69C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A7C1-0F8C-1208-20EB-3288A8AB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8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E3B4-B292-A4C2-1884-F1320E48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93D-FF75-CCE6-C292-772D89765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FC2D4-6998-DA57-4230-D450AC3CF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86134-A0B1-B794-1F38-3559DB1D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C4-B8A8-C4BE-A890-286A92EE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F23-C9D6-C1BE-ACAE-6EF1D1F6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84A9-8352-61BE-F55E-AD269012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FD225-5809-6F50-A0F9-5B223B8D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D502E-2741-81B2-4DF2-52C0BA2C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2E8CF-71BA-24DC-2391-64A4AA37F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5824C-1236-33B9-6B62-0D33D4C7A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E985C-6F1D-3601-650B-BE070D2C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BE2C4-00C7-74DE-C5B5-AFCC2127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05276-C6A8-F50E-D7BA-E2053F5F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6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67C8-5650-B36B-C665-9E3ECC48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83473-76CE-B137-5C80-B6AAA2E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9E71-E943-2CFF-5A0C-CED1ABAB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A812A-08F4-1A88-DCC6-EDD1D492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6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CE795-702A-B11D-B369-A4CBB6AA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3CA3-F5DC-E862-643F-EA166E90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E39A9-BA51-AF5E-B06D-5089BA36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16BA-E5AC-EC9A-E831-A8A9E308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6AE5-FCE4-108C-2FC0-0D51D27E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C817D-2323-35CA-774A-07A1629C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5115B-5329-6FB9-FD95-F4969EF7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0503-1518-E684-9537-3C571681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18C58-556B-B122-D384-ED617B4E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77C3-7399-2035-783F-8BD62E01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A4982-5441-1805-E6A4-B2F3E1A23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746A-5947-9F61-6AA6-66196DEC6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4B8F-5769-2B60-E787-7E135D49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5A97B-DAD9-9D6D-EC0B-AFCE65A4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D42A-3524-CA12-2BCD-D040BFE2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9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ECC6-5351-AEFC-BCAF-B95FF566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5FA23-62A8-26EB-108F-E749B7EA9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E8C1-3860-FDE6-9D75-234FE9AC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49F99-BC2B-75F5-0214-DA5215BA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0004-5DD9-73E9-431C-43CBCCB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8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E346D-46CF-355C-1AD2-F2E2526CE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851D9-31C2-E060-EEE8-569128469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795C1-D421-BAF3-E053-B6AF1AC6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DBA3-45AC-45EA-9E34-B5A1F3E3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5D81-52E5-7763-6224-D277F054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21D8-8FF5-A8F2-1CCC-9836A588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B9C6C-2F51-2DD0-5237-FB89006F3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CA0F-7D79-91C4-87A2-0F8D367E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6E5A-0EF5-8955-6647-CF201E65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CD3FB-2054-E901-EBC4-6BB9F6C2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8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2593-F2E8-068D-E9FC-4DB0EF20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49FD-D6DD-1DDB-E773-6955B298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D0BA-0252-13A7-B437-371928CD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93CD-C6CC-12AA-4F73-EEBA562B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94D0-B01E-E744-E204-B81B6F80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9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EC58-B8F4-1634-F3E7-BABCA1BD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AC657-EB7F-BD47-0CF5-46B1FB6C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4498-EBE4-9A45-B2E5-50AE3658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7979-7947-33E4-4757-96BCDC61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396C-CA08-7166-6206-682F523E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5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7BA3-BBD0-BF47-FE08-DC79F7E0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C924-741D-2F57-B9F1-AB7E77FB6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62B92-FC34-0812-B5EC-0126BD9F6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8FEE-CF60-F15F-3534-8CFAEC4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0EC7-6A54-06BF-74E3-94B00905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81D78-A588-B8EB-3AA6-D929F17A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B841-AE6E-A7A7-5F9D-1CB47620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A001-AC47-6465-2DB5-782C06AE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E0F82-687D-81FC-1338-3B44F93B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9D10F-E7BE-EE17-B59D-D9FCE9EC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96D3F-339C-42E7-4078-1414B847B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E6FAD-D946-B857-3347-BFCF578B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30CDF-F5A7-3FE1-AE7E-658BCD63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86518-4380-5AE8-FF83-679F028C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12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8C48-7343-E644-84C4-998E72E9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F33E5-A029-D00D-6395-4D10C2C6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BB83F-6E4E-F13A-6B95-6D4D8A39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22D94-47F2-205B-C263-58A1056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1A1EB-2DB2-3010-6A8E-E158C263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921F6-ED2C-14E0-60F3-17E18862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FF580-08E7-1034-032F-D1B224FD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6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C6DB-1301-7F96-62DF-6F9EBA88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E4AB-57B3-15C4-30A0-01C03C43F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AEDFF-202F-5FB7-B8F0-B6480FA46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B5C5B-CE5E-D8EF-F464-2EE87715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82D1-3329-98A5-B5C5-1441B519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EF8B1-6801-2188-2430-8354D2A7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7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B01-6476-6129-6AA2-00DF4A19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777E6-CD03-4F22-A3C4-2504F772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92B87-088A-5627-27E4-2ED6C62E1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0FF6-3E94-EF18-BB00-A28E0C40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D0BFE-0392-084D-D146-394472A0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0DA0B-1D92-5054-4CA9-B478327A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2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CAE3-B0A7-C839-24EF-628C6C4A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48204-3684-B510-7182-1717326D2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153BA-8463-94AD-19B5-94D78F4E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404B-6FFE-B1D7-9E71-479DE249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A70E-CE8C-9762-36C5-EB90D303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E50B2-ED91-2705-77BC-8A8538527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B24F7-75ED-D25E-1AF9-20C6B483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17E4-08A0-E79F-726F-BA26741E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8F12-CCED-15FD-60FE-9FE31BB4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67196-3E40-2EC0-528A-6135E4E5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B47E7-83D2-3482-292D-4BF46476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202-7DF7-5F69-092D-B8237571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270A-C1F7-26FA-B85F-CA9C76688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E1C0-BA7F-48B8-BD92-7A3050C040E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D10AD-B5FD-ADA3-7E2A-D96E49022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D884-0EB0-95C6-C6D2-FBD1B2807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4D9A-3B63-412E-98E2-61D310B0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B6FC9-3E7F-117C-7A1D-2869C6CE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62CC8-3867-1756-C356-080723BC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A749-01C6-3F23-84FB-42478F859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4E9D-AB4A-4720-9851-3632EDDEDF42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CDB2-0A93-442B-E348-B1D74F73E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68B8-DE66-532B-F180-B0D36CDA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9A30-54E7-48FE-A88C-70E4483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specification/fido-wallet-whitepaper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1084454" y="475925"/>
            <a:ext cx="951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document has been superseded by: </a:t>
            </a:r>
            <a:r>
              <a:rPr lang="en-US" sz="1600" dirty="0">
                <a:hlinkClick r:id="rId2"/>
              </a:rPr>
              <a:t>https://fido-web-pay.github.io/specification/fido-wallet-whitepaper.pdf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1_Custom Design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115</cp:revision>
  <dcterms:created xsi:type="dcterms:W3CDTF">2022-09-20T11:19:36Z</dcterms:created>
  <dcterms:modified xsi:type="dcterms:W3CDTF">2022-11-16T08:03:21Z</dcterms:modified>
</cp:coreProperties>
</file>