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3" d="100"/>
          <a:sy n="83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918123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AEE82B-7CDE-4756-BD1A-0C2E26DBF44D}"/>
              </a:ext>
            </a:extLst>
          </p:cNvPr>
          <p:cNvCxnSpPr>
            <a:cxnSpLocks/>
          </p:cNvCxnSpPr>
          <p:nvPr/>
        </p:nvCxnSpPr>
        <p:spPr>
          <a:xfrm>
            <a:off x="3587745" y="44856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60048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12665" y="1517367"/>
            <a:ext cx="158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571570" y="3123656"/>
            <a:ext cx="9986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Types card</a:t>
            </a:r>
            <a:br>
              <a:rPr lang="sv-SE" sz="1350" dirty="0"/>
            </a:br>
            <a:r>
              <a:rPr lang="sv-SE" sz="1350" dirty="0"/>
              <a:t>data details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821113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313175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3976563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276141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74709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767841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4253058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695980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248696" y="183393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83393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3978764" y="1512039"/>
            <a:ext cx="1179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703645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2120562"/>
            <a:ext cx="708379" cy="5708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2050896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6448319" y="3017868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6448319" y="4582322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997838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516226" y="997838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997838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35227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805159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4257987" y="4372651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89480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691372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4255930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77003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709827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3840313" y="6536606"/>
            <a:ext cx="3012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* including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4269278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792894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6078113" y="4601695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3044617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2021-07-08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14145" y="9957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917963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9C56D-290A-4342-8E62-C94FB06188FD}"/>
              </a:ext>
            </a:extLst>
          </p:cNvPr>
          <p:cNvSpPr txBox="1"/>
          <p:nvPr/>
        </p:nvSpPr>
        <p:spPr>
          <a:xfrm>
            <a:off x="1581868" y="4694714"/>
            <a:ext cx="1020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Selects card</a:t>
            </a:r>
            <a:endParaRPr lang="en-US" sz="1350" dirty="0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2E65035B-DD29-4A16-B312-B153E7C0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4270893"/>
            <a:ext cx="421200" cy="4212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584546" y="6225325"/>
            <a:ext cx="1020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Selects card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80067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600228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6A98C-D98A-4354-A611-A76B954404CF}"/>
              </a:ext>
            </a:extLst>
          </p:cNvPr>
          <p:cNvCxnSpPr>
            <a:cxnSpLocks/>
          </p:cNvCxnSpPr>
          <p:nvPr/>
        </p:nvCxnSpPr>
        <p:spPr>
          <a:xfrm>
            <a:off x="2358000" y="4482603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CAB60-6C76-4DA8-B80E-7824E516EC8F}"/>
              </a:ext>
            </a:extLst>
          </p:cNvPr>
          <p:cNvSpPr txBox="1"/>
          <p:nvPr/>
        </p:nvSpPr>
        <p:spPr>
          <a:xfrm>
            <a:off x="6671127" y="422107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74746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65769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9196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6B1EB6-7808-43D3-89E1-37F5AA8F3E76}"/>
              </a:ext>
            </a:extLst>
          </p:cNvPr>
          <p:cNvCxnSpPr>
            <a:cxnSpLocks/>
          </p:cNvCxnSpPr>
          <p:nvPr/>
        </p:nvCxnSpPr>
        <p:spPr>
          <a:xfrm>
            <a:off x="6306125" y="44856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60048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35</cp:revision>
  <dcterms:created xsi:type="dcterms:W3CDTF">2021-07-07T05:19:50Z</dcterms:created>
  <dcterms:modified xsi:type="dcterms:W3CDTF">2021-07-08T06:05:42Z</dcterms:modified>
</cp:coreProperties>
</file>