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9E011-1769-1F69-CE9A-6972045B9154}"/>
              </a:ext>
            </a:extLst>
          </p:cNvPr>
          <p:cNvSpPr txBox="1"/>
          <p:nvPr userDrawn="1"/>
        </p:nvSpPr>
        <p:spPr>
          <a:xfrm>
            <a:off x="-6220" y="6644789"/>
            <a:ext cx="37625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71714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2463752"/>
            <a:ext cx="689817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FIDO2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4486" y="90559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3968028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29305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38" y="3201989"/>
            <a:ext cx="984153" cy="391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90559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469928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469928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469928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469928" y="393302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469928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23753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324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108</cp:revision>
  <dcterms:created xsi:type="dcterms:W3CDTF">2022-09-20T11:19:36Z</dcterms:created>
  <dcterms:modified xsi:type="dcterms:W3CDTF">2022-11-03T09:58:21Z</dcterms:modified>
</cp:coreProperties>
</file>