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77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6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E011-1769-1F69-CE9A-6972045B9154}"/>
              </a:ext>
            </a:extLst>
          </p:cNvPr>
          <p:cNvSpPr txBox="1"/>
          <p:nvPr userDrawn="1"/>
        </p:nvSpPr>
        <p:spPr>
          <a:xfrm>
            <a:off x="-6220" y="6644789"/>
            <a:ext cx="3762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71714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2463752"/>
            <a:ext cx="689817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FIDO2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4486" y="90559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80681" y="9055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Online 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881458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573750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1626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35670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2976888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09292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891791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698566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43530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2977764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672076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19005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13316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60251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5456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3968028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38093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29305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677258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40" y="3201989"/>
            <a:ext cx="984152" cy="391628"/>
          </a:xfrm>
          <a:prstGeom prst="rect">
            <a:avLst/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2" y="6022104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02821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06469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90559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320843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320843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320843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320843" y="3925401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320843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16133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112</cp:revision>
  <dcterms:created xsi:type="dcterms:W3CDTF">2022-09-20T11:19:36Z</dcterms:created>
  <dcterms:modified xsi:type="dcterms:W3CDTF">2022-11-04T10:10:58Z</dcterms:modified>
</cp:coreProperties>
</file>