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66" r:id="rId15"/>
    <p:sldId id="267" r:id="rId16"/>
    <p:sldId id="263" r:id="rId17"/>
    <p:sldId id="268" r:id="rId18"/>
    <p:sldId id="269" r:id="rId19"/>
    <p:sldId id="285" r:id="rId20"/>
    <p:sldId id="292" r:id="rId21"/>
    <p:sldId id="288" r:id="rId22"/>
    <p:sldId id="293" r:id="rId23"/>
    <p:sldId id="264" r:id="rId24"/>
    <p:sldId id="291" r:id="rId25"/>
    <p:sldId id="265" r:id="rId26"/>
    <p:sldId id="259" r:id="rId27"/>
    <p:sldId id="283" r:id="rId28"/>
    <p:sldId id="284" r:id="rId29"/>
  </p:sldIdLst>
  <p:sldSz cx="12192000" cy="6858000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52D4-353F-4685-8B3D-DE4DD79C3F3D}" v="2" dt="2021-06-06T20:02:4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72" autoAdjust="0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sberger, Felix" userId="77fedd31-404f-4285-9bc1-2baf000a3915" providerId="ADAL" clId="{315852D4-353F-4685-8B3D-DE4DD79C3F3D}"/>
    <pc:docChg chg="undo custSel delSld modSld modMainMaster modNotesMaster">
      <pc:chgData name="Hausberger, Felix" userId="77fedd31-404f-4285-9bc1-2baf000a3915" providerId="ADAL" clId="{315852D4-353F-4685-8B3D-DE4DD79C3F3D}" dt="2021-06-06T20:02:48.179" v="794"/>
      <pc:docMkLst>
        <pc:docMk/>
      </pc:docMkLst>
      <pc:sldChg chg="modSp">
        <pc:chgData name="Hausberger, Felix" userId="77fedd31-404f-4285-9bc1-2baf000a3915" providerId="ADAL" clId="{315852D4-353F-4685-8B3D-DE4DD79C3F3D}" dt="2021-06-06T19:46:26.302" v="54" actId="20577"/>
        <pc:sldMkLst>
          <pc:docMk/>
          <pc:sldMk cId="3642378226" sldId="257"/>
        </pc:sldMkLst>
        <pc:spChg chg="mod">
          <ac:chgData name="Hausberger, Felix" userId="77fedd31-404f-4285-9bc1-2baf000a3915" providerId="ADAL" clId="{315852D4-353F-4685-8B3D-DE4DD79C3F3D}" dt="2021-06-06T19:46:26.302" v="54" actId="20577"/>
          <ac:spMkLst>
            <pc:docMk/>
            <pc:sldMk cId="3642378226" sldId="257"/>
            <ac:spMk id="3" creationId="{AAA6737D-88F2-417D-86D8-44F3687C5F16}"/>
          </ac:spMkLst>
        </pc:spChg>
      </pc:sldChg>
      <pc:sldChg chg="modSp del">
        <pc:chgData name="Hausberger, Felix" userId="77fedd31-404f-4285-9bc1-2baf000a3915" providerId="ADAL" clId="{315852D4-353F-4685-8B3D-DE4DD79C3F3D}" dt="2021-06-06T19:45:26.378" v="43" actId="2696"/>
        <pc:sldMkLst>
          <pc:docMk/>
          <pc:sldMk cId="3168938885" sldId="258"/>
        </pc:sldMkLst>
        <pc:spChg chg="mod">
          <ac:chgData name="Hausberger, Felix" userId="77fedd31-404f-4285-9bc1-2baf000a3915" providerId="ADAL" clId="{315852D4-353F-4685-8B3D-DE4DD79C3F3D}" dt="2021-06-06T19:40:46.052" v="33" actId="20577"/>
          <ac:spMkLst>
            <pc:docMk/>
            <pc:sldMk cId="3168938885" sldId="258"/>
            <ac:spMk id="3" creationId="{AAA6737D-88F2-417D-86D8-44F3687C5F16}"/>
          </ac:spMkLst>
        </pc:spChg>
      </pc:sldChg>
      <pc:sldChg chg="modSp">
        <pc:chgData name="Hausberger, Felix" userId="77fedd31-404f-4285-9bc1-2baf000a3915" providerId="ADAL" clId="{315852D4-353F-4685-8B3D-DE4DD79C3F3D}" dt="2021-06-06T19:35:17.723" v="15" actId="20577"/>
        <pc:sldMkLst>
          <pc:docMk/>
          <pc:sldMk cId="3390127214" sldId="259"/>
        </pc:sldMkLst>
        <pc:spChg chg="mod">
          <ac:chgData name="Hausberger, Felix" userId="77fedd31-404f-4285-9bc1-2baf000a3915" providerId="ADAL" clId="{315852D4-353F-4685-8B3D-DE4DD79C3F3D}" dt="2021-06-06T19:35:17.723" v="15" actId="20577"/>
          <ac:spMkLst>
            <pc:docMk/>
            <pc:sldMk cId="3390127214" sldId="259"/>
            <ac:spMk id="3" creationId="{AAA6737D-88F2-417D-86D8-44F3687C5F16}"/>
          </ac:spMkLst>
        </pc:spChg>
      </pc:sldChg>
      <pc:sldChg chg="modNotesTx">
        <pc:chgData name="Hausberger, Felix" userId="77fedd31-404f-4285-9bc1-2baf000a3915" providerId="ADAL" clId="{315852D4-353F-4685-8B3D-DE4DD79C3F3D}" dt="2021-06-06T19:58:35.872" v="729" actId="20577"/>
        <pc:sldMkLst>
          <pc:docMk/>
          <pc:sldMk cId="1341937478" sldId="265"/>
        </pc:sldMkLst>
      </pc:sldChg>
      <pc:sldChg chg="modSp">
        <pc:chgData name="Hausberger, Felix" userId="77fedd31-404f-4285-9bc1-2baf000a3915" providerId="ADAL" clId="{315852D4-353F-4685-8B3D-DE4DD79C3F3D}" dt="2021-06-06T19:44:10.435" v="41" actId="20577"/>
        <pc:sldMkLst>
          <pc:docMk/>
          <pc:sldMk cId="3896950906" sldId="285"/>
        </pc:sldMkLst>
        <pc:spChg chg="mod">
          <ac:chgData name="Hausberger, Felix" userId="77fedd31-404f-4285-9bc1-2baf000a3915" providerId="ADAL" clId="{315852D4-353F-4685-8B3D-DE4DD79C3F3D}" dt="2021-06-06T19:44:10.435" v="41" actId="20577"/>
          <ac:spMkLst>
            <pc:docMk/>
            <pc:sldMk cId="3896950906" sldId="285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19:44:16.494" v="42"/>
        <pc:sldMkLst>
          <pc:docMk/>
          <pc:sldMk cId="2664638310" sldId="288"/>
        </pc:sldMkLst>
        <pc:spChg chg="mod">
          <ac:chgData name="Hausberger, Felix" userId="77fedd31-404f-4285-9bc1-2baf000a3915" providerId="ADAL" clId="{315852D4-353F-4685-8B3D-DE4DD79C3F3D}" dt="2021-06-06T19:44:16.494" v="42"/>
          <ac:spMkLst>
            <pc:docMk/>
            <pc:sldMk cId="2664638310" sldId="288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20:00:54.176" v="793" actId="20577"/>
        <pc:sldMkLst>
          <pc:docMk/>
          <pc:sldMk cId="3554169838" sldId="291"/>
        </pc:sldMkLst>
        <pc:spChg chg="mod">
          <ac:chgData name="Hausberger, Felix" userId="77fedd31-404f-4285-9bc1-2baf000a3915" providerId="ADAL" clId="{315852D4-353F-4685-8B3D-DE4DD79C3F3D}" dt="2021-06-06T20:00:54.176" v="793" actId="20577"/>
          <ac:spMkLst>
            <pc:docMk/>
            <pc:sldMk cId="3554169838" sldId="291"/>
            <ac:spMk id="3" creationId="{AAA6737D-88F2-417D-86D8-44F3687C5F16}"/>
          </ac:spMkLst>
        </pc:spChg>
      </pc:sldChg>
      <pc:sldMasterChg chg="modSp">
        <pc:chgData name="Hausberger, Felix" userId="77fedd31-404f-4285-9bc1-2baf000a3915" providerId="ADAL" clId="{315852D4-353F-4685-8B3D-DE4DD79C3F3D}" dt="2021-06-06T19:45:55.517" v="48" actId="20577"/>
        <pc:sldMasterMkLst>
          <pc:docMk/>
          <pc:sldMasterMk cId="3198485248" sldId="2147483648"/>
        </pc:sldMasterMkLst>
        <pc:spChg chg="mod">
          <ac:chgData name="Hausberger, Felix" userId="77fedd31-404f-4285-9bc1-2baf000a3915" providerId="ADAL" clId="{315852D4-353F-4685-8B3D-DE4DD79C3F3D}" dt="2021-06-06T19:45:55.517" v="48" actId="20577"/>
          <ac:spMkLst>
            <pc:docMk/>
            <pc:sldMasterMk cId="3198485248" sldId="2147483648"/>
            <ac:spMk id="18" creationId="{D2CE0C1A-1C76-4FF6-A8F5-EC84C2ADF8B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0CFD496-02FF-4BBF-91A8-BA14311B48A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066"/>
            <a:ext cx="8187690" cy="2796600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D172734-61C0-4E94-B507-0920723C8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Visual </a:t>
            </a:r>
            <a:r>
              <a:rPr lang="de-DE" dirty="0" err="1"/>
              <a:t>Geometry</a:t>
            </a:r>
            <a:r>
              <a:rPr lang="de-DE" dirty="0"/>
              <a:t> Group, Department </a:t>
            </a:r>
            <a:r>
              <a:rPr lang="de-DE" dirty="0" err="1"/>
              <a:t>of</a:t>
            </a:r>
            <a:r>
              <a:rPr lang="de-DE" dirty="0"/>
              <a:t> Engineering Science, University </a:t>
            </a:r>
            <a:r>
              <a:rPr lang="de-DE" dirty="0" err="1"/>
              <a:t>of</a:t>
            </a:r>
            <a:r>
              <a:rPr lang="de-DE" dirty="0"/>
              <a:t> Oxford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originates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Beijing, Hong Kong, UK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=0.1,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GPU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and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decrease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 (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accuracy</a:t>
            </a:r>
            <a:r>
              <a:rPr lang="de-DE" dirty="0"/>
              <a:t>))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RegNetX-12GF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31% </a:t>
            </a:r>
            <a:r>
              <a:rPr lang="de-DE" dirty="0" err="1"/>
              <a:t>faster</a:t>
            </a:r>
            <a:r>
              <a:rPr lang="de-DE" dirty="0"/>
              <a:t>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Similar to actual </a:t>
            </a:r>
            <a:r>
              <a:rPr lang="en-US" dirty="0" err="1"/>
              <a:t>ResNet</a:t>
            </a:r>
            <a:r>
              <a:rPr lang="en-US" dirty="0"/>
              <a:t> layer: only differ in the order of non-linearities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2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a 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,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-time/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separation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positioned</a:t>
            </a:r>
            <a:r>
              <a:rPr lang="de-DE" dirty="0"/>
              <a:t> and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„Great </a:t>
            </a:r>
            <a:r>
              <a:rPr lang="de-DE" dirty="0" err="1"/>
              <a:t>again</a:t>
            </a:r>
            <a:r>
              <a:rPr lang="de-DE" dirty="0"/>
              <a:t>“: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convinces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accuarcy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!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3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Split-Transform-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381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also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de-DE" dirty="0"/>
          </a:p>
          <a:p>
            <a:pPr marL="185749" marR="0" lvl="0" indent="-185749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5.11946.pdf" TargetMode="External"/><Relationship Id="rId3" Type="http://schemas.openxmlformats.org/officeDocument/2006/relationships/hyperlink" Target="https://arxiv.org/pdf/1409.1556.pdf" TargetMode="External"/><Relationship Id="rId7" Type="http://schemas.openxmlformats.org/officeDocument/2006/relationships/hyperlink" Target="https://arxiv.org/pdf/1611.05431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arxiv.org/pdf/1409.4842.pdf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3.13678.pdf" TargetMode="External"/><Relationship Id="rId3" Type="http://schemas.openxmlformats.org/officeDocument/2006/relationships/hyperlink" Target="https://arxiv.org/pdf/1610.02357.pdf" TargetMode="External"/><Relationship Id="rId7" Type="http://schemas.openxmlformats.org/officeDocument/2006/relationships/hyperlink" Target="https://arxiv.org/pdf/1707.07012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7.11164.pdf" TargetMode="External"/><Relationship Id="rId5" Type="http://schemas.openxmlformats.org/officeDocument/2006/relationships/hyperlink" Target="https://arxiv.org/pdf/1707.01083.pdf" TargetMode="External"/><Relationship Id="rId4" Type="http://schemas.openxmlformats.org/officeDocument/2006/relationships/hyperlink" Target="https://arxiv.org/pdf/1704.04861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1548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8.03930.pdf" TargetMode="External"/><Relationship Id="rId5" Type="http://schemas.openxmlformats.org/officeDocument/2006/relationships/hyperlink" Target="https://arxiv.org/pdf/1706.00388.pdf" TargetMode="External"/><Relationship Id="rId4" Type="http://schemas.openxmlformats.org/officeDocument/2006/relationships/hyperlink" Target="https://arxiv.org/pdf/1509.09308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4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5B512-78AF-40F2-AF09-12D580CA37EA}"/>
              </a:ext>
            </a:extLst>
          </p:cNvPr>
          <p:cNvSpPr/>
          <p:nvPr/>
        </p:nvSpPr>
        <p:spPr>
          <a:xfrm>
            <a:off x="7909179" y="3200761"/>
            <a:ext cx="832104" cy="134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FCC5-1009-45E2-9F9C-56FB28ADF54D}"/>
              </a:ext>
            </a:extLst>
          </p:cNvPr>
          <p:cNvSpPr/>
          <p:nvPr/>
        </p:nvSpPr>
        <p:spPr>
          <a:xfrm>
            <a:off x="6913395" y="4553405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0602-857D-4CEA-AE86-A1F0B96ABE0C}"/>
              </a:ext>
            </a:extLst>
          </p:cNvPr>
          <p:cNvSpPr/>
          <p:nvPr/>
        </p:nvSpPr>
        <p:spPr>
          <a:xfrm>
            <a:off x="6913395" y="6073731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7EDBD-705B-4CF9-8E78-728F884A34B5}"/>
              </a:ext>
            </a:extLst>
          </p:cNvPr>
          <p:cNvSpPr/>
          <p:nvPr/>
        </p:nvSpPr>
        <p:spPr>
          <a:xfrm>
            <a:off x="6913395" y="5587490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0B183-861E-434B-804B-7E2BC8A38EF4}"/>
              </a:ext>
            </a:extLst>
          </p:cNvPr>
          <p:cNvSpPr/>
          <p:nvPr/>
        </p:nvSpPr>
        <p:spPr>
          <a:xfrm>
            <a:off x="6913394" y="5896524"/>
            <a:ext cx="3345029" cy="15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9E53-71A4-4CD3-BF56-28325A993CE2}"/>
              </a:ext>
            </a:extLst>
          </p:cNvPr>
          <p:cNvSpPr/>
          <p:nvPr/>
        </p:nvSpPr>
        <p:spPr>
          <a:xfrm>
            <a:off x="6913393" y="4051961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1A74-2B97-4174-9131-281E553E7997}"/>
              </a:ext>
            </a:extLst>
          </p:cNvPr>
          <p:cNvSpPr/>
          <p:nvPr/>
        </p:nvSpPr>
        <p:spPr>
          <a:xfrm>
            <a:off x="6913393" y="4366309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CAC-0C2E-4568-93E6-9199CAC7804B}"/>
              </a:ext>
            </a:extLst>
          </p:cNvPr>
          <p:cNvSpPr/>
          <p:nvPr/>
        </p:nvSpPr>
        <p:spPr>
          <a:xfrm>
            <a:off x="6913393" y="4917629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213C4-3E8A-4502-9FB9-7AA90C9864E5}"/>
              </a:ext>
            </a:extLst>
          </p:cNvPr>
          <p:cNvSpPr/>
          <p:nvPr/>
        </p:nvSpPr>
        <p:spPr>
          <a:xfrm>
            <a:off x="838200" y="5676094"/>
            <a:ext cx="4872790" cy="48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0249-AA76-492E-BF72-8B13B42E8EFB}"/>
              </a:ext>
            </a:extLst>
          </p:cNvPr>
          <p:cNvSpPr/>
          <p:nvPr/>
        </p:nvSpPr>
        <p:spPr>
          <a:xfrm>
            <a:off x="6913393" y="5917328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Highlights:</a:t>
            </a:r>
          </a:p>
          <a:p>
            <a:r>
              <a:rPr lang="de-DE" dirty="0"/>
              <a:t>Proof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-like </a:t>
            </a:r>
            <a:r>
              <a:rPr lang="de-DE" dirty="0" err="1"/>
              <a:t>architectures</a:t>
            </a:r>
            <a:endParaRPr lang="de-DE" dirty="0"/>
          </a:p>
          <a:p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en-US" dirty="0"/>
              <a:t>parameters of a structure to parameterize another structure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-speed trade-off</a:t>
            </a:r>
          </a:p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Weaknesses</a:t>
            </a:r>
            <a:r>
              <a:rPr lang="de-DE" b="1" u="sng" dirty="0"/>
              <a:t>:</a:t>
            </a:r>
          </a:p>
          <a:p>
            <a:pPr marL="171450" indent="-171450"/>
            <a:r>
              <a:rPr lang="de-DE" dirty="0"/>
              <a:t>Parameter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modern </a:t>
            </a:r>
            <a:r>
              <a:rPr lang="de-DE" dirty="0" err="1"/>
              <a:t>architectures</a:t>
            </a:r>
            <a:r>
              <a:rPr lang="de-DE" dirty="0"/>
              <a:t> like </a:t>
            </a:r>
            <a:r>
              <a:rPr lang="de-DE" dirty="0" err="1"/>
              <a:t>EfficientNet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RegNetX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)</a:t>
            </a:r>
          </a:p>
          <a:p>
            <a:pPr marL="171450" indent="-171450"/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positioning</a:t>
            </a:r>
            <a:endParaRPr lang="de-DE" dirty="0"/>
          </a:p>
          <a:p>
            <a:pPr marL="171450" indent="-171450"/>
            <a:r>
              <a:rPr lang="de-DE" dirty="0"/>
              <a:t>Additional </a:t>
            </a:r>
            <a:r>
              <a:rPr lang="de-DE" dirty="0" err="1"/>
              <a:t>restrictions</a:t>
            </a:r>
            <a:r>
              <a:rPr lang="de-DE" dirty="0"/>
              <a:t>: 3x3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Making VGG-style </a:t>
            </a:r>
            <a:r>
              <a:rPr lang="en-US" sz="4000" dirty="0" err="1"/>
              <a:t>ConvNets</a:t>
            </a:r>
            <a:r>
              <a:rPr lang="en-US" sz="4000" dirty="0"/>
              <a:t> Great Again?</a:t>
            </a:r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3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“, 2014. </a:t>
            </a:r>
            <a:r>
              <a:rPr lang="de-DE" sz="2000" dirty="0">
                <a:hlinkClick r:id="rId4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5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6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7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8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3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4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5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6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7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8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3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4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5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6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834463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3500</Words>
  <Application>Microsoft Macintosh PowerPoint</Application>
  <PresentationFormat>Breitbild</PresentationFormat>
  <Paragraphs>310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Excursus</vt:lpstr>
      <vt:lpstr>Experiments</vt:lpstr>
      <vt:lpstr>Excursus</vt:lpstr>
      <vt:lpstr>Experiments</vt:lpstr>
      <vt:lpstr>Highlights and Weaknesses</vt:lpstr>
      <vt:lpstr>Highlights and Weaknesses</vt:lpstr>
      <vt:lpstr>Conclusion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225</cp:revision>
  <cp:lastPrinted>2021-06-06T20:13:21Z</cp:lastPrinted>
  <dcterms:created xsi:type="dcterms:W3CDTF">2021-05-28T13:49:25Z</dcterms:created>
  <dcterms:modified xsi:type="dcterms:W3CDTF">2021-06-15T10:35:09Z</dcterms:modified>
</cp:coreProperties>
</file>