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77" r:id="rId5"/>
    <p:sldId id="278" r:id="rId6"/>
    <p:sldId id="281" r:id="rId7"/>
    <p:sldId id="260" r:id="rId8"/>
    <p:sldId id="282" r:id="rId9"/>
    <p:sldId id="261" r:id="rId10"/>
    <p:sldId id="286" r:id="rId11"/>
    <p:sldId id="287" r:id="rId12"/>
    <p:sldId id="285" r:id="rId13"/>
    <p:sldId id="288" r:id="rId14"/>
    <p:sldId id="262" r:id="rId15"/>
    <p:sldId id="266" r:id="rId16"/>
    <p:sldId id="267" r:id="rId17"/>
    <p:sldId id="263" r:id="rId18"/>
    <p:sldId id="268" r:id="rId19"/>
    <p:sldId id="269" r:id="rId20"/>
    <p:sldId id="264" r:id="rId21"/>
    <p:sldId id="265" r:id="rId22"/>
    <p:sldId id="259" r:id="rId23"/>
    <p:sldId id="283" r:id="rId24"/>
    <p:sldId id="284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227" autoAdjust="0"/>
  </p:normalViewPr>
  <p:slideViewPr>
    <p:cSldViewPr snapToGrid="0">
      <p:cViewPr varScale="1">
        <p:scale>
          <a:sx n="61" d="100"/>
          <a:sy n="61" d="100"/>
        </p:scale>
        <p:origin x="16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Asym</a:t>
            </a:r>
            <a:r>
              <a:rPr lang="en-US" dirty="0"/>
              <a:t> Conv Block, DO-</a:t>
            </a:r>
            <a:r>
              <a:rPr lang="en-US" dirty="0" err="1"/>
              <a:t>Cov</a:t>
            </a:r>
            <a:r>
              <a:rPr lang="en-US" dirty="0"/>
              <a:t> and </a:t>
            </a:r>
            <a:r>
              <a:rPr lang="en-US" dirty="0" err="1"/>
              <a:t>EpandNet</a:t>
            </a:r>
            <a:r>
              <a:rPr lang="en-US" dirty="0"/>
              <a:t>: convert block to conv: used as drop-in replacement for conv layers in any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: 80% top-1 </a:t>
            </a:r>
            <a:r>
              <a:rPr lang="de-DE" dirty="0" err="1"/>
              <a:t>accuracy</a:t>
            </a:r>
            <a:r>
              <a:rPr lang="de-DE" dirty="0"/>
              <a:t> on </a:t>
            </a:r>
            <a:r>
              <a:rPr lang="de-DE" dirty="0" err="1"/>
              <a:t>ImageNet</a:t>
            </a:r>
            <a:r>
              <a:rPr lang="de-DE" dirty="0"/>
              <a:t>, 83%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ResNet-50 </a:t>
            </a:r>
            <a:r>
              <a:rPr lang="de-DE" dirty="0" err="1"/>
              <a:t>or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7" Type="http://schemas.openxmlformats.org/officeDocument/2006/relationships/hyperlink" Target="https://arxiv.org/pdf/1905.11946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11.05431.pdf" TargetMode="External"/><Relationship Id="rId5" Type="http://schemas.openxmlformats.org/officeDocument/2006/relationships/hyperlink" Target="https://arxiv.org/pdf/1608.06993.pdf" TargetMode="External"/><Relationship Id="rId4" Type="http://schemas.openxmlformats.org/officeDocument/2006/relationships/hyperlink" Target="https://arxiv.org/pdf/1512.03385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861.pdf" TargetMode="External"/><Relationship Id="rId7" Type="http://schemas.openxmlformats.org/officeDocument/2006/relationships/hyperlink" Target="https://arxiv.org/pdf/2003.13678.pdf" TargetMode="External"/><Relationship Id="rId2" Type="http://schemas.openxmlformats.org/officeDocument/2006/relationships/hyperlink" Target="https://arxiv.org/pdf/1610.0235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7.07012.pdf" TargetMode="External"/><Relationship Id="rId5" Type="http://schemas.openxmlformats.org/officeDocument/2006/relationships/hyperlink" Target="https://arxiv.org/pdf/1807.11164.pdf" TargetMode="External"/><Relationship Id="rId4" Type="http://schemas.openxmlformats.org/officeDocument/2006/relationships/hyperlink" Target="https://arxiv.org/pdf/1707.01083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9308.pdf" TargetMode="External"/><Relationship Id="rId2" Type="http://schemas.openxmlformats.org/officeDocument/2006/relationships/hyperlink" Target="https://arxiv.org/pdf/1802.0154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8.03930.pdf" TargetMode="External"/><Relationship Id="rId4" Type="http://schemas.openxmlformats.org/officeDocument/2006/relationships/hyperlink" Target="https://arxiv.org/pdf/1706.00388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hughly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5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6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7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2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3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4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5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6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7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2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3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4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5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 dates?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:</a:t>
            </a:r>
          </a:p>
          <a:p>
            <a:r>
              <a:rPr lang="en-US" dirty="0"/>
              <a:t>Multi-branch design: memory inefficient, slower inference (additional branch addition/concatenation latency), difficult to implement and customize</a:t>
            </a:r>
          </a:p>
          <a:p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/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r>
              <a:rPr lang="de-DE" dirty="0"/>
              <a:t>: </a:t>
            </a:r>
            <a:r>
              <a:rPr lang="en-US" dirty="0"/>
              <a:t>memory access costs (MAC)</a:t>
            </a:r>
          </a:p>
          <a:p>
            <a:r>
              <a:rPr lang="en-US" dirty="0"/>
              <a:t>FLOPs cannot be used as a metric for speed! [10]</a:t>
            </a:r>
          </a:p>
          <a:p>
            <a:pPr lvl="1"/>
            <a:r>
              <a:rPr lang="en-US" dirty="0"/>
              <a:t>Degree of parallelism, MACs, I/O operations, optimized runtime target platforms, data shuffling and elementwise operations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3061</Words>
  <Application>Microsoft Office PowerPoint</Application>
  <PresentationFormat>Widescreen</PresentationFormat>
  <Paragraphs>262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Fundamentals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Bibliography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178</cp:revision>
  <dcterms:created xsi:type="dcterms:W3CDTF">2021-05-28T13:49:25Z</dcterms:created>
  <dcterms:modified xsi:type="dcterms:W3CDTF">2021-06-03T20:35:34Z</dcterms:modified>
</cp:coreProperties>
</file>